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19" r:id="rId4"/>
    <p:sldMasterId id="2147483731" r:id="rId5"/>
    <p:sldMasterId id="2147483742" r:id="rId6"/>
  </p:sldMasterIdLst>
  <p:notesMasterIdLst>
    <p:notesMasterId r:id="rId29"/>
  </p:notesMasterIdLst>
  <p:sldIdLst>
    <p:sldId id="284" r:id="rId7"/>
    <p:sldId id="259" r:id="rId8"/>
    <p:sldId id="257" r:id="rId9"/>
    <p:sldId id="305" r:id="rId10"/>
    <p:sldId id="265" r:id="rId11"/>
    <p:sldId id="261" r:id="rId12"/>
    <p:sldId id="307" r:id="rId13"/>
    <p:sldId id="291" r:id="rId14"/>
    <p:sldId id="267" r:id="rId15"/>
    <p:sldId id="308" r:id="rId16"/>
    <p:sldId id="264" r:id="rId17"/>
    <p:sldId id="263" r:id="rId18"/>
    <p:sldId id="312" r:id="rId19"/>
    <p:sldId id="313" r:id="rId20"/>
    <p:sldId id="275" r:id="rId21"/>
    <p:sldId id="314" r:id="rId22"/>
    <p:sldId id="315" r:id="rId23"/>
    <p:sldId id="273" r:id="rId24"/>
    <p:sldId id="303" r:id="rId25"/>
    <p:sldId id="316" r:id="rId26"/>
    <p:sldId id="274" r:id="rId27"/>
    <p:sldId id="269" r:id="rId28"/>
  </p:sldIdLst>
  <p:sldSz cx="9144000" cy="5143500" type="screen16x9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5050"/>
    <a:srgbClr val="0000FF"/>
    <a:srgbClr val="008E00"/>
    <a:srgbClr val="006600"/>
    <a:srgbClr val="FF9900"/>
    <a:srgbClr val="CC00CC"/>
    <a:srgbClr val="FF0066"/>
    <a:srgbClr val="00B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7" autoAdjust="0"/>
    <p:restoredTop sz="92349" autoAdjust="0"/>
  </p:normalViewPr>
  <p:slideViewPr>
    <p:cSldViewPr>
      <p:cViewPr varScale="1">
        <p:scale>
          <a:sx n="87" d="100"/>
          <a:sy n="87" d="100"/>
        </p:scale>
        <p:origin x="130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3F3B1-CCFE-48B5-8203-627DB94F94A9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57CE1-CFE4-41B6-AB84-91C89F06B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7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03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26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90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49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10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92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24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59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58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1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9BF92-7DFA-43AE-8FB9-D2D5D59F910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88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71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9BF92-7DFA-43AE-8FB9-D2D5D59F9105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92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44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30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0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18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35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40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19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6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6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7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8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1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3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6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2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2" y="1390651"/>
            <a:ext cx="6858000" cy="1241822"/>
          </a:xfrm>
        </p:spPr>
        <p:txBody>
          <a:bodyPr lIns="68525" tIns="34265" rIns="68525" bIns="34265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2701528"/>
            <a:ext cx="6858000" cy="1241822"/>
          </a:xfrm>
        </p:spPr>
        <p:txBody>
          <a:bodyPr lIns="68525" tIns="34265" rIns="68525" bIns="34265">
            <a:normAutofit/>
          </a:bodyPr>
          <a:lstStyle>
            <a:lvl1pPr marL="0" indent="0" algn="ctr">
              <a:buNone/>
              <a:defRPr sz="1400"/>
            </a:lvl1pPr>
            <a:lvl2pPr marL="342617" indent="0" algn="ctr">
              <a:buNone/>
              <a:defRPr sz="1500"/>
            </a:lvl2pPr>
            <a:lvl3pPr marL="685233" indent="0" algn="ctr">
              <a:buNone/>
              <a:defRPr sz="1400"/>
            </a:lvl3pPr>
            <a:lvl4pPr marL="1027851" indent="0" algn="ctr">
              <a:buNone/>
              <a:defRPr sz="1200"/>
            </a:lvl4pPr>
            <a:lvl5pPr marL="1370466" indent="0" algn="ctr">
              <a:buNone/>
              <a:defRPr sz="1200"/>
            </a:lvl5pPr>
            <a:lvl6pPr marL="1713083" indent="0" algn="ctr">
              <a:buNone/>
              <a:defRPr sz="1200"/>
            </a:lvl6pPr>
            <a:lvl7pPr marL="2055698" indent="0" algn="ctr">
              <a:buNone/>
              <a:defRPr sz="1200"/>
            </a:lvl7pPr>
            <a:lvl8pPr marL="2398311" indent="0" algn="ctr">
              <a:buNone/>
              <a:defRPr sz="1200"/>
            </a:lvl8pPr>
            <a:lvl9pPr marL="274092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2023/5/17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</p:spPr>
        <p:txBody>
          <a:bodyPr lIns="68525" tIns="34265" rIns="68525" bIns="34265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2" y="1369219"/>
            <a:ext cx="7886700" cy="3263504"/>
          </a:xfrm>
        </p:spPr>
        <p:txBody>
          <a:bodyPr lIns="68525" tIns="34265" rIns="68525" bIns="34265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2023/5/17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2023/5/17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2" y="1640584"/>
            <a:ext cx="7886700" cy="1862336"/>
          </a:xfrm>
        </p:spPr>
        <p:txBody>
          <a:bodyPr lIns="68525" tIns="34265" rIns="68525" bIns="34265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78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</p:spPr>
        <p:txBody>
          <a:bodyPr lIns="68525" tIns="34265" rIns="68525" bIns="34265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25" tIns="34265" rIns="68525" bIns="34265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 lIns="68525" tIns="34265" rIns="68525" bIns="34265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2023/5/17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 lIns="68525" tIns="34265" rIns="68525" bIns="34265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308721"/>
            <a:ext cx="3868340" cy="617934"/>
          </a:xfrm>
        </p:spPr>
        <p:txBody>
          <a:bodyPr lIns="68525" tIns="34265" rIns="68525" bIns="34265" anchor="b"/>
          <a:lstStyle>
            <a:lvl1pPr marL="0" indent="0">
              <a:buNone/>
              <a:defRPr sz="1800" b="1"/>
            </a:lvl1pPr>
            <a:lvl2pPr marL="342617" indent="0">
              <a:buNone/>
              <a:defRPr sz="1500" b="1"/>
            </a:lvl2pPr>
            <a:lvl3pPr marL="685233" indent="0">
              <a:buNone/>
              <a:defRPr sz="1400" b="1"/>
            </a:lvl3pPr>
            <a:lvl4pPr marL="1027851" indent="0">
              <a:buNone/>
              <a:defRPr sz="1200" b="1"/>
            </a:lvl4pPr>
            <a:lvl5pPr marL="1370466" indent="0">
              <a:buNone/>
              <a:defRPr sz="1200" b="1"/>
            </a:lvl5pPr>
            <a:lvl6pPr marL="1713083" indent="0">
              <a:buNone/>
              <a:defRPr sz="1200" b="1"/>
            </a:lvl6pPr>
            <a:lvl7pPr marL="2055698" indent="0">
              <a:buNone/>
              <a:defRPr sz="1200" b="1"/>
            </a:lvl7pPr>
            <a:lvl8pPr marL="2398311" indent="0">
              <a:buNone/>
              <a:defRPr sz="1200" b="1"/>
            </a:lvl8pPr>
            <a:lvl9pPr marL="274092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961718"/>
            <a:ext cx="3868340" cy="2680541"/>
          </a:xfrm>
        </p:spPr>
        <p:txBody>
          <a:bodyPr lIns="68525" tIns="34265" rIns="68525" bIns="34265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308721"/>
            <a:ext cx="3887391" cy="617934"/>
          </a:xfrm>
        </p:spPr>
        <p:txBody>
          <a:bodyPr lIns="68525" tIns="34265" rIns="68525" bIns="34265" anchor="b"/>
          <a:lstStyle>
            <a:lvl1pPr marL="0" indent="0">
              <a:buNone/>
              <a:defRPr sz="1800" b="1"/>
            </a:lvl1pPr>
            <a:lvl2pPr marL="342617" indent="0">
              <a:buNone/>
              <a:defRPr sz="1500" b="1"/>
            </a:lvl2pPr>
            <a:lvl3pPr marL="685233" indent="0">
              <a:buNone/>
              <a:defRPr sz="1400" b="1"/>
            </a:lvl3pPr>
            <a:lvl4pPr marL="1027851" indent="0">
              <a:buNone/>
              <a:defRPr sz="1200" b="1"/>
            </a:lvl4pPr>
            <a:lvl5pPr marL="1370466" indent="0">
              <a:buNone/>
              <a:defRPr sz="1200" b="1"/>
            </a:lvl5pPr>
            <a:lvl6pPr marL="1713083" indent="0">
              <a:buNone/>
              <a:defRPr sz="1200" b="1"/>
            </a:lvl6pPr>
            <a:lvl7pPr marL="2055698" indent="0">
              <a:buNone/>
              <a:defRPr sz="1200" b="1"/>
            </a:lvl7pPr>
            <a:lvl8pPr marL="2398311" indent="0">
              <a:buNone/>
              <a:defRPr sz="1200" b="1"/>
            </a:lvl8pPr>
            <a:lvl9pPr marL="274092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961718"/>
            <a:ext cx="3887391" cy="2680541"/>
          </a:xfrm>
        </p:spPr>
        <p:txBody>
          <a:bodyPr lIns="68525" tIns="34265" rIns="68525" bIns="34265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2023/5/17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25" tIns="34265" rIns="68525" bIns="34265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2023/5/17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2"/>
            <a:ext cx="4286250" cy="889453"/>
          </a:xfrm>
        </p:spPr>
        <p:txBody>
          <a:bodyPr lIns="68525" tIns="34265" rIns="68525" bIns="34265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7743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2023/5/17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1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1" y="535266"/>
            <a:ext cx="3511241" cy="1071121"/>
          </a:xfrm>
        </p:spPr>
        <p:txBody>
          <a:bodyPr lIns="68525" tIns="34265" rIns="68525" bIns="34265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25" tIns="34265" rIns="68525" bIns="34265"/>
          <a:lstStyle>
            <a:lvl1pPr marL="0" indent="0">
              <a:buNone/>
              <a:defRPr sz="2400"/>
            </a:lvl1pPr>
            <a:lvl2pPr marL="342617" indent="0">
              <a:buNone/>
              <a:defRPr sz="2100"/>
            </a:lvl2pPr>
            <a:lvl3pPr marL="685233" indent="0">
              <a:buNone/>
              <a:defRPr sz="1800"/>
            </a:lvl3pPr>
            <a:lvl4pPr marL="1027851" indent="0">
              <a:buNone/>
              <a:defRPr sz="1500"/>
            </a:lvl4pPr>
            <a:lvl5pPr marL="1370466" indent="0">
              <a:buNone/>
              <a:defRPr sz="1500"/>
            </a:lvl5pPr>
            <a:lvl6pPr marL="1713083" indent="0">
              <a:buNone/>
              <a:defRPr sz="1500"/>
            </a:lvl6pPr>
            <a:lvl7pPr marL="2055698" indent="0">
              <a:buNone/>
              <a:defRPr sz="1500"/>
            </a:lvl7pPr>
            <a:lvl8pPr marL="2398311" indent="0">
              <a:buNone/>
              <a:defRPr sz="1500"/>
            </a:lvl8pPr>
            <a:lvl9pPr marL="274092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1" y="1735406"/>
            <a:ext cx="3511241" cy="2858691"/>
          </a:xfrm>
        </p:spPr>
        <p:txBody>
          <a:bodyPr lIns="68525" tIns="34265" rIns="68525" bIns="34265">
            <a:normAutofit/>
          </a:bodyPr>
          <a:lstStyle>
            <a:lvl1pPr marL="0" indent="0">
              <a:buNone/>
              <a:defRPr sz="1400"/>
            </a:lvl1pPr>
            <a:lvl2pPr marL="342617" indent="0">
              <a:buNone/>
              <a:defRPr sz="1100"/>
            </a:lvl2pPr>
            <a:lvl3pPr marL="685233" indent="0">
              <a:buNone/>
              <a:defRPr sz="900"/>
            </a:lvl3pPr>
            <a:lvl4pPr marL="1027851" indent="0">
              <a:buNone/>
              <a:defRPr sz="800"/>
            </a:lvl4pPr>
            <a:lvl5pPr marL="1370466" indent="0">
              <a:buNone/>
              <a:defRPr sz="800"/>
            </a:lvl5pPr>
            <a:lvl6pPr marL="1713083" indent="0">
              <a:buNone/>
              <a:defRPr sz="800"/>
            </a:lvl6pPr>
            <a:lvl7pPr marL="2055698" indent="0">
              <a:buNone/>
              <a:defRPr sz="800"/>
            </a:lvl7pPr>
            <a:lvl8pPr marL="2398311" indent="0">
              <a:buNone/>
              <a:defRPr sz="800"/>
            </a:lvl8pPr>
            <a:lvl9pPr marL="274092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2023/5/17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55"/>
            <a:ext cx="681676" cy="4358879"/>
          </a:xfrm>
        </p:spPr>
        <p:txBody>
          <a:bodyPr vert="eaVert" lIns="68525" tIns="34265" rIns="68525" bIns="34265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3" y="273855"/>
            <a:ext cx="7084832" cy="4358879"/>
          </a:xfrm>
        </p:spPr>
        <p:txBody>
          <a:bodyPr vert="eaVert" lIns="68525" tIns="34265" rIns="68525" bIns="34265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2023/5/17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6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2023/5/17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2" y="413659"/>
            <a:ext cx="7886700" cy="4169228"/>
          </a:xfrm>
        </p:spPr>
        <p:txBody>
          <a:bodyPr lIns="68525" tIns="34265" rIns="68525" bIns="34265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15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7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6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2023/5/17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2023/5/17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2023/5/17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62151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2023/5/17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2023/5/17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2023/5/17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801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1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2023/5/17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2023/5/17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2023/5/17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9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2023/5/17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961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8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4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2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9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8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3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0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CF93A-A5F0-4EA3-995C-A8740A45EAC2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9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2023/5/17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3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5" tIns="34265" rIns="68525" bIns="34265" rtlCol="0" anchor="ctr"/>
          <a:lstStyle/>
          <a:p>
            <a:pPr algn="ctr" defTabSz="68523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8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5" tIns="34265" rIns="68525" bIns="34265" rtlCol="0" anchor="ctr"/>
          <a:lstStyle/>
          <a:p>
            <a:pPr algn="ctr" defTabSz="68523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17"/>
            <a:ext cx="3547586" cy="1165703"/>
          </a:xfrm>
          <a:prstGeom prst="rect">
            <a:avLst/>
          </a:prstGeom>
          <a:noFill/>
        </p:spPr>
        <p:txBody>
          <a:bodyPr wrap="square" lIns="68525" tIns="34265" rIns="68525" bIns="34265" rtlCol="0" anchor="t">
            <a:spAutoFit/>
          </a:bodyPr>
          <a:lstStyle/>
          <a:p>
            <a:pPr defTabSz="68523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23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23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23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23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6"/>
            <a:ext cx="457200" cy="172976"/>
          </a:xfrm>
          <a:prstGeom prst="rect">
            <a:avLst/>
          </a:prstGeom>
          <a:noFill/>
        </p:spPr>
        <p:txBody>
          <a:bodyPr wrap="square" lIns="91374" tIns="45686" rIns="91374" bIns="45686" rtlCol="0">
            <a:spAutoFit/>
          </a:bodyPr>
          <a:lstStyle/>
          <a:p>
            <a:pPr algn="ctr" defTabSz="913667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53513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23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09" indent="-171309" algn="l" defTabSz="68523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26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43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55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774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389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07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22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240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17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33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51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66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83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98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11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28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3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13087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8"/>
              <a:t>17/05/2023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defTabSz="9142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4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facebook.com/vuhong1972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notesSlide" Target="../notesSlides/notesSlide11.xml"/><Relationship Id="rId7" Type="http://schemas.openxmlformats.org/officeDocument/2006/relationships/hyperlink" Target="https://www.facebook.com/vuhong1972" TargetMode="Externa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facebook.com/vuhong1972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hyperlink" Target="mailto:hongvu7219@gmail.com" TargetMode="External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facebook.com/vuhong1972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hyperlink" Target="mailto:hongvu7219@gmail.com" TargetMode="External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33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5" Type="http://schemas.openxmlformats.org/officeDocument/2006/relationships/image" Target="../media/image34.png"/><Relationship Id="rId4" Type="http://schemas.openxmlformats.org/officeDocument/2006/relationships/image" Target="../media/image31.sv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36.pn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36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2.xml"/><Relationship Id="rId7" Type="http://schemas.openxmlformats.org/officeDocument/2006/relationships/hyperlink" Target="mailto:hongvu7219@gmail.com" TargetMode="Externa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hyperlink" Target="mailto:hongvu7219@gmail.co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3E95512-CC13-4337-B13D-045F6EA2CF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A80A010-16F5-4BF2-B8C2-5FEA0CD15D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51953"/>
          <a:stretch/>
        </p:blipFill>
        <p:spPr>
          <a:xfrm>
            <a:off x="-34636" y="114125"/>
            <a:ext cx="1449684" cy="1455076"/>
          </a:xfrm>
          <a:prstGeom prst="rect">
            <a:avLst/>
          </a:prstGeom>
        </p:spPr>
      </p:pic>
      <p:pic>
        <p:nvPicPr>
          <p:cNvPr id="6" name="Picture 4" descr="F:\ibaotu_18222623_5ce17316de45d\1.png">
            <a:extLst>
              <a:ext uri="{FF2B5EF4-FFF2-40B4-BE49-F238E27FC236}">
                <a16:creationId xmlns:a16="http://schemas.microsoft.com/office/drawing/2014/main" id="{7B28D469-CE73-4C9B-8FD3-0B0DE3DE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7303" b="14045"/>
          <a:stretch>
            <a:fillRect/>
          </a:stretch>
        </p:blipFill>
        <p:spPr bwMode="auto">
          <a:xfrm>
            <a:off x="-228600" y="2009190"/>
            <a:ext cx="2971800" cy="315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F:\ibaotu_19484649.png">
            <a:extLst>
              <a:ext uri="{FF2B5EF4-FFF2-40B4-BE49-F238E27FC236}">
                <a16:creationId xmlns:a16="http://schemas.microsoft.com/office/drawing/2014/main" id="{A2082F26-1638-45A0-AB28-B65D0438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9419" t="7258" r="18020" b="12275"/>
          <a:stretch>
            <a:fillRect/>
          </a:stretch>
        </p:blipFill>
        <p:spPr bwMode="auto">
          <a:xfrm flipH="1">
            <a:off x="3310488" y="25977"/>
            <a:ext cx="1278830" cy="163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DB9C7F05-F83D-407B-A166-9A38E0B6DE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9" y="590550"/>
            <a:ext cx="4421767" cy="4889209"/>
          </a:xfrm>
          <a:prstGeom prst="rect">
            <a:avLst/>
          </a:prstGeom>
        </p:spPr>
      </p:pic>
      <p:sp>
        <p:nvSpPr>
          <p:cNvPr id="10" name="文本框 17"/>
          <p:cNvSpPr txBox="1">
            <a:spLocks noChangeArrowheads="1"/>
          </p:cNvSpPr>
          <p:nvPr/>
        </p:nvSpPr>
        <p:spPr bwMode="auto">
          <a:xfrm>
            <a:off x="2057400" y="1697860"/>
            <a:ext cx="4572000" cy="189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20" tIns="25715" rIns="51420" bIns="25715">
            <a:spAutoFit/>
          </a:bodyPr>
          <a:lstStyle>
            <a:lvl1pPr defTabSz="51276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1276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1276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1276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1276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Chào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mừng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 con </a:t>
            </a:r>
            <a:r>
              <a:rPr lang="vi-VN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đế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n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với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tiết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học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Tiếng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Việt</a:t>
            </a:r>
            <a:endParaRPr lang="zh-CN" altLang="en-US" sz="4000" b="1" dirty="0">
              <a:solidFill>
                <a:srgbClr val="FF0000"/>
              </a:solidFill>
              <a:latin typeface="HP001 4 hàng" pitchFamily="34" charset="0"/>
              <a:cs typeface="Arial-Rounded" pitchFamily="34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9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14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4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4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14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400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400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14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400">
                                          <p:cBhvr additive="base">
                                            <p:cTn id="1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400">
                                          <p:cBhvr additive="base">
                                            <p:cTn id="1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14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400">
                                          <p:cBhvr additive="base">
                                            <p:cTn id="19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400">
                                          <p:cBhvr additive="base">
                                            <p:cTn id="20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51132" y="1143122"/>
            <a:ext cx="33937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chiền chiện bay quanh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 ri tích rích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châu chấu tinh nghịch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có uống sương rơi.</a:t>
            </a:r>
          </a:p>
          <a:p>
            <a:endParaRPr lang="en-GB" sz="20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 cuộn chân trời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như tranh vẽ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ngân nga hát khẽ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hương lúa mênh mông.</a:t>
            </a:r>
          </a:p>
          <a:p>
            <a:r>
              <a:rPr lang="en-GB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</a:t>
            </a:r>
            <a:r>
              <a:rPr lang="en-GB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(Bùi Minh Huế</a:t>
            </a:r>
            <a:r>
              <a:rPr lang="en-GB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" b="100000" l="0" r="99506">
                        <a14:foregroundMark x1="86820" y1="2256" x2="99835" y2="98308"/>
                        <a14:foregroundMark x1="89456" y1="8271" x2="99012" y2="940"/>
                        <a14:foregroundMark x1="87315" y1="47368" x2="88303" y2="73120"/>
                        <a14:foregroundMark x1="54366" y1="94549" x2="60132" y2="99812"/>
                        <a14:foregroundMark x1="51400" y1="91729" x2="86161" y2="90414"/>
                        <a14:foregroundMark x1="80395" y1="95113" x2="86985" y2="97556"/>
                        <a14:foregroundMark x1="76771" y1="96241" x2="82372" y2="99060"/>
                        <a14:foregroundMark x1="87150" y1="92481" x2="85832" y2="98120"/>
                        <a14:foregroundMark x1="87150" y1="90789" x2="82702" y2="99248"/>
                        <a14:foregroundMark x1="84020" y1="98872" x2="88138" y2="98496"/>
                        <a14:foregroundMark x1="85173" y1="96429" x2="88138" y2="96617"/>
                        <a14:foregroundMark x1="14333" y1="21992" x2="31960" y2="26316"/>
                        <a14:foregroundMark x1="1812" y1="1692" x2="47117" y2="7707"/>
                        <a14:backgroundMark x1="56837" y1="3759" x2="86820" y2="82519"/>
                        <a14:backgroundMark x1="79736" y1="8835" x2="79901" y2="9023"/>
                        <a14:backgroundMark x1="81549" y1="18045" x2="54695" y2="79511"/>
                        <a14:backgroundMark x1="56178" y1="13722" x2="54860" y2="68985"/>
                        <a14:backgroundMark x1="86985" y1="10714" x2="87809" y2="82895"/>
                        <a14:backgroundMark x1="59143" y1="72180" x2="83361" y2="82895"/>
                        <a14:backgroundMark x1="54695" y1="80263" x2="83855" y2="81955"/>
                        <a14:backgroundMark x1="55025" y1="75564" x2="85008" y2="85338"/>
                        <a14:backgroundMark x1="52059" y1="68233" x2="51730" y2="97556"/>
                        <a14:backgroundMark x1="87479" y1="81391" x2="85997" y2="98684"/>
                        <a14:backgroundMark x1="62768" y1="89850" x2="85997" y2="98496"/>
                        <a14:backgroundMark x1="86820" y1="83271" x2="87644" y2="82895"/>
                        <a14:backgroundMark x1="86656" y1="1128" x2="87315" y2="99436"/>
                        <a14:backgroundMark x1="51730" y1="89098" x2="51400" y2="99248"/>
                        <a14:backgroundMark x1="54201" y1="93797" x2="87150" y2="99248"/>
                        <a14:backgroundMark x1="86161" y1="90602" x2="51730" y2="98872"/>
                        <a14:backgroundMark x1="57166" y1="91541" x2="61285" y2="93797"/>
                        <a14:backgroundMark x1="83855" y1="89850" x2="85502" y2="98308"/>
                        <a14:backgroundMark x1="62603" y1="88534" x2="62768" y2="94549"/>
                        <a14:backgroundMark x1="68534" y1="89850" x2="81878" y2="88346"/>
                        <a14:backgroundMark x1="66063" y1="87782" x2="84514" y2="98872"/>
                        <a14:backgroundMark x1="85832" y1="88346" x2="81713" y2="99060"/>
                        <a14:backgroundMark x1="56672" y1="89662" x2="53377" y2="95489"/>
                        <a14:backgroundMark x1="63591" y1="89474" x2="57331" y2="97368"/>
                        <a14:backgroundMark x1="58814" y1="90789" x2="54366" y2="96617"/>
                        <a14:backgroundMark x1="80231" y1="87594" x2="76277" y2="92105"/>
                        <a14:backgroundMark x1="80890" y1="89286" x2="79901" y2="92105"/>
                        <a14:backgroundMark x1="83690" y1="90038" x2="77100" y2="96992"/>
                        <a14:backgroundMark x1="86161" y1="90977" x2="85338" y2="96992"/>
                        <a14:backgroundMark x1="53707" y1="90789" x2="73311" y2="93045"/>
                        <a14:backgroundMark x1="78748" y1="87970" x2="72488" y2="93233"/>
                        <a14:backgroundMark x1="48270" y1="5451" x2="49423" y2="99060"/>
                        <a14:backgroundMark x1="86656" y1="3008" x2="86161" y2="9755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1413"/>
          <a:stretch/>
        </p:blipFill>
        <p:spPr>
          <a:xfrm>
            <a:off x="50332" y="544177"/>
            <a:ext cx="2810002" cy="463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1596" y="384194"/>
            <a:ext cx="3970478" cy="480240"/>
          </a:xfrm>
          <a:prstGeom prst="rect">
            <a:avLst/>
          </a:prstGeom>
          <a:noFill/>
        </p:spPr>
        <p:txBody>
          <a:bodyPr wrap="square" lIns="109840" tIns="54918" rIns="109840" bIns="54918" rtlCol="0">
            <a:spAutoFit/>
          </a:bodyPr>
          <a:lstStyle/>
          <a:p>
            <a:pPr algn="ctr" defTabSz="914355"/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4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0093" cy="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8964" y="1137612"/>
            <a:ext cx="3464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mẹ ra đồng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 dương lên rực đỏ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 vàn kim cương nhỏ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 lánh ngọn cỏ hoa.</a:t>
            </a:r>
          </a:p>
          <a:p>
            <a:endParaRPr lang="en-GB" sz="20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mai hiền hoà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 tơ vàng óng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lên muôn con sóng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 dờn đồng lúa xanh</a:t>
            </a: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629400" y="0"/>
            <a:ext cx="2248695" cy="653453"/>
            <a:chOff x="6656761" y="-34977"/>
            <a:chExt cx="2411040" cy="832962"/>
          </a:xfrm>
        </p:grpSpPr>
        <p:sp>
          <p:nvSpPr>
            <p:cNvPr id="10" name="Rounded Rectangle 9"/>
            <p:cNvSpPr/>
            <p:nvPr/>
          </p:nvSpPr>
          <p:spPr>
            <a:xfrm>
              <a:off x="7106969" y="149400"/>
              <a:ext cx="1960832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400"/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761" y="-34977"/>
              <a:ext cx="691558" cy="832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49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DECA12C-95D1-4B0D-99DB-D4EDBC055E80}"/>
              </a:ext>
            </a:extLst>
          </p:cNvPr>
          <p:cNvGrpSpPr/>
          <p:nvPr/>
        </p:nvGrpSpPr>
        <p:grpSpPr>
          <a:xfrm>
            <a:off x="514827" y="1062445"/>
            <a:ext cx="8181514" cy="5900261"/>
            <a:chOff x="2181" y="3109"/>
            <a:chExt cx="14637" cy="12389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9924E40D-8250-4FD1-BB2D-BB941089D0A8}"/>
                </a:ext>
              </a:extLst>
            </p:cNvPr>
            <p:cNvGrpSpPr/>
            <p:nvPr/>
          </p:nvGrpSpPr>
          <p:grpSpPr>
            <a:xfrm>
              <a:off x="2181" y="3110"/>
              <a:ext cx="14637" cy="12388"/>
              <a:chOff x="930956" y="2072991"/>
              <a:chExt cx="4686386" cy="3965859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11E0CF6B-3A33-4E57-8969-01722BF20FAB}"/>
                  </a:ext>
                </a:extLst>
              </p:cNvPr>
              <p:cNvSpPr/>
              <p:nvPr/>
            </p:nvSpPr>
            <p:spPr>
              <a:xfrm>
                <a:off x="930956" y="2072991"/>
                <a:ext cx="4686386" cy="39658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 sz="1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C5675C16-E45F-4B6B-8E6D-69933B8E10AD}"/>
                  </a:ext>
                </a:extLst>
              </p:cNvPr>
              <p:cNvSpPr/>
              <p:nvPr/>
            </p:nvSpPr>
            <p:spPr>
              <a:xfrm>
                <a:off x="1058863" y="2248474"/>
                <a:ext cx="4476632" cy="365148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 sz="1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0" name="图片 9" descr="D:\PPT\包图网\素材\微信截图_20211013140546.png微信截图_20211013140546">
              <a:extLst>
                <a:ext uri="{FF2B5EF4-FFF2-40B4-BE49-F238E27FC236}">
                  <a16:creationId xmlns:a16="http://schemas.microsoft.com/office/drawing/2014/main" id="{AD57067F-0719-46DA-85A6-6EC9C5F7D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0" y="3109"/>
              <a:ext cx="5235" cy="7955"/>
            </a:xfrm>
            <a:prstGeom prst="rect">
              <a:avLst/>
            </a:prstGeom>
          </p:spPr>
        </p:pic>
      </p:grpSp>
      <p:pic>
        <p:nvPicPr>
          <p:cNvPr id="9" name="Picture 8" descr="F:\78.png">
            <a:extLst>
              <a:ext uri="{FF2B5EF4-FFF2-40B4-BE49-F238E27FC236}">
                <a16:creationId xmlns:a16="http://schemas.microsoft.com/office/drawing/2014/main" id="{6DB58CC0-A813-413B-A6BB-97FEA9A30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372345" y="563993"/>
            <a:ext cx="2106999" cy="2028128"/>
          </a:xfrm>
          <a:prstGeom prst="rect">
            <a:avLst/>
          </a:prstGeom>
          <a:noFill/>
        </p:spPr>
      </p:pic>
      <p:grpSp>
        <p:nvGrpSpPr>
          <p:cNvPr id="12" name="组合 8">
            <a:extLst>
              <a:ext uri="{FF2B5EF4-FFF2-40B4-BE49-F238E27FC236}">
                <a16:creationId xmlns:a16="http://schemas.microsoft.com/office/drawing/2014/main" id="{2DE3EE9B-5D39-4EF2-9388-E35A76A79BDC}"/>
              </a:ext>
            </a:extLst>
          </p:cNvPr>
          <p:cNvGrpSpPr/>
          <p:nvPr/>
        </p:nvGrpSpPr>
        <p:grpSpPr>
          <a:xfrm>
            <a:off x="391090" y="482327"/>
            <a:ext cx="1276521" cy="1683299"/>
            <a:chOff x="6241820" y="1689097"/>
            <a:chExt cx="1702028" cy="2244398"/>
          </a:xfrm>
        </p:grpSpPr>
        <p:pic>
          <p:nvPicPr>
            <p:cNvPr id="15" name="Picture 11" descr="F:\ibaotu_19481705_5e9edf405d340\1.png">
              <a:extLst>
                <a:ext uri="{FF2B5EF4-FFF2-40B4-BE49-F238E27FC236}">
                  <a16:creationId xmlns:a16="http://schemas.microsoft.com/office/drawing/2014/main" id="{1B2D1581-77F2-47AC-883F-600732CF7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873571">
              <a:off x="6718298" y="1689097"/>
              <a:ext cx="1225550" cy="2028496"/>
            </a:xfrm>
            <a:prstGeom prst="rect">
              <a:avLst/>
            </a:prstGeom>
            <a:noFill/>
          </p:spPr>
        </p:pic>
        <p:pic>
          <p:nvPicPr>
            <p:cNvPr id="16" name="Picture 11" descr="F:\ibaotu_19481705_5e9edf405d340\1.png">
              <a:extLst>
                <a:ext uri="{FF2B5EF4-FFF2-40B4-BE49-F238E27FC236}">
                  <a16:creationId xmlns:a16="http://schemas.microsoft.com/office/drawing/2014/main" id="{EF61E595-1308-431D-BA23-8CA3DE3B64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0480266">
              <a:off x="6241820" y="1904999"/>
              <a:ext cx="1225550" cy="2028496"/>
            </a:xfrm>
            <a:prstGeom prst="rect">
              <a:avLst/>
            </a:prstGeom>
            <a:noFill/>
          </p:spPr>
        </p:pic>
      </p:grpSp>
      <p:sp>
        <p:nvSpPr>
          <p:cNvPr id="17" name="Google Shape;461;p28"/>
          <p:cNvSpPr txBox="1">
            <a:spLocks noChangeArrowheads="1"/>
          </p:cNvSpPr>
          <p:nvPr/>
        </p:nvSpPr>
        <p:spPr bwMode="auto">
          <a:xfrm>
            <a:off x="4038600" y="2800350"/>
            <a:ext cx="308927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73" tIns="121773" rIns="121773" bIns="121773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9144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3716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8288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2860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7432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32004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6576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41148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472C4"/>
              </a:buClr>
              <a:buSzPts val="2600"/>
              <a:buFont typeface="Arial" pitchFamily="34" charset="0"/>
              <a:buNone/>
            </a:pPr>
            <a:r>
              <a:rPr lang="en-US" altLang="en-US" sz="8500" dirty="0" err="1">
                <a:solidFill>
                  <a:srgbClr val="FF990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Tiết</a:t>
            </a:r>
            <a:r>
              <a:rPr lang="en-US" altLang="en-US" sz="8500" dirty="0">
                <a:solidFill>
                  <a:srgbClr val="FF990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 </a:t>
            </a:r>
            <a:r>
              <a:rPr lang="en-US" altLang="en-US" sz="8500" dirty="0" smtClean="0">
                <a:solidFill>
                  <a:srgbClr val="FF990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6</a:t>
            </a:r>
            <a:endParaRPr lang="en-US" altLang="en-US" sz="8500" dirty="0">
              <a:solidFill>
                <a:srgbClr val="FF9900"/>
              </a:solidFill>
              <a:latin typeface="Arial-Rounded" pitchFamily="34" charset="0"/>
              <a:cs typeface="Arial-Rounded" pitchFamily="34" charset="0"/>
              <a:sym typeface="Chivo Light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172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90231"/>
            <a:ext cx="6614093" cy="3786569"/>
          </a:xfrm>
          <a:prstGeom prst="rect">
            <a:avLst/>
          </a:prstGeom>
        </p:spPr>
      </p:pic>
      <p:sp>
        <p:nvSpPr>
          <p:cNvPr id="11" name="椭圆 1">
            <a:extLst>
              <a:ext uri="{FF2B5EF4-FFF2-40B4-BE49-F238E27FC236}">
                <a16:creationId xmlns:a16="http://schemas.microsoft.com/office/drawing/2014/main" id="{B05841C2-10B1-4E9D-9771-4C9B47BD2D38}"/>
              </a:ext>
            </a:extLst>
          </p:cNvPr>
          <p:cNvSpPr/>
          <p:nvPr/>
        </p:nvSpPr>
        <p:spPr>
          <a:xfrm>
            <a:off x="838200" y="514350"/>
            <a:ext cx="5715000" cy="1295400"/>
          </a:xfrm>
          <a:custGeom>
            <a:avLst/>
            <a:gdLst>
              <a:gd name="connsiteX0" fmla="*/ 0 w 4966635"/>
              <a:gd name="connsiteY0" fmla="*/ 2420754 h 4841507"/>
              <a:gd name="connsiteX1" fmla="*/ 2483318 w 4966635"/>
              <a:gd name="connsiteY1" fmla="*/ 0 h 4841507"/>
              <a:gd name="connsiteX2" fmla="*/ 4966636 w 4966635"/>
              <a:gd name="connsiteY2" fmla="*/ 2420754 h 4841507"/>
              <a:gd name="connsiteX3" fmla="*/ 2483318 w 4966635"/>
              <a:gd name="connsiteY3" fmla="*/ 4841508 h 4841507"/>
              <a:gd name="connsiteX4" fmla="*/ 0 w 4966635"/>
              <a:gd name="connsiteY4" fmla="*/ 2420754 h 4841507"/>
              <a:gd name="connsiteX0-1" fmla="*/ 82359 w 5048995"/>
              <a:gd name="connsiteY0-2" fmla="*/ 2536490 h 4957244"/>
              <a:gd name="connsiteX1-3" fmla="*/ 775377 w 5048995"/>
              <a:gd name="connsiteY1-4" fmla="*/ 606624 h 4957244"/>
              <a:gd name="connsiteX2-5" fmla="*/ 2565677 w 5048995"/>
              <a:gd name="connsiteY2-6" fmla="*/ 115736 h 4957244"/>
              <a:gd name="connsiteX3-7" fmla="*/ 5048995 w 5048995"/>
              <a:gd name="connsiteY3-8" fmla="*/ 2536490 h 4957244"/>
              <a:gd name="connsiteX4-9" fmla="*/ 2565677 w 5048995"/>
              <a:gd name="connsiteY4-10" fmla="*/ 4957244 h 4957244"/>
              <a:gd name="connsiteX5" fmla="*/ 82359 w 5048995"/>
              <a:gd name="connsiteY5" fmla="*/ 2536490 h 4957244"/>
              <a:gd name="connsiteX0-11" fmla="*/ 82359 w 5106146"/>
              <a:gd name="connsiteY0-12" fmla="*/ 2427344 h 4848098"/>
              <a:gd name="connsiteX1-13" fmla="*/ 775377 w 5106146"/>
              <a:gd name="connsiteY1-14" fmla="*/ 497478 h 4848098"/>
              <a:gd name="connsiteX2-15" fmla="*/ 2565677 w 5106146"/>
              <a:gd name="connsiteY2-16" fmla="*/ 6590 h 4848098"/>
              <a:gd name="connsiteX3-17" fmla="*/ 4327100 w 5106146"/>
              <a:gd name="connsiteY3-18" fmla="*/ 728483 h 4848098"/>
              <a:gd name="connsiteX4-19" fmla="*/ 5048995 w 5106146"/>
              <a:gd name="connsiteY4-20" fmla="*/ 2427344 h 4848098"/>
              <a:gd name="connsiteX5-21" fmla="*/ 2565677 w 5106146"/>
              <a:gd name="connsiteY5-22" fmla="*/ 4848098 h 4848098"/>
              <a:gd name="connsiteX6" fmla="*/ 82359 w 5106146"/>
              <a:gd name="connsiteY6" fmla="*/ 2427344 h 4848098"/>
              <a:gd name="connsiteX0-23" fmla="*/ 82359 w 5124846"/>
              <a:gd name="connsiteY0-24" fmla="*/ 2427344 h 4879892"/>
              <a:gd name="connsiteX1-25" fmla="*/ 775377 w 5124846"/>
              <a:gd name="connsiteY1-26" fmla="*/ 497478 h 4879892"/>
              <a:gd name="connsiteX2-27" fmla="*/ 2565677 w 5124846"/>
              <a:gd name="connsiteY2-28" fmla="*/ 6590 h 4879892"/>
              <a:gd name="connsiteX3-29" fmla="*/ 4327100 w 5124846"/>
              <a:gd name="connsiteY3-30" fmla="*/ 728483 h 4879892"/>
              <a:gd name="connsiteX4-31" fmla="*/ 5048995 w 5124846"/>
              <a:gd name="connsiteY4-32" fmla="*/ 2427344 h 4879892"/>
              <a:gd name="connsiteX5-33" fmla="*/ 4866113 w 5124846"/>
              <a:gd name="connsiteY5-34" fmla="*/ 3721940 h 4879892"/>
              <a:gd name="connsiteX6-35" fmla="*/ 2565677 w 5124846"/>
              <a:gd name="connsiteY6-36" fmla="*/ 4848098 h 4879892"/>
              <a:gd name="connsiteX7" fmla="*/ 82359 w 5124846"/>
              <a:gd name="connsiteY7" fmla="*/ 2427344 h 4879892"/>
              <a:gd name="connsiteX0-37" fmla="*/ 21895 w 5064382"/>
              <a:gd name="connsiteY0-38" fmla="*/ 2427344 h 4848225"/>
              <a:gd name="connsiteX1-39" fmla="*/ 714913 w 5064382"/>
              <a:gd name="connsiteY1-40" fmla="*/ 497478 h 4848225"/>
              <a:gd name="connsiteX2-41" fmla="*/ 2505213 w 5064382"/>
              <a:gd name="connsiteY2-42" fmla="*/ 6590 h 4848225"/>
              <a:gd name="connsiteX3-43" fmla="*/ 4266636 w 5064382"/>
              <a:gd name="connsiteY3-44" fmla="*/ 728483 h 4848225"/>
              <a:gd name="connsiteX4-45" fmla="*/ 4988531 w 5064382"/>
              <a:gd name="connsiteY4-46" fmla="*/ 2427344 h 4848225"/>
              <a:gd name="connsiteX5-47" fmla="*/ 4805649 w 5064382"/>
              <a:gd name="connsiteY5-48" fmla="*/ 3721940 h 4848225"/>
              <a:gd name="connsiteX6-49" fmla="*/ 2505213 w 5064382"/>
              <a:gd name="connsiteY6-50" fmla="*/ 4848098 h 4848225"/>
              <a:gd name="connsiteX7-51" fmla="*/ 397278 w 5064382"/>
              <a:gd name="connsiteY7-52" fmla="*/ 3654563 h 4848225"/>
              <a:gd name="connsiteX8" fmla="*/ 21895 w 5064382"/>
              <a:gd name="connsiteY8" fmla="*/ 2427344 h 4848225"/>
              <a:gd name="connsiteX0-53" fmla="*/ 21895 w 5064382"/>
              <a:gd name="connsiteY0-54" fmla="*/ 2427344 h 4907671"/>
              <a:gd name="connsiteX1-55" fmla="*/ 714913 w 5064382"/>
              <a:gd name="connsiteY1-56" fmla="*/ 497478 h 4907671"/>
              <a:gd name="connsiteX2-57" fmla="*/ 2505213 w 5064382"/>
              <a:gd name="connsiteY2-58" fmla="*/ 6590 h 4907671"/>
              <a:gd name="connsiteX3-59" fmla="*/ 4266636 w 5064382"/>
              <a:gd name="connsiteY3-60" fmla="*/ 728483 h 4907671"/>
              <a:gd name="connsiteX4-61" fmla="*/ 4988531 w 5064382"/>
              <a:gd name="connsiteY4-62" fmla="*/ 2427344 h 4907671"/>
              <a:gd name="connsiteX5-63" fmla="*/ 4805649 w 5064382"/>
              <a:gd name="connsiteY5-64" fmla="*/ 3721940 h 4907671"/>
              <a:gd name="connsiteX6-65" fmla="*/ 2505213 w 5064382"/>
              <a:gd name="connsiteY6-66" fmla="*/ 4848098 h 4907671"/>
              <a:gd name="connsiteX7-67" fmla="*/ 1071047 w 5064382"/>
              <a:gd name="connsiteY7-68" fmla="*/ 4636341 h 4907671"/>
              <a:gd name="connsiteX8-69" fmla="*/ 397278 w 5064382"/>
              <a:gd name="connsiteY8-70" fmla="*/ 3654563 h 4907671"/>
              <a:gd name="connsiteX9" fmla="*/ 21895 w 5064382"/>
              <a:gd name="connsiteY9" fmla="*/ 2427344 h 4907671"/>
              <a:gd name="connsiteX0-71" fmla="*/ 153132 w 5195619"/>
              <a:gd name="connsiteY0-72" fmla="*/ 2427344 h 4907671"/>
              <a:gd name="connsiteX1-73" fmla="*/ 846150 w 5195619"/>
              <a:gd name="connsiteY1-74" fmla="*/ 497478 h 4907671"/>
              <a:gd name="connsiteX2-75" fmla="*/ 2636450 w 5195619"/>
              <a:gd name="connsiteY2-76" fmla="*/ 6590 h 4907671"/>
              <a:gd name="connsiteX3-77" fmla="*/ 4397873 w 5195619"/>
              <a:gd name="connsiteY3-78" fmla="*/ 728483 h 4907671"/>
              <a:gd name="connsiteX4-79" fmla="*/ 5119768 w 5195619"/>
              <a:gd name="connsiteY4-80" fmla="*/ 2427344 h 4907671"/>
              <a:gd name="connsiteX5-81" fmla="*/ 4936886 w 5195619"/>
              <a:gd name="connsiteY5-82" fmla="*/ 3721940 h 4907671"/>
              <a:gd name="connsiteX6-83" fmla="*/ 2636450 w 5195619"/>
              <a:gd name="connsiteY6-84" fmla="*/ 4848098 h 4907671"/>
              <a:gd name="connsiteX7-85" fmla="*/ 1202284 w 5195619"/>
              <a:gd name="connsiteY7-86" fmla="*/ 4636341 h 4907671"/>
              <a:gd name="connsiteX8-87" fmla="*/ 239757 w 5195619"/>
              <a:gd name="connsiteY8-88" fmla="*/ 3875944 h 4907671"/>
              <a:gd name="connsiteX9-89" fmla="*/ 153132 w 5195619"/>
              <a:gd name="connsiteY9-90" fmla="*/ 2427344 h 4907671"/>
              <a:gd name="connsiteX0-91" fmla="*/ 39178 w 5389673"/>
              <a:gd name="connsiteY0-92" fmla="*/ 2436969 h 4907671"/>
              <a:gd name="connsiteX1-93" fmla="*/ 1040204 w 5389673"/>
              <a:gd name="connsiteY1-94" fmla="*/ 497478 h 4907671"/>
              <a:gd name="connsiteX2-95" fmla="*/ 2830504 w 5389673"/>
              <a:gd name="connsiteY2-96" fmla="*/ 6590 h 4907671"/>
              <a:gd name="connsiteX3-97" fmla="*/ 4591927 w 5389673"/>
              <a:gd name="connsiteY3-98" fmla="*/ 728483 h 4907671"/>
              <a:gd name="connsiteX4-99" fmla="*/ 5313822 w 5389673"/>
              <a:gd name="connsiteY4-100" fmla="*/ 2427344 h 4907671"/>
              <a:gd name="connsiteX5-101" fmla="*/ 5130940 w 5389673"/>
              <a:gd name="connsiteY5-102" fmla="*/ 3721940 h 4907671"/>
              <a:gd name="connsiteX6-103" fmla="*/ 2830504 w 5389673"/>
              <a:gd name="connsiteY6-104" fmla="*/ 4848098 h 4907671"/>
              <a:gd name="connsiteX7-105" fmla="*/ 1396338 w 5389673"/>
              <a:gd name="connsiteY7-106" fmla="*/ 4636341 h 4907671"/>
              <a:gd name="connsiteX8-107" fmla="*/ 433811 w 5389673"/>
              <a:gd name="connsiteY8-108" fmla="*/ 3875944 h 4907671"/>
              <a:gd name="connsiteX9-109" fmla="*/ 39178 w 5389673"/>
              <a:gd name="connsiteY9-110" fmla="*/ 2436969 h 4907671"/>
              <a:gd name="connsiteX0-111" fmla="*/ 39178 w 5321666"/>
              <a:gd name="connsiteY0-112" fmla="*/ 2436969 h 4857518"/>
              <a:gd name="connsiteX1-113" fmla="*/ 1040204 w 5321666"/>
              <a:gd name="connsiteY1-114" fmla="*/ 497478 h 4857518"/>
              <a:gd name="connsiteX2-115" fmla="*/ 2830504 w 5321666"/>
              <a:gd name="connsiteY2-116" fmla="*/ 6590 h 4857518"/>
              <a:gd name="connsiteX3-117" fmla="*/ 4591927 w 5321666"/>
              <a:gd name="connsiteY3-118" fmla="*/ 728483 h 4857518"/>
              <a:gd name="connsiteX4-119" fmla="*/ 5313822 w 5321666"/>
              <a:gd name="connsiteY4-120" fmla="*/ 2427344 h 4857518"/>
              <a:gd name="connsiteX5-121" fmla="*/ 5130940 w 5321666"/>
              <a:gd name="connsiteY5-122" fmla="*/ 3721940 h 4857518"/>
              <a:gd name="connsiteX6-123" fmla="*/ 4428296 w 5321666"/>
              <a:gd name="connsiteY6-124" fmla="*/ 4443836 h 4857518"/>
              <a:gd name="connsiteX7-125" fmla="*/ 2830504 w 5321666"/>
              <a:gd name="connsiteY7-126" fmla="*/ 4848098 h 4857518"/>
              <a:gd name="connsiteX8-127" fmla="*/ 1396338 w 5321666"/>
              <a:gd name="connsiteY8-128" fmla="*/ 4636341 h 4857518"/>
              <a:gd name="connsiteX9-129" fmla="*/ 433811 w 5321666"/>
              <a:gd name="connsiteY9-130" fmla="*/ 3875944 h 4857518"/>
              <a:gd name="connsiteX10" fmla="*/ 39178 w 5321666"/>
              <a:gd name="connsiteY10" fmla="*/ 2436969 h 48575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  <a:cxn ang="0">
                <a:pos x="connsiteX9-89" y="connsiteY9-90"/>
              </a:cxn>
              <a:cxn ang="0">
                <a:pos x="connsiteX10" y="connsiteY10"/>
              </a:cxn>
            </a:cxnLst>
            <a:rect l="l" t="t" r="r" b="b"/>
            <a:pathLst>
              <a:path w="5321666" h="4857518">
                <a:moveTo>
                  <a:pt x="39178" y="2436969"/>
                </a:moveTo>
                <a:cubicBezTo>
                  <a:pt x="140244" y="1873891"/>
                  <a:pt x="626318" y="900937"/>
                  <a:pt x="1040204" y="497478"/>
                </a:cubicBezTo>
                <a:cubicBezTo>
                  <a:pt x="1454090" y="94019"/>
                  <a:pt x="2238550" y="-31911"/>
                  <a:pt x="2830504" y="6590"/>
                </a:cubicBezTo>
                <a:cubicBezTo>
                  <a:pt x="3422458" y="45091"/>
                  <a:pt x="4178041" y="325024"/>
                  <a:pt x="4591927" y="728483"/>
                </a:cubicBezTo>
                <a:cubicBezTo>
                  <a:pt x="5005813" y="1131942"/>
                  <a:pt x="5281738" y="1960519"/>
                  <a:pt x="5313822" y="2427344"/>
                </a:cubicBezTo>
                <a:cubicBezTo>
                  <a:pt x="5345906" y="2894169"/>
                  <a:pt x="5278528" y="3433984"/>
                  <a:pt x="5130940" y="3721940"/>
                </a:cubicBezTo>
                <a:cubicBezTo>
                  <a:pt x="4983352" y="4009896"/>
                  <a:pt x="4811702" y="4256143"/>
                  <a:pt x="4428296" y="4443836"/>
                </a:cubicBezTo>
                <a:cubicBezTo>
                  <a:pt x="4044890" y="4631529"/>
                  <a:pt x="3335830" y="4816014"/>
                  <a:pt x="2830504" y="4848098"/>
                </a:cubicBezTo>
                <a:cubicBezTo>
                  <a:pt x="2325178" y="4880182"/>
                  <a:pt x="1747660" y="4835263"/>
                  <a:pt x="1396338" y="4636341"/>
                </a:cubicBezTo>
                <a:cubicBezTo>
                  <a:pt x="1045016" y="4437419"/>
                  <a:pt x="623107" y="4181546"/>
                  <a:pt x="433811" y="3875944"/>
                </a:cubicBezTo>
                <a:cubicBezTo>
                  <a:pt x="19925" y="3472485"/>
                  <a:pt x="-61888" y="3000047"/>
                  <a:pt x="39178" y="2436969"/>
                </a:cubicBezTo>
                <a:close/>
              </a:path>
            </a:pathLst>
          </a:custGeom>
          <a:solidFill>
            <a:srgbClr val="6D9AD1">
              <a:alpha val="25000"/>
            </a:srgb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r>
              <a:rPr lang="en-US" altLang="zh-CN" sz="40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zh-CN" altLang="en-US" sz="40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4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0" y="-19050"/>
            <a:ext cx="2090273" cy="578584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GB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GB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en-US" sz="20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4608" y="26600"/>
            <a:ext cx="3635086" cy="452775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en-GB" sz="24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ĐỒNG QUÊ EM</a:t>
            </a:r>
            <a:endParaRPr lang="en-US" sz="24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2952750"/>
            <a:ext cx="8001000" cy="2017769"/>
          </a:xfrm>
          <a:prstGeom prst="roundRect">
            <a:avLst/>
          </a:prstGeom>
          <a:noFill/>
          <a:ln>
            <a:solidFill>
              <a:srgbClr val="0099C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232372" y="2991539"/>
            <a:ext cx="6336178" cy="746180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lang="en-US" altLang="zh-CN" sz="22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chiện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6070" y="446673"/>
            <a:ext cx="41181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chiền chiện bay quanh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 tích ri tích rích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châu chấu tinh nghịch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có uống sương rơi.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-2438400" y="559534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648" y="3458351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365" y1="5000" x2="82143" y2="5000"/>
                        <a14:foregroundMark x1="79365" y1="16818" x2="79365" y2="16818"/>
                        <a14:foregroundMark x1="33730" y1="93409" x2="70238" y2="94091"/>
                        <a14:foregroundMark x1="41270" y1="95909" x2="53571" y2="96591"/>
                        <a14:foregroundMark x1="33730" y1="94545" x2="67460" y2="95909"/>
                        <a14:foregroundMark x1="28571" y1="95000" x2="47619" y2="95000"/>
                        <a14:foregroundMark x1="59524" y1="93409" x2="73413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4" y="2421202"/>
            <a:ext cx="1546572" cy="269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4425" y1="24009" x2="46264" y2="32634"/>
                        <a14:foregroundMark x1="54885" y1="24476" x2="56322" y2="35198"/>
                        <a14:foregroundMark x1="78161" y1="4662" x2="83333" y2="19347"/>
                        <a14:foregroundMark x1="82759" y1="5128" x2="82759" y2="5128"/>
                        <a14:foregroundMark x1="88218" y1="5128" x2="88218" y2="6760"/>
                        <a14:foregroundMark x1="92529" y1="7226" x2="90230" y2="8858"/>
                        <a14:foregroundMark x1="91379" y1="11189" x2="97126" y2="9790"/>
                        <a14:foregroundMark x1="92816" y1="12821" x2="96552" y2="13986"/>
                        <a14:foregroundMark x1="91379" y1="16783" x2="95977" y2="18881"/>
                        <a14:foregroundMark x1="71839" y1="9790" x2="75575" y2="11189"/>
                        <a14:foregroundMark x1="69540" y1="14918" x2="74425" y2="14918"/>
                        <a14:foregroundMark x1="68966" y1="20047" x2="77586" y2="17016"/>
                        <a14:foregroundMark x1="28736" y1="93240" x2="56897" y2="92774"/>
                        <a14:foregroundMark x1="33046" y1="96270" x2="47989" y2="96737"/>
                        <a14:foregroundMark x1="26149" y1="96737" x2="56322" y2="96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9" y="2456356"/>
            <a:ext cx="2133094" cy="262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32372" y="3771176"/>
            <a:ext cx="6215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chiền chiện bay quanh và hót tích ri tích rích.</a:t>
            </a:r>
          </a:p>
          <a:p>
            <a:r>
              <a:rPr lang="vi-VN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Lũ châu chấu tinh nghịch đu cỏ và uống sương rơi</a:t>
            </a:r>
            <a:r>
              <a:rPr lang="vi-VN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225" y="446673"/>
            <a:ext cx="2011654" cy="21054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4731" y="77780"/>
            <a:ext cx="22860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1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0" y="-19050"/>
            <a:ext cx="1904999" cy="578584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GB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0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633076"/>
            <a:ext cx="3635086" cy="452775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en-GB" sz="24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ĐỒNG QUÊ EM</a:t>
            </a:r>
            <a:endParaRPr lang="en-US" sz="24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2219" y="1809751"/>
            <a:ext cx="8385581" cy="2839916"/>
          </a:xfrm>
          <a:prstGeom prst="roundRect">
            <a:avLst/>
          </a:prstGeom>
          <a:noFill/>
          <a:ln>
            <a:solidFill>
              <a:srgbClr val="0099C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003294" y="1951614"/>
            <a:ext cx="7035935" cy="438404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4.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-2438400" y="559534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648" y="3458351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365" y1="5000" x2="82143" y2="5000"/>
                        <a14:foregroundMark x1="79365" y1="16818" x2="79365" y2="16818"/>
                        <a14:foregroundMark x1="33730" y1="93409" x2="70238" y2="94091"/>
                        <a14:foregroundMark x1="41270" y1="95909" x2="53571" y2="96591"/>
                        <a14:foregroundMark x1="33730" y1="94545" x2="67460" y2="95909"/>
                        <a14:foregroundMark x1="28571" y1="95000" x2="47619" y2="95000"/>
                        <a14:foregroundMark x1="59524" y1="93409" x2="73413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" y="2064846"/>
            <a:ext cx="1417313" cy="247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4425" y1="24009" x2="46264" y2="32634"/>
                        <a14:foregroundMark x1="54885" y1="24476" x2="56322" y2="35198"/>
                        <a14:foregroundMark x1="78161" y1="4662" x2="83333" y2="19347"/>
                        <a14:foregroundMark x1="82759" y1="5128" x2="82759" y2="5128"/>
                        <a14:foregroundMark x1="88218" y1="5128" x2="88218" y2="6760"/>
                        <a14:foregroundMark x1="92529" y1="7226" x2="90230" y2="8858"/>
                        <a14:foregroundMark x1="91379" y1="11189" x2="97126" y2="9790"/>
                        <a14:foregroundMark x1="92816" y1="12821" x2="96552" y2="13986"/>
                        <a14:foregroundMark x1="91379" y1="16783" x2="95977" y2="18881"/>
                        <a14:foregroundMark x1="71839" y1="9790" x2="75575" y2="11189"/>
                        <a14:foregroundMark x1="69540" y1="14918" x2="74425" y2="14918"/>
                        <a14:foregroundMark x1="68966" y1="20047" x2="77586" y2="17016"/>
                        <a14:foregroundMark x1="28736" y1="93240" x2="56897" y2="92774"/>
                        <a14:foregroundMark x1="33046" y1="96270" x2="47989" y2="96737"/>
                        <a14:foregroundMark x1="26149" y1="96737" x2="56322" y2="96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93" y="1981934"/>
            <a:ext cx="20243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3304" y="2779265"/>
            <a:ext cx="73340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3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bé ngân ngã hát giữa cánh đồng là bởi vì bé cảm thấy cánh đồng quê hương thật là đẹp, bé cảm thấy hạnh phúc trong lòng</a:t>
            </a:r>
            <a:r>
              <a:rPr lang="vi-VN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1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662" y="361950"/>
            <a:ext cx="5715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28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8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组合 8">
            <a:extLst>
              <a:ext uri="{FF2B5EF4-FFF2-40B4-BE49-F238E27FC236}">
                <a16:creationId xmlns:a16="http://schemas.microsoft.com/office/drawing/2014/main" id="{3DA34F45-19B4-4274-A8DF-CF48514D2675}"/>
              </a:ext>
            </a:extLst>
          </p:cNvPr>
          <p:cNvGrpSpPr/>
          <p:nvPr/>
        </p:nvGrpSpPr>
        <p:grpSpPr>
          <a:xfrm>
            <a:off x="357507" y="1047750"/>
            <a:ext cx="5205094" cy="3581400"/>
            <a:chOff x="1020" y="2328"/>
            <a:chExt cx="11012" cy="7804"/>
          </a:xfrm>
        </p:grpSpPr>
        <p:sp>
          <p:nvSpPr>
            <p:cNvPr id="8" name="云形 10">
              <a:extLst>
                <a:ext uri="{FF2B5EF4-FFF2-40B4-BE49-F238E27FC236}">
                  <a16:creationId xmlns:a16="http://schemas.microsoft.com/office/drawing/2014/main" id="{2FD3EF12-5F59-42D4-B08D-BFC27AABB5A2}"/>
                </a:ext>
              </a:extLst>
            </p:cNvPr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6D9AD1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 sz="1400" dirty="0">
                <a:solidFill>
                  <a:srgbClr val="5F7700"/>
                </a:solidFill>
              </a:endParaRPr>
            </a:p>
          </p:txBody>
        </p:sp>
        <p:sp>
          <p:nvSpPr>
            <p:cNvPr id="9" name="云形 11">
              <a:extLst>
                <a:ext uri="{FF2B5EF4-FFF2-40B4-BE49-F238E27FC236}">
                  <a16:creationId xmlns:a16="http://schemas.microsoft.com/office/drawing/2014/main" id="{A6CB5855-43EE-4191-885B-7C7B39F6319E}"/>
                </a:ext>
              </a:extLst>
            </p:cNvPr>
            <p:cNvSpPr/>
            <p:nvPr/>
          </p:nvSpPr>
          <p:spPr>
            <a:xfrm>
              <a:off x="1020" y="2328"/>
              <a:ext cx="110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80EECC56-AA79-478B-A176-402BCAF7F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76350"/>
            <a:ext cx="3263924" cy="3122561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4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" b="100000" l="0" r="99506">
                        <a14:foregroundMark x1="86820" y1="2256" x2="99835" y2="98308"/>
                        <a14:foregroundMark x1="89456" y1="8271" x2="99012" y2="940"/>
                        <a14:foregroundMark x1="87315" y1="47368" x2="88303" y2="73120"/>
                        <a14:foregroundMark x1="54366" y1="94549" x2="60132" y2="99812"/>
                        <a14:foregroundMark x1="51400" y1="91729" x2="86161" y2="90414"/>
                        <a14:foregroundMark x1="80395" y1="95113" x2="86985" y2="97556"/>
                        <a14:foregroundMark x1="76771" y1="96241" x2="82372" y2="99060"/>
                        <a14:foregroundMark x1="87150" y1="92481" x2="85832" y2="98120"/>
                        <a14:foregroundMark x1="87150" y1="90789" x2="82702" y2="99248"/>
                        <a14:foregroundMark x1="84020" y1="98872" x2="88138" y2="98496"/>
                        <a14:foregroundMark x1="85173" y1="96429" x2="88138" y2="96617"/>
                        <a14:foregroundMark x1="14333" y1="21992" x2="31960" y2="26316"/>
                        <a14:foregroundMark x1="1812" y1="1692" x2="47117" y2="7707"/>
                        <a14:backgroundMark x1="56837" y1="3759" x2="86820" y2="82519"/>
                        <a14:backgroundMark x1="79736" y1="8835" x2="79901" y2="9023"/>
                        <a14:backgroundMark x1="81549" y1="18045" x2="54695" y2="79511"/>
                        <a14:backgroundMark x1="56178" y1="13722" x2="54860" y2="68985"/>
                        <a14:backgroundMark x1="86985" y1="10714" x2="87809" y2="82895"/>
                        <a14:backgroundMark x1="59143" y1="72180" x2="83361" y2="82895"/>
                        <a14:backgroundMark x1="54695" y1="80263" x2="83855" y2="81955"/>
                        <a14:backgroundMark x1="55025" y1="75564" x2="85008" y2="85338"/>
                        <a14:backgroundMark x1="52059" y1="68233" x2="51730" y2="97556"/>
                        <a14:backgroundMark x1="87479" y1="81391" x2="85997" y2="98684"/>
                        <a14:backgroundMark x1="62768" y1="89850" x2="85997" y2="98496"/>
                        <a14:backgroundMark x1="86820" y1="83271" x2="87644" y2="82895"/>
                        <a14:backgroundMark x1="86656" y1="1128" x2="87315" y2="99436"/>
                        <a14:backgroundMark x1="51730" y1="89098" x2="51400" y2="99248"/>
                        <a14:backgroundMark x1="54201" y1="93797" x2="87150" y2="99248"/>
                        <a14:backgroundMark x1="86161" y1="90602" x2="51730" y2="98872"/>
                        <a14:backgroundMark x1="57166" y1="91541" x2="61285" y2="93797"/>
                        <a14:backgroundMark x1="83855" y1="89850" x2="85502" y2="98308"/>
                        <a14:backgroundMark x1="62603" y1="88534" x2="62768" y2="94549"/>
                        <a14:backgroundMark x1="68534" y1="89850" x2="81878" y2="88346"/>
                        <a14:backgroundMark x1="66063" y1="87782" x2="84514" y2="98872"/>
                        <a14:backgroundMark x1="85832" y1="88346" x2="81713" y2="99060"/>
                        <a14:backgroundMark x1="56672" y1="89662" x2="53377" y2="95489"/>
                        <a14:backgroundMark x1="63591" y1="89474" x2="57331" y2="97368"/>
                        <a14:backgroundMark x1="58814" y1="90789" x2="54366" y2="96617"/>
                        <a14:backgroundMark x1="80231" y1="87594" x2="76277" y2="92105"/>
                        <a14:backgroundMark x1="80890" y1="89286" x2="79901" y2="92105"/>
                        <a14:backgroundMark x1="83690" y1="90038" x2="77100" y2="96992"/>
                        <a14:backgroundMark x1="86161" y1="90977" x2="85338" y2="96992"/>
                        <a14:backgroundMark x1="53707" y1="90789" x2="73311" y2="93045"/>
                        <a14:backgroundMark x1="78748" y1="87970" x2="72488" y2="93233"/>
                        <a14:backgroundMark x1="48270" y1="5451" x2="49423" y2="99060"/>
                        <a14:backgroundMark x1="86656" y1="3008" x2="86161" y2="9755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1413"/>
          <a:stretch/>
        </p:blipFill>
        <p:spPr>
          <a:xfrm>
            <a:off x="528981" y="326726"/>
            <a:ext cx="2810002" cy="463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1596" y="384194"/>
            <a:ext cx="3970478" cy="480240"/>
          </a:xfrm>
          <a:prstGeom prst="rect">
            <a:avLst/>
          </a:prstGeom>
          <a:noFill/>
        </p:spPr>
        <p:txBody>
          <a:bodyPr wrap="square" lIns="109840" tIns="54918" rIns="109840" bIns="54918" rtlCol="0">
            <a:spAutoFit/>
          </a:bodyPr>
          <a:lstStyle/>
          <a:p>
            <a:pPr algn="ctr" defTabSz="914355"/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4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0093" cy="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2950" y="1103986"/>
            <a:ext cx="28952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mẹ ra đồng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 dương lên rực đỏ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 vàn kim cương nhỏ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 lánh ngọn cỏ hoa.</a:t>
            </a:r>
          </a:p>
          <a:p>
            <a:endParaRPr lang="en-GB" sz="20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mai hiền hoà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 tơ vàng óng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lên muôn con sóng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 dờn đồng lúa xanh</a:t>
            </a: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51133" y="0"/>
            <a:ext cx="3316666" cy="653453"/>
            <a:chOff x="6656761" y="-34977"/>
            <a:chExt cx="2557310" cy="832962"/>
          </a:xfrm>
        </p:grpSpPr>
        <p:sp>
          <p:nvSpPr>
            <p:cNvPr id="10" name="Rounded Rectangle 9"/>
            <p:cNvSpPr/>
            <p:nvPr/>
          </p:nvSpPr>
          <p:spPr>
            <a:xfrm>
              <a:off x="7106968" y="149399"/>
              <a:ext cx="2107103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400"/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thuộc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761" y="-34977"/>
              <a:ext cx="691558" cy="832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1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" b="100000" l="0" r="99506">
                        <a14:foregroundMark x1="86820" y1="2256" x2="99835" y2="98308"/>
                        <a14:foregroundMark x1="89456" y1="8271" x2="99012" y2="940"/>
                        <a14:foregroundMark x1="87315" y1="47368" x2="88303" y2="73120"/>
                        <a14:foregroundMark x1="54366" y1="94549" x2="60132" y2="99812"/>
                        <a14:foregroundMark x1="51400" y1="91729" x2="86161" y2="90414"/>
                        <a14:foregroundMark x1="80395" y1="95113" x2="86985" y2="97556"/>
                        <a14:foregroundMark x1="76771" y1="96241" x2="82372" y2="99060"/>
                        <a14:foregroundMark x1="87150" y1="92481" x2="85832" y2="98120"/>
                        <a14:foregroundMark x1="87150" y1="90789" x2="82702" y2="99248"/>
                        <a14:foregroundMark x1="84020" y1="98872" x2="88138" y2="98496"/>
                        <a14:foregroundMark x1="85173" y1="96429" x2="88138" y2="96617"/>
                        <a14:foregroundMark x1="14333" y1="21992" x2="31960" y2="26316"/>
                        <a14:foregroundMark x1="1812" y1="1692" x2="47117" y2="7707"/>
                        <a14:backgroundMark x1="56837" y1="3759" x2="86820" y2="82519"/>
                        <a14:backgroundMark x1="79736" y1="8835" x2="79901" y2="9023"/>
                        <a14:backgroundMark x1="81549" y1="18045" x2="54695" y2="79511"/>
                        <a14:backgroundMark x1="56178" y1="13722" x2="54860" y2="68985"/>
                        <a14:backgroundMark x1="86985" y1="10714" x2="87809" y2="82895"/>
                        <a14:backgroundMark x1="59143" y1="72180" x2="83361" y2="82895"/>
                        <a14:backgroundMark x1="54695" y1="80263" x2="83855" y2="81955"/>
                        <a14:backgroundMark x1="55025" y1="75564" x2="85008" y2="85338"/>
                        <a14:backgroundMark x1="52059" y1="68233" x2="51730" y2="97556"/>
                        <a14:backgroundMark x1="87479" y1="81391" x2="85997" y2="98684"/>
                        <a14:backgroundMark x1="62768" y1="89850" x2="85997" y2="98496"/>
                        <a14:backgroundMark x1="86820" y1="83271" x2="87644" y2="82895"/>
                        <a14:backgroundMark x1="86656" y1="1128" x2="87315" y2="99436"/>
                        <a14:backgroundMark x1="51730" y1="89098" x2="51400" y2="99248"/>
                        <a14:backgroundMark x1="54201" y1="93797" x2="87150" y2="99248"/>
                        <a14:backgroundMark x1="86161" y1="90602" x2="51730" y2="98872"/>
                        <a14:backgroundMark x1="57166" y1="91541" x2="61285" y2="93797"/>
                        <a14:backgroundMark x1="83855" y1="89850" x2="85502" y2="98308"/>
                        <a14:backgroundMark x1="62603" y1="88534" x2="62768" y2="94549"/>
                        <a14:backgroundMark x1="68534" y1="89850" x2="81878" y2="88346"/>
                        <a14:backgroundMark x1="66063" y1="87782" x2="84514" y2="98872"/>
                        <a14:backgroundMark x1="85832" y1="88346" x2="81713" y2="99060"/>
                        <a14:backgroundMark x1="56672" y1="89662" x2="53377" y2="95489"/>
                        <a14:backgroundMark x1="63591" y1="89474" x2="57331" y2="97368"/>
                        <a14:backgroundMark x1="58814" y1="90789" x2="54366" y2="96617"/>
                        <a14:backgroundMark x1="80231" y1="87594" x2="76277" y2="92105"/>
                        <a14:backgroundMark x1="80890" y1="89286" x2="79901" y2="92105"/>
                        <a14:backgroundMark x1="83690" y1="90038" x2="77100" y2="96992"/>
                        <a14:backgroundMark x1="86161" y1="90977" x2="85338" y2="96992"/>
                        <a14:backgroundMark x1="53707" y1="90789" x2="73311" y2="93045"/>
                        <a14:backgroundMark x1="78748" y1="87970" x2="72488" y2="93233"/>
                        <a14:backgroundMark x1="48270" y1="5451" x2="49423" y2="99060"/>
                        <a14:backgroundMark x1="86656" y1="3008" x2="86161" y2="9755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1413"/>
          <a:stretch/>
        </p:blipFill>
        <p:spPr>
          <a:xfrm>
            <a:off x="528981" y="326726"/>
            <a:ext cx="2810002" cy="463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1596" y="384194"/>
            <a:ext cx="3970478" cy="480240"/>
          </a:xfrm>
          <a:prstGeom prst="rect">
            <a:avLst/>
          </a:prstGeom>
          <a:noFill/>
        </p:spPr>
        <p:txBody>
          <a:bodyPr wrap="square" lIns="109840" tIns="54918" rIns="109840" bIns="54918" rtlCol="0">
            <a:spAutoFit/>
          </a:bodyPr>
          <a:lstStyle/>
          <a:p>
            <a:pPr algn="ctr" defTabSz="914355"/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4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0093" cy="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2950" y="1103986"/>
            <a:ext cx="28952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mẹ ra đồng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 dương lên rực đỏ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 vàn kim cương nhỏ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 lánh ngọn cỏ hoa.</a:t>
            </a:r>
          </a:p>
          <a:p>
            <a:endParaRPr lang="en-GB" sz="20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mai hiền hoà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 tơ vàng óng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lên muôn con sóng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 dờn đồng lúa xanh</a:t>
            </a: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51133" y="0"/>
            <a:ext cx="3316666" cy="653453"/>
            <a:chOff x="6656761" y="-34977"/>
            <a:chExt cx="2557310" cy="832962"/>
          </a:xfrm>
        </p:grpSpPr>
        <p:sp>
          <p:nvSpPr>
            <p:cNvPr id="10" name="Rounded Rectangle 9"/>
            <p:cNvSpPr/>
            <p:nvPr/>
          </p:nvSpPr>
          <p:spPr>
            <a:xfrm>
              <a:off x="7106968" y="149399"/>
              <a:ext cx="2107103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400"/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thuộc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761" y="-34977"/>
              <a:ext cx="691558" cy="83296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4495800" y="1231653"/>
            <a:ext cx="1375381" cy="22859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73496" y="1501450"/>
            <a:ext cx="1375381" cy="2316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78874" y="1832736"/>
            <a:ext cx="1556148" cy="2316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641549" y="2130585"/>
            <a:ext cx="1556148" cy="2316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778874" y="2740295"/>
            <a:ext cx="1556148" cy="2316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610692" y="3039050"/>
            <a:ext cx="1556148" cy="2316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492651" y="3350005"/>
            <a:ext cx="1674189" cy="25794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613856" y="3649494"/>
            <a:ext cx="1556148" cy="2316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1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B43C396-F7C5-40B3-ACCD-3EA28D8A733F}"/>
              </a:ext>
            </a:extLst>
          </p:cNvPr>
          <p:cNvGrpSpPr/>
          <p:nvPr/>
        </p:nvGrpSpPr>
        <p:grpSpPr>
          <a:xfrm>
            <a:off x="5141913" y="438151"/>
            <a:ext cx="3642439" cy="4237704"/>
            <a:chOff x="7013961" y="1061353"/>
            <a:chExt cx="4505325" cy="5055995"/>
          </a:xfrm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CE7F466C-4442-4C3B-BDF8-6F318442D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013961" y="3688473"/>
              <a:ext cx="4505325" cy="2428875"/>
            </a:xfrm>
            <a:prstGeom prst="rect">
              <a:avLst/>
            </a:prstGeom>
          </p:spPr>
        </p:pic>
        <p:pic>
          <p:nvPicPr>
            <p:cNvPr id="8" name="图形 7">
              <a:extLst>
                <a:ext uri="{FF2B5EF4-FFF2-40B4-BE49-F238E27FC236}">
                  <a16:creationId xmlns:a16="http://schemas.microsoft.com/office/drawing/2014/main" id="{90938032-5EF9-42F8-8776-1E62188E9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flipH="1">
              <a:off x="8287432" y="1061353"/>
              <a:ext cx="2349568" cy="4216348"/>
            </a:xfrm>
            <a:prstGeom prst="rect">
              <a:avLst/>
            </a:prstGeom>
          </p:spPr>
        </p:pic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8EBC32-B9D8-4CE5-B00F-1C9B586A1B1A}"/>
              </a:ext>
            </a:extLst>
          </p:cNvPr>
          <p:cNvSpPr/>
          <p:nvPr/>
        </p:nvSpPr>
        <p:spPr>
          <a:xfrm>
            <a:off x="374878" y="1234791"/>
            <a:ext cx="4767035" cy="26323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C93223-7797-4E56-B7AE-2063841D80CE}"/>
              </a:ext>
            </a:extLst>
          </p:cNvPr>
          <p:cNvSpPr txBox="1"/>
          <p:nvPr/>
        </p:nvSpPr>
        <p:spPr>
          <a:xfrm>
            <a:off x="719251" y="1809750"/>
            <a:ext cx="4078287" cy="1423416"/>
          </a:xfrm>
          <a:prstGeom prst="rect">
            <a:avLst/>
          </a:prstGeom>
          <a:noFill/>
        </p:spPr>
        <p:txBody>
          <a:bodyPr wrap="square" lIns="68530" tIns="34265" rIns="68530" bIns="34265" rtlCol="0">
            <a:spAutoFit/>
          </a:bodyPr>
          <a:lstStyle/>
          <a:p>
            <a:pPr algn="ctr" defTabSz="342472"/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 THEO VĂN BẢN ĐỌC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5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8636" y="78239"/>
            <a:ext cx="4323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800" b="1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0222" y="1160238"/>
            <a:ext cx="5864227" cy="273921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en-US" sz="25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5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500" i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en-US" sz="25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5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endParaRPr lang="en-US" sz="2500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en-US" sz="24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2400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24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0374" y="895350"/>
            <a:ext cx="8379675" cy="4155868"/>
          </a:xfrm>
          <a:prstGeom prst="roundRect">
            <a:avLst/>
          </a:prstGeom>
          <a:noFill/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8" descr="OnlineLabels Clip Art - Perplexed Female (#19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724150"/>
            <a:ext cx="2161268" cy="21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655435"/>
            <a:ext cx="2134449" cy="2295106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6" tIns="45688" rIns="91376" bIns="45688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97351" l="13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9" y="0"/>
            <a:ext cx="1981200" cy="52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0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FD230C42-56B9-46F9-B250-B0B4B1E106DA}"/>
              </a:ext>
            </a:extLst>
          </p:cNvPr>
          <p:cNvSpPr/>
          <p:nvPr/>
        </p:nvSpPr>
        <p:spPr>
          <a:xfrm>
            <a:off x="381000" y="492875"/>
            <a:ext cx="4185808" cy="4121494"/>
          </a:xfrm>
          <a:prstGeom prst="ellipse">
            <a:avLst/>
          </a:prstGeom>
          <a:solidFill>
            <a:srgbClr val="6D9AD1">
              <a:alpha val="73000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kumimoji="1"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EDA7589-C1F3-44F0-8A53-023B68CE8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838813"/>
            <a:ext cx="3642818" cy="31451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91200" y="1276349"/>
            <a:ext cx="2746663" cy="255454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685749"/>
            <a:r>
              <a:rPr lang="en-US" sz="8000" dirty="0" err="1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8000" dirty="0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8000" dirty="0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8000" dirty="0">
              <a:solidFill>
                <a:srgbClr val="FF99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7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8636" y="78239"/>
            <a:ext cx="6274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1129885"/>
            <a:ext cx="3000115" cy="4770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3400" y="1018769"/>
            <a:ext cx="8379675" cy="4155868"/>
          </a:xfrm>
          <a:prstGeom prst="roundRect">
            <a:avLst/>
          </a:prstGeom>
          <a:noFill/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8" descr="OnlineLabels Clip Art - Perplexed Female (#19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724150"/>
            <a:ext cx="2161268" cy="21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80" y="2684649"/>
            <a:ext cx="2134449" cy="2295106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6" tIns="45688" rIns="91376" bIns="45688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97351" l="13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9" y="0"/>
            <a:ext cx="1981200" cy="52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14400" y="1545211"/>
            <a:ext cx="7235827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to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,...</a:t>
            </a:r>
            <a:endParaRPr lang="vi-VN" sz="2400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2459" y="2068431"/>
            <a:ext cx="5193541" cy="4770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2423039"/>
            <a:ext cx="7159627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,...</a:t>
            </a:r>
            <a:endParaRPr lang="vi-VN" sz="2400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2459" y="2953590"/>
            <a:ext cx="5864227" cy="4770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8200" y="3300867"/>
            <a:ext cx="7159627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  <a:endParaRPr lang="vi-VN" sz="2400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6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D872C3-ABE9-4BD7-A966-F5DE2E2C8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6" y="-167297"/>
            <a:ext cx="5632703" cy="5310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B09E6C-0ED0-4184-8481-AA788371EB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1"/>
            <a:ext cx="4114800" cy="46618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1200150"/>
            <a:ext cx="3200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56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Củng</a:t>
            </a:r>
            <a:r>
              <a:rPr lang="en-US" altLang="zh-CN" sz="56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6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cố</a:t>
            </a:r>
            <a:r>
              <a:rPr lang="en-US" altLang="zh-CN" sz="56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6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và</a:t>
            </a:r>
            <a:endParaRPr lang="en-US" altLang="zh-CN" sz="5600" dirty="0">
              <a:solidFill>
                <a:srgbClr val="FF0000"/>
              </a:solidFill>
              <a:latin typeface="Arial-Rounded" pitchFamily="34" charset="0"/>
              <a:ea typeface="SimSun" pitchFamily="2" charset="-122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56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6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dặn</a:t>
            </a:r>
            <a:r>
              <a:rPr lang="en-US" altLang="zh-CN" sz="56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6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dò</a:t>
            </a:r>
            <a:endParaRPr lang="zh-CN" altLang="en-US" sz="5600" dirty="0">
              <a:solidFill>
                <a:srgbClr val="FF0000"/>
              </a:solidFill>
              <a:latin typeface="Arial-Rounded" pitchFamily="34" charset="0"/>
              <a:ea typeface="SimSun" pitchFamily="2" charset="-122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5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F1331DB-D85A-4559-92C4-F75B0753B8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r="6703"/>
          <a:stretch/>
        </p:blipFill>
        <p:spPr>
          <a:xfrm>
            <a:off x="2332" y="759015"/>
            <a:ext cx="3811597" cy="4354536"/>
          </a:xfrm>
          <a:prstGeom prst="rect">
            <a:avLst/>
          </a:prstGeom>
        </p:spPr>
      </p:pic>
      <p:grpSp>
        <p:nvGrpSpPr>
          <p:cNvPr id="5" name="组合 6">
            <a:extLst>
              <a:ext uri="{FF2B5EF4-FFF2-40B4-BE49-F238E27FC236}">
                <a16:creationId xmlns:a16="http://schemas.microsoft.com/office/drawing/2014/main" id="{B46251E6-24F7-414D-9B28-65611AE0DD4A}"/>
              </a:ext>
            </a:extLst>
          </p:cNvPr>
          <p:cNvGrpSpPr/>
          <p:nvPr/>
        </p:nvGrpSpPr>
        <p:grpSpPr>
          <a:xfrm>
            <a:off x="6172200" y="361950"/>
            <a:ext cx="2648351" cy="2574333"/>
            <a:chOff x="1718902" y="1625600"/>
            <a:chExt cx="2853098" cy="3077029"/>
          </a:xfr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A1A25C5D-4D84-4224-AFA1-B56C53A711E1}"/>
                </a:ext>
              </a:extLst>
            </p:cNvPr>
            <p:cNvSpPr/>
            <p:nvPr/>
          </p:nvSpPr>
          <p:spPr>
            <a:xfrm>
              <a:off x="2096026" y="2150399"/>
              <a:ext cx="2475974" cy="255223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 sz="1400">
                <a:solidFill>
                  <a:prstClr val="white"/>
                </a:solidFill>
              </a:endParaRPr>
            </a:p>
          </p:txBody>
        </p:sp>
        <p:pic>
          <p:nvPicPr>
            <p:cNvPr id="7" name="Picture 2" descr="F:\5ea68fd643fae.png">
              <a:extLst>
                <a:ext uri="{FF2B5EF4-FFF2-40B4-BE49-F238E27FC236}">
                  <a16:creationId xmlns:a16="http://schemas.microsoft.com/office/drawing/2014/main" id="{577207E2-A996-4E14-A924-DE027A7BA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18902" y="1625600"/>
              <a:ext cx="2810187" cy="2858881"/>
            </a:xfrm>
            <a:prstGeom prst="rect">
              <a:avLst/>
            </a:prstGeom>
            <a:noFill/>
          </p:spPr>
        </p:pic>
      </p:grpSp>
      <p:sp>
        <p:nvSpPr>
          <p:cNvPr id="8" name="文本框 34"/>
          <p:cNvSpPr txBox="1">
            <a:spLocks noChangeArrowheads="1"/>
          </p:cNvSpPr>
          <p:nvPr/>
        </p:nvSpPr>
        <p:spPr bwMode="auto">
          <a:xfrm>
            <a:off x="3846911" y="2936283"/>
            <a:ext cx="47252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5400" b="1" dirty="0" err="1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Tạm</a:t>
            </a:r>
            <a:r>
              <a:rPr lang="en-US" altLang="zh-CN" sz="5400" b="1" dirty="0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biệt</a:t>
            </a:r>
            <a:r>
              <a:rPr lang="en-US" altLang="zh-CN" sz="5400" b="1" dirty="0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và</a:t>
            </a:r>
            <a:r>
              <a:rPr lang="en-US" altLang="zh-CN" sz="5400" b="1" dirty="0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hẹn</a:t>
            </a:r>
            <a:r>
              <a:rPr lang="en-US" altLang="zh-CN" sz="5400" b="1" dirty="0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gặp</a:t>
            </a:r>
            <a:r>
              <a:rPr lang="en-US" altLang="zh-CN" sz="5400" b="1" dirty="0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lại</a:t>
            </a:r>
            <a:endParaRPr lang="zh-CN" altLang="en-US" sz="5400" b="1" dirty="0">
              <a:solidFill>
                <a:srgbClr val="FF5050"/>
              </a:solidFill>
              <a:latin typeface="Arial-Rounded" pitchFamily="34" charset="0"/>
              <a:ea typeface="SimSun" pitchFamily="2" charset="-122"/>
              <a:sym typeface="Century Gothic" pitchFamily="34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6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1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1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800" decel="100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800" decel="100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DD539C-8817-485E-B706-FCDD30C6E5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9003"/>
            <a:ext cx="9144000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2"/>
            <a:ext cx="1924050" cy="26940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5AA900-E6A7-4924-B21E-3A321F9E09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-725"/>
          <a:stretch/>
        </p:blipFill>
        <p:spPr>
          <a:xfrm>
            <a:off x="6937025" y="-225815"/>
            <a:ext cx="2921353" cy="5360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>
            <a:off x="58403" y="31420"/>
            <a:ext cx="3790950" cy="51909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8D4AAE-634E-41A3-A88E-4C4219A21CEE}"/>
              </a:ext>
            </a:extLst>
          </p:cNvPr>
          <p:cNvGrpSpPr/>
          <p:nvPr/>
        </p:nvGrpSpPr>
        <p:grpSpPr>
          <a:xfrm>
            <a:off x="3900813" y="971551"/>
            <a:ext cx="4502944" cy="758790"/>
            <a:chOff x="4394518" y="1558437"/>
            <a:chExt cx="4338320" cy="677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50C89B8-1199-4F21-A963-852D949714F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2204BFB-5DC6-4E7A-82B9-FD537C948CE4}"/>
                </a:ext>
              </a:extLst>
            </p:cNvPr>
            <p:cNvSpPr txBox="1"/>
            <p:nvPr/>
          </p:nvSpPr>
          <p:spPr>
            <a:xfrm>
              <a:off x="5241807" y="1558437"/>
              <a:ext cx="2643742" cy="677108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dist" defTabSz="685766">
                <a:defRPr/>
              </a:pPr>
              <a:endParaRPr lang="zh-CN" altLang="en-US" sz="2700" b="1" noProof="1">
                <a:solidFill>
                  <a:srgbClr val="314FA1"/>
                </a:solidFill>
                <a:latin typeface="包图简圆体" panose="02010601030101010101" pitchFamily="2" charset="-122"/>
                <a:ea typeface="包图简圆体" panose="02010601030101010101" pitchFamily="2" charset="-122"/>
                <a:cs typeface="Open Sans Light" pitchFamily="34" charset="0"/>
                <a:sym typeface="+mn-lt"/>
              </a:endParaRP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12DCE1E6-91F4-45C0-8E23-1D3552665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755" y="-9003"/>
            <a:ext cx="5632725" cy="6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6" rIns="91409" bIns="45706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500" b="1" dirty="0" err="1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Thứ</a:t>
            </a:r>
            <a:r>
              <a:rPr lang="en-US" altLang="en-US" sz="2500" b="1" dirty="0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    </a:t>
            </a:r>
            <a:r>
              <a:rPr lang="en-US" altLang="en-US" sz="2500" b="1" dirty="0" err="1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ngày</a:t>
            </a:r>
            <a:r>
              <a:rPr lang="en-US" altLang="en-US" sz="2500" b="1" dirty="0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   </a:t>
            </a:r>
            <a:r>
              <a:rPr lang="en-US" altLang="en-US" sz="2500" b="1" dirty="0" err="1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tháng</a:t>
            </a:r>
            <a:r>
              <a:rPr lang="en-US" altLang="en-US" sz="2500" b="1" dirty="0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   </a:t>
            </a:r>
            <a:r>
              <a:rPr lang="en-US" altLang="en-US" sz="2500" b="1" dirty="0" err="1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năm</a:t>
            </a:r>
            <a:r>
              <a:rPr lang="en-US" altLang="en-US" sz="2500" b="1" dirty="0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9" name="文本框 39">
            <a:extLst>
              <a:ext uri="{FF2B5EF4-FFF2-40B4-BE49-F238E27FC236}">
                <a16:creationId xmlns:a16="http://schemas.microsoft.com/office/drawing/2014/main" id="{B8C6C006-6DFB-44E3-AB1D-764EFF60DA4F}"/>
              </a:ext>
            </a:extLst>
          </p:cNvPr>
          <p:cNvSpPr txBox="1"/>
          <p:nvPr/>
        </p:nvSpPr>
        <p:spPr>
          <a:xfrm>
            <a:off x="3657600" y="1613763"/>
            <a:ext cx="5356895" cy="267765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91430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791430">
              <a:lnSpc>
                <a:spcPct val="150000"/>
              </a:lnSpc>
            </a:pPr>
            <a:r>
              <a:rPr lang="en-GB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GB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đồng</a:t>
            </a:r>
            <a:r>
              <a:rPr lang="en-GB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quê</a:t>
            </a:r>
            <a:r>
              <a:rPr lang="en-GB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endParaRPr lang="en-US" sz="3600" b="1" dirty="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791430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1, 2 )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1391" y="1054620"/>
            <a:ext cx="2081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200" dirty="0"/>
          </a:p>
        </p:txBody>
      </p:sp>
      <p:sp>
        <p:nvSpPr>
          <p:cNvPr id="12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72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9000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9000">
                                          <p:cBhvr additive="base"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9000">
                                          <p:cBhvr additive="base"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9000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9000">
                                          <p:cBhvr additive="base"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9000">
                                          <p:cBhvr additive="base">
                                            <p:cTn id="3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6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9" y="1"/>
            <a:ext cx="1386723" cy="1058618"/>
          </a:xfrm>
          <a:prstGeom prst="rect">
            <a:avLst/>
          </a:prstGeom>
        </p:spPr>
      </p:pic>
      <p:pic>
        <p:nvPicPr>
          <p:cNvPr id="3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8" y="133352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1219200" y="1155333"/>
            <a:ext cx="2133600" cy="332395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 defTabSz="914040">
              <a:buClr>
                <a:srgbClr val="000000"/>
              </a:buClr>
              <a:defRPr/>
            </a:pPr>
            <a:r>
              <a:rPr lang="en-US" sz="42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VIỆT </a:t>
            </a:r>
            <a:endParaRPr lang="en-US" sz="42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914040">
              <a:buClr>
                <a:srgbClr val="000000"/>
              </a:buClr>
              <a:defRPr/>
            </a:pPr>
            <a:r>
              <a:rPr lang="en-US" sz="42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NAM</a:t>
            </a:r>
          </a:p>
          <a:p>
            <a:pPr algn="ctr" defTabSz="914040">
              <a:buClr>
                <a:srgbClr val="000000"/>
              </a:buClr>
              <a:defRPr/>
            </a:pPr>
            <a:r>
              <a:rPr lang="en-US" sz="42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QUÊ</a:t>
            </a:r>
          </a:p>
          <a:p>
            <a:pPr algn="ctr" defTabSz="914040">
              <a:buClr>
                <a:srgbClr val="000000"/>
              </a:buClr>
              <a:defRPr/>
            </a:pPr>
            <a:r>
              <a:rPr lang="en-US" sz="42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</a:t>
            </a:r>
            <a:r>
              <a:rPr lang="vi-VN" sz="42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ƯƠ</a:t>
            </a:r>
            <a:r>
              <a:rPr lang="en-US" sz="42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</a:t>
            </a:r>
          </a:p>
          <a:p>
            <a:pPr algn="ctr" defTabSz="914040">
              <a:buClr>
                <a:srgbClr val="000000"/>
              </a:buClr>
              <a:defRPr/>
            </a:pPr>
            <a:r>
              <a:rPr lang="en-US" sz="42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42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10" tIns="45705" rIns="91410" bIns="4570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43" y="274749"/>
            <a:ext cx="4660010" cy="45888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8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2605AF-6C80-44CC-8FA9-8758A8836F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4419600" y="677246"/>
            <a:ext cx="4507460" cy="4228282"/>
          </a:xfrm>
          <a:prstGeom prst="rect">
            <a:avLst/>
          </a:prstGeom>
        </p:spPr>
      </p:pic>
      <p:sp>
        <p:nvSpPr>
          <p:cNvPr id="10" name="对话气泡: 矩形 9">
            <a:extLst>
              <a:ext uri="{FF2B5EF4-FFF2-40B4-BE49-F238E27FC236}">
                <a16:creationId xmlns:a16="http://schemas.microsoft.com/office/drawing/2014/main" id="{56BE0224-2C9F-4589-81A1-60C6961D63F5}"/>
              </a:ext>
            </a:extLst>
          </p:cNvPr>
          <p:cNvSpPr/>
          <p:nvPr/>
        </p:nvSpPr>
        <p:spPr>
          <a:xfrm>
            <a:off x="1295400" y="936483"/>
            <a:ext cx="3232273" cy="1411352"/>
          </a:xfrm>
          <a:prstGeom prst="wedgeRectCallout">
            <a:avLst>
              <a:gd name="adj1" fmla="val 49867"/>
              <a:gd name="adj2" fmla="val 80611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6" name="Google Shape;461;p28"/>
          <p:cNvSpPr txBox="1">
            <a:spLocks noChangeArrowheads="1"/>
          </p:cNvSpPr>
          <p:nvPr/>
        </p:nvSpPr>
        <p:spPr bwMode="auto">
          <a:xfrm>
            <a:off x="1438398" y="897622"/>
            <a:ext cx="308927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73" tIns="121773" rIns="121773" bIns="121773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9144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3716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8288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2860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7432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32004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6576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41148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472C4"/>
              </a:buClr>
              <a:buSzPts val="2600"/>
              <a:buFont typeface="Arial" pitchFamily="34" charset="0"/>
              <a:buNone/>
            </a:pPr>
            <a:r>
              <a:rPr lang="en-US" altLang="en-US" sz="8500" dirty="0" err="1">
                <a:solidFill>
                  <a:srgbClr val="FFCC0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Tiết</a:t>
            </a:r>
            <a:r>
              <a:rPr lang="en-US" altLang="en-US" sz="8500" dirty="0">
                <a:solidFill>
                  <a:srgbClr val="FFCC0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 </a:t>
            </a:r>
            <a:r>
              <a:rPr lang="en-US" altLang="en-US" sz="8500" dirty="0" smtClean="0">
                <a:solidFill>
                  <a:srgbClr val="FFCC0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5</a:t>
            </a:r>
            <a:endParaRPr lang="en-US" altLang="en-US" sz="8500" dirty="0">
              <a:solidFill>
                <a:srgbClr val="FFCC00"/>
              </a:solidFill>
              <a:latin typeface="Arial-Rounded" pitchFamily="34" charset="0"/>
              <a:cs typeface="Arial-Rounded" pitchFamily="34" charset="0"/>
              <a:sym typeface="Chivo Light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74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云形 9">
            <a:extLst>
              <a:ext uri="{FF2B5EF4-FFF2-40B4-BE49-F238E27FC236}">
                <a16:creationId xmlns:a16="http://schemas.microsoft.com/office/drawing/2014/main" id="{F2B4DEC5-92AC-43CF-A330-8A06C17636A5}"/>
              </a:ext>
            </a:extLst>
          </p:cNvPr>
          <p:cNvSpPr/>
          <p:nvPr/>
        </p:nvSpPr>
        <p:spPr>
          <a:xfrm>
            <a:off x="3544244" y="514350"/>
            <a:ext cx="5523555" cy="174000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rgbClr val="1F60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66"/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GB" sz="2800" i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GB" sz="2800" i="1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i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云形 12">
            <a:extLst>
              <a:ext uri="{FF2B5EF4-FFF2-40B4-BE49-F238E27FC236}">
                <a16:creationId xmlns:a16="http://schemas.microsoft.com/office/drawing/2014/main" id="{AB80575A-D572-4052-85C0-ED313B1F3976}"/>
              </a:ext>
            </a:extLst>
          </p:cNvPr>
          <p:cNvSpPr/>
          <p:nvPr/>
        </p:nvSpPr>
        <p:spPr>
          <a:xfrm>
            <a:off x="3429000" y="2571750"/>
            <a:ext cx="5310052" cy="186029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rgbClr val="1F60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66"/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chiện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695758"/>
            <a:ext cx="2691982" cy="52321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GIẢI NGHĨA TỪ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ình ảnh mặt trời đẹ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5052"/>
            <a:ext cx="3429698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30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51132" y="1143122"/>
            <a:ext cx="33937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chiền chiện bay quanh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 ri tích rích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châu chấu tinh nghịch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có uống sương rơi.</a:t>
            </a:r>
          </a:p>
          <a:p>
            <a:endParaRPr lang="en-GB" sz="20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 cuộn chân trời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như tranh vẽ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ngân nga hát khẽ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hương lúa mênh mông.</a:t>
            </a:r>
          </a:p>
          <a:p>
            <a:r>
              <a:rPr lang="en-GB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</a:t>
            </a:r>
            <a:r>
              <a:rPr lang="en-GB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(Bùi Minh Huế</a:t>
            </a:r>
            <a:r>
              <a:rPr lang="en-GB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" b="100000" l="0" r="99506">
                        <a14:foregroundMark x1="86820" y1="2256" x2="99835" y2="98308"/>
                        <a14:foregroundMark x1="89456" y1="8271" x2="99012" y2="940"/>
                        <a14:foregroundMark x1="87315" y1="47368" x2="88303" y2="73120"/>
                        <a14:foregroundMark x1="54366" y1="94549" x2="60132" y2="99812"/>
                        <a14:foregroundMark x1="51400" y1="91729" x2="86161" y2="90414"/>
                        <a14:foregroundMark x1="80395" y1="95113" x2="86985" y2="97556"/>
                        <a14:foregroundMark x1="76771" y1="96241" x2="82372" y2="99060"/>
                        <a14:foregroundMark x1="87150" y1="92481" x2="85832" y2="98120"/>
                        <a14:foregroundMark x1="87150" y1="90789" x2="82702" y2="99248"/>
                        <a14:foregroundMark x1="84020" y1="98872" x2="88138" y2="98496"/>
                        <a14:foregroundMark x1="85173" y1="96429" x2="88138" y2="96617"/>
                        <a14:foregroundMark x1="14333" y1="21992" x2="31960" y2="26316"/>
                        <a14:foregroundMark x1="1812" y1="1692" x2="47117" y2="7707"/>
                        <a14:backgroundMark x1="56837" y1="3759" x2="86820" y2="82519"/>
                        <a14:backgroundMark x1="79736" y1="8835" x2="79901" y2="9023"/>
                        <a14:backgroundMark x1="81549" y1="18045" x2="54695" y2="79511"/>
                        <a14:backgroundMark x1="56178" y1="13722" x2="54860" y2="68985"/>
                        <a14:backgroundMark x1="86985" y1="10714" x2="87809" y2="82895"/>
                        <a14:backgroundMark x1="59143" y1="72180" x2="83361" y2="82895"/>
                        <a14:backgroundMark x1="54695" y1="80263" x2="83855" y2="81955"/>
                        <a14:backgroundMark x1="55025" y1="75564" x2="85008" y2="85338"/>
                        <a14:backgroundMark x1="52059" y1="68233" x2="51730" y2="97556"/>
                        <a14:backgroundMark x1="87479" y1="81391" x2="85997" y2="98684"/>
                        <a14:backgroundMark x1="62768" y1="89850" x2="85997" y2="98496"/>
                        <a14:backgroundMark x1="86820" y1="83271" x2="87644" y2="82895"/>
                        <a14:backgroundMark x1="86656" y1="1128" x2="87315" y2="99436"/>
                        <a14:backgroundMark x1="51730" y1="89098" x2="51400" y2="99248"/>
                        <a14:backgroundMark x1="54201" y1="93797" x2="87150" y2="99248"/>
                        <a14:backgroundMark x1="86161" y1="90602" x2="51730" y2="98872"/>
                        <a14:backgroundMark x1="57166" y1="91541" x2="61285" y2="93797"/>
                        <a14:backgroundMark x1="83855" y1="89850" x2="85502" y2="98308"/>
                        <a14:backgroundMark x1="62603" y1="88534" x2="62768" y2="94549"/>
                        <a14:backgroundMark x1="68534" y1="89850" x2="81878" y2="88346"/>
                        <a14:backgroundMark x1="66063" y1="87782" x2="84514" y2="98872"/>
                        <a14:backgroundMark x1="85832" y1="88346" x2="81713" y2="99060"/>
                        <a14:backgroundMark x1="56672" y1="89662" x2="53377" y2="95489"/>
                        <a14:backgroundMark x1="63591" y1="89474" x2="57331" y2="97368"/>
                        <a14:backgroundMark x1="58814" y1="90789" x2="54366" y2="96617"/>
                        <a14:backgroundMark x1="80231" y1="87594" x2="76277" y2="92105"/>
                        <a14:backgroundMark x1="80890" y1="89286" x2="79901" y2="92105"/>
                        <a14:backgroundMark x1="83690" y1="90038" x2="77100" y2="96992"/>
                        <a14:backgroundMark x1="86161" y1="90977" x2="85338" y2="96992"/>
                        <a14:backgroundMark x1="53707" y1="90789" x2="73311" y2="93045"/>
                        <a14:backgroundMark x1="78748" y1="87970" x2="72488" y2="93233"/>
                        <a14:backgroundMark x1="48270" y1="5451" x2="49423" y2="99060"/>
                        <a14:backgroundMark x1="86656" y1="3008" x2="86161" y2="9755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1413"/>
          <a:stretch/>
        </p:blipFill>
        <p:spPr>
          <a:xfrm>
            <a:off x="50332" y="544177"/>
            <a:ext cx="2810002" cy="463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1596" y="384194"/>
            <a:ext cx="3970478" cy="480240"/>
          </a:xfrm>
          <a:prstGeom prst="rect">
            <a:avLst/>
          </a:prstGeom>
          <a:noFill/>
        </p:spPr>
        <p:txBody>
          <a:bodyPr wrap="square" lIns="109840" tIns="54918" rIns="109840" bIns="54918" rtlCol="0">
            <a:spAutoFit/>
          </a:bodyPr>
          <a:lstStyle/>
          <a:p>
            <a:pPr algn="ctr" defTabSz="914355"/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4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0093" cy="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8964" y="1137612"/>
            <a:ext cx="3464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mẹ ra đồng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 dương lên rực đỏ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 vàn kim cương nhỏ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 lánh ngọn cỏ hoa.</a:t>
            </a:r>
          </a:p>
          <a:p>
            <a:endParaRPr lang="en-GB" sz="20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mai hiền hoà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 tơ vàng óng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lên muôn con sóng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 dờn đồng lúa xanh</a:t>
            </a:r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943600" y="-73816"/>
            <a:ext cx="3135572" cy="653453"/>
            <a:chOff x="6280652" y="-44382"/>
            <a:chExt cx="2799341" cy="832962"/>
          </a:xfrm>
        </p:grpSpPr>
        <p:sp>
          <p:nvSpPr>
            <p:cNvPr id="25" name="Rounded Rectangle 24"/>
            <p:cNvSpPr/>
            <p:nvPr/>
          </p:nvSpPr>
          <p:spPr>
            <a:xfrm>
              <a:off x="6600277" y="149400"/>
              <a:ext cx="2479716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r" defTabSz="914400"/>
              <a:r>
                <a:rPr lang="en-US" sz="17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17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17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17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7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lang="en-US" sz="17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17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GB" sz="17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17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endParaRPr lang="en-US" sz="17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0652" y="-44382"/>
              <a:ext cx="691558" cy="832962"/>
            </a:xfrm>
            <a:prstGeom prst="rect">
              <a:avLst/>
            </a:prstGeom>
          </p:spPr>
        </p:pic>
      </p:grpSp>
      <p:sp>
        <p:nvSpPr>
          <p:cNvPr id="27" name="Rounded Rectangle 26"/>
          <p:cNvSpPr/>
          <p:nvPr/>
        </p:nvSpPr>
        <p:spPr>
          <a:xfrm>
            <a:off x="2743201" y="1229874"/>
            <a:ext cx="2971800" cy="1196752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530133" y="1219011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713299" y="2699804"/>
            <a:ext cx="2971800" cy="1196752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500231" y="2688941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633998" y="1225149"/>
            <a:ext cx="3205201" cy="1196752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20931" y="1214286"/>
            <a:ext cx="407330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663660" y="2699804"/>
            <a:ext cx="3415511" cy="1300130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450592" y="2688940"/>
            <a:ext cx="434057" cy="409323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DF925017-6E81-47E8-B2D1-D123C4CDD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446">
            <a:off x="1919647" y="197328"/>
            <a:ext cx="5924734" cy="5369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422108">
            <a:off x="1621022" y="615802"/>
            <a:ext cx="7104529" cy="4509649"/>
          </a:xfrm>
          <a:prstGeom prst="rect">
            <a:avLst/>
          </a:prstGeom>
          <a:noFill/>
        </p:spPr>
        <p:txBody>
          <a:bodyPr wrap="square" lIns="75858" tIns="37936" rIns="75858" bIns="37936" rtlCol="0">
            <a:prstTxWarp prst="textArchUp">
              <a:avLst>
                <a:gd name="adj" fmla="val 10789785"/>
              </a:avLst>
            </a:prstTxWarp>
            <a:spAutoFit/>
          </a:bodyPr>
          <a:lstStyle/>
          <a:p>
            <a:pPr algn="ctr" defTabSz="758548"/>
            <a:r>
              <a:rPr lang="en-US" sz="4000" dirty="0">
                <a:solidFill>
                  <a:srgbClr val="F37D9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4000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4000" dirty="0">
                <a:solidFill>
                  <a:srgbClr val="ED7D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en-US" sz="4000" dirty="0">
                <a:solidFill>
                  <a:srgbClr val="A5A5A5">
                    <a:lumMod val="60000"/>
                    <a:lumOff val="4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</a:t>
            </a:r>
            <a:r>
              <a:rPr lang="en-US" sz="40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CC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000" dirty="0">
                <a:solidFill>
                  <a:srgbClr val="FF99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en-US" sz="4000" dirty="0">
                <a:solidFill>
                  <a:srgbClr val="FFC00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dirty="0">
                <a:solidFill>
                  <a:srgbClr val="44546A">
                    <a:lumMod val="60000"/>
                    <a:lumOff val="4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dirty="0">
                <a:solidFill>
                  <a:srgbClr val="CC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000" dirty="0">
                <a:solidFill>
                  <a:srgbClr val="33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87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1A988B46-3498-422B-83E2-50D6BBC0518B}"/>
              </a:ext>
            </a:extLst>
          </p:cNvPr>
          <p:cNvSpPr/>
          <p:nvPr/>
        </p:nvSpPr>
        <p:spPr>
          <a:xfrm>
            <a:off x="790913" y="1174226"/>
            <a:ext cx="5251347" cy="2311923"/>
          </a:xfrm>
          <a:custGeom>
            <a:avLst/>
            <a:gdLst>
              <a:gd name="connsiteX0" fmla="*/ 238337 w 10214441"/>
              <a:gd name="connsiteY0" fmla="*/ 347472 h 6611112"/>
              <a:gd name="connsiteX1" fmla="*/ 220049 w 10214441"/>
              <a:gd name="connsiteY1" fmla="*/ 393192 h 6611112"/>
              <a:gd name="connsiteX2" fmla="*/ 201761 w 10214441"/>
              <a:gd name="connsiteY2" fmla="*/ 475488 h 6611112"/>
              <a:gd name="connsiteX3" fmla="*/ 192617 w 10214441"/>
              <a:gd name="connsiteY3" fmla="*/ 566928 h 6611112"/>
              <a:gd name="connsiteX4" fmla="*/ 183473 w 10214441"/>
              <a:gd name="connsiteY4" fmla="*/ 685800 h 6611112"/>
              <a:gd name="connsiteX5" fmla="*/ 137753 w 10214441"/>
              <a:gd name="connsiteY5" fmla="*/ 987552 h 6611112"/>
              <a:gd name="connsiteX6" fmla="*/ 128609 w 10214441"/>
              <a:gd name="connsiteY6" fmla="*/ 1225296 h 6611112"/>
              <a:gd name="connsiteX7" fmla="*/ 101177 w 10214441"/>
              <a:gd name="connsiteY7" fmla="*/ 1563624 h 6611112"/>
              <a:gd name="connsiteX8" fmla="*/ 92033 w 10214441"/>
              <a:gd name="connsiteY8" fmla="*/ 1892808 h 6611112"/>
              <a:gd name="connsiteX9" fmla="*/ 73745 w 10214441"/>
              <a:gd name="connsiteY9" fmla="*/ 2148840 h 6611112"/>
              <a:gd name="connsiteX10" fmla="*/ 64601 w 10214441"/>
              <a:gd name="connsiteY10" fmla="*/ 2962656 h 6611112"/>
              <a:gd name="connsiteX11" fmla="*/ 46313 w 10214441"/>
              <a:gd name="connsiteY11" fmla="*/ 3538728 h 6611112"/>
              <a:gd name="connsiteX12" fmla="*/ 37169 w 10214441"/>
              <a:gd name="connsiteY12" fmla="*/ 4297680 h 6611112"/>
              <a:gd name="connsiteX13" fmla="*/ 18881 w 10214441"/>
              <a:gd name="connsiteY13" fmla="*/ 5157216 h 6611112"/>
              <a:gd name="connsiteX14" fmla="*/ 28025 w 10214441"/>
              <a:gd name="connsiteY14" fmla="*/ 5815584 h 6611112"/>
              <a:gd name="connsiteX15" fmla="*/ 55457 w 10214441"/>
              <a:gd name="connsiteY15" fmla="*/ 5879592 h 6611112"/>
              <a:gd name="connsiteX16" fmla="*/ 82889 w 10214441"/>
              <a:gd name="connsiteY16" fmla="*/ 5943600 h 6611112"/>
              <a:gd name="connsiteX17" fmla="*/ 119465 w 10214441"/>
              <a:gd name="connsiteY17" fmla="*/ 6016752 h 6611112"/>
              <a:gd name="connsiteX18" fmla="*/ 201761 w 10214441"/>
              <a:gd name="connsiteY18" fmla="*/ 6190488 h 6611112"/>
              <a:gd name="connsiteX19" fmla="*/ 293201 w 10214441"/>
              <a:gd name="connsiteY19" fmla="*/ 6300216 h 6611112"/>
              <a:gd name="connsiteX20" fmla="*/ 375497 w 10214441"/>
              <a:gd name="connsiteY20" fmla="*/ 6400800 h 6611112"/>
              <a:gd name="connsiteX21" fmla="*/ 430361 w 10214441"/>
              <a:gd name="connsiteY21" fmla="*/ 6446520 h 6611112"/>
              <a:gd name="connsiteX22" fmla="*/ 512657 w 10214441"/>
              <a:gd name="connsiteY22" fmla="*/ 6528816 h 6611112"/>
              <a:gd name="connsiteX23" fmla="*/ 530945 w 10214441"/>
              <a:gd name="connsiteY23" fmla="*/ 6565392 h 6611112"/>
              <a:gd name="connsiteX24" fmla="*/ 567521 w 10214441"/>
              <a:gd name="connsiteY24" fmla="*/ 6583680 h 6611112"/>
              <a:gd name="connsiteX25" fmla="*/ 631529 w 10214441"/>
              <a:gd name="connsiteY25" fmla="*/ 6611112 h 6611112"/>
              <a:gd name="connsiteX26" fmla="*/ 2560913 w 10214441"/>
              <a:gd name="connsiteY26" fmla="*/ 6601968 h 6611112"/>
              <a:gd name="connsiteX27" fmla="*/ 2652353 w 10214441"/>
              <a:gd name="connsiteY27" fmla="*/ 6583680 h 6611112"/>
              <a:gd name="connsiteX28" fmla="*/ 2798657 w 10214441"/>
              <a:gd name="connsiteY28" fmla="*/ 6547104 h 6611112"/>
              <a:gd name="connsiteX29" fmla="*/ 3063833 w 10214441"/>
              <a:gd name="connsiteY29" fmla="*/ 6464808 h 6611112"/>
              <a:gd name="connsiteX30" fmla="*/ 3146129 w 10214441"/>
              <a:gd name="connsiteY30" fmla="*/ 6437376 h 6611112"/>
              <a:gd name="connsiteX31" fmla="*/ 3246713 w 10214441"/>
              <a:gd name="connsiteY31" fmla="*/ 6419088 h 6611112"/>
              <a:gd name="connsiteX32" fmla="*/ 3310721 w 10214441"/>
              <a:gd name="connsiteY32" fmla="*/ 6409944 h 6611112"/>
              <a:gd name="connsiteX33" fmla="*/ 3347297 w 10214441"/>
              <a:gd name="connsiteY33" fmla="*/ 6400800 h 6611112"/>
              <a:gd name="connsiteX34" fmla="*/ 3658193 w 10214441"/>
              <a:gd name="connsiteY34" fmla="*/ 6364224 h 6611112"/>
              <a:gd name="connsiteX35" fmla="*/ 3758777 w 10214441"/>
              <a:gd name="connsiteY35" fmla="*/ 6345936 h 6611112"/>
              <a:gd name="connsiteX36" fmla="*/ 3932513 w 10214441"/>
              <a:gd name="connsiteY36" fmla="*/ 6327648 h 6611112"/>
              <a:gd name="connsiteX37" fmla="*/ 4014809 w 10214441"/>
              <a:gd name="connsiteY37" fmla="*/ 6309360 h 6611112"/>
              <a:gd name="connsiteX38" fmla="*/ 4206833 w 10214441"/>
              <a:gd name="connsiteY38" fmla="*/ 6281928 h 6611112"/>
              <a:gd name="connsiteX39" fmla="*/ 4408001 w 10214441"/>
              <a:gd name="connsiteY39" fmla="*/ 6263640 h 6611112"/>
              <a:gd name="connsiteX40" fmla="*/ 4654889 w 10214441"/>
              <a:gd name="connsiteY40" fmla="*/ 6236208 h 6611112"/>
              <a:gd name="connsiteX41" fmla="*/ 6035633 w 10214441"/>
              <a:gd name="connsiteY41" fmla="*/ 6254496 h 6611112"/>
              <a:gd name="connsiteX42" fmla="*/ 6300809 w 10214441"/>
              <a:gd name="connsiteY42" fmla="*/ 6281928 h 6611112"/>
              <a:gd name="connsiteX43" fmla="*/ 6785441 w 10214441"/>
              <a:gd name="connsiteY43" fmla="*/ 6309360 h 6611112"/>
              <a:gd name="connsiteX44" fmla="*/ 7443809 w 10214441"/>
              <a:gd name="connsiteY44" fmla="*/ 6318504 h 6611112"/>
              <a:gd name="connsiteX45" fmla="*/ 9620081 w 10214441"/>
              <a:gd name="connsiteY45" fmla="*/ 6309360 h 6611112"/>
              <a:gd name="connsiteX46" fmla="*/ 9647513 w 10214441"/>
              <a:gd name="connsiteY46" fmla="*/ 6300216 h 6611112"/>
              <a:gd name="connsiteX47" fmla="*/ 9738953 w 10214441"/>
              <a:gd name="connsiteY47" fmla="*/ 6281928 h 6611112"/>
              <a:gd name="connsiteX48" fmla="*/ 9793817 w 10214441"/>
              <a:gd name="connsiteY48" fmla="*/ 6263640 h 6611112"/>
              <a:gd name="connsiteX49" fmla="*/ 9857825 w 10214441"/>
              <a:gd name="connsiteY49" fmla="*/ 6236208 h 6611112"/>
              <a:gd name="connsiteX50" fmla="*/ 9985841 w 10214441"/>
              <a:gd name="connsiteY50" fmla="*/ 6117336 h 6611112"/>
              <a:gd name="connsiteX51" fmla="*/ 10022417 w 10214441"/>
              <a:gd name="connsiteY51" fmla="*/ 6080760 h 6611112"/>
              <a:gd name="connsiteX52" fmla="*/ 10068137 w 10214441"/>
              <a:gd name="connsiteY52" fmla="*/ 5998464 h 6611112"/>
              <a:gd name="connsiteX53" fmla="*/ 10077281 w 10214441"/>
              <a:gd name="connsiteY53" fmla="*/ 5971032 h 6611112"/>
              <a:gd name="connsiteX54" fmla="*/ 10095569 w 10214441"/>
              <a:gd name="connsiteY54" fmla="*/ 5897880 h 6611112"/>
              <a:gd name="connsiteX55" fmla="*/ 10113857 w 10214441"/>
              <a:gd name="connsiteY55" fmla="*/ 5815584 h 6611112"/>
              <a:gd name="connsiteX56" fmla="*/ 10132145 w 10214441"/>
              <a:gd name="connsiteY56" fmla="*/ 5596128 h 6611112"/>
              <a:gd name="connsiteX57" fmla="*/ 10141289 w 10214441"/>
              <a:gd name="connsiteY57" fmla="*/ 5550408 h 6611112"/>
              <a:gd name="connsiteX58" fmla="*/ 10150433 w 10214441"/>
              <a:gd name="connsiteY58" fmla="*/ 5440680 h 6611112"/>
              <a:gd name="connsiteX59" fmla="*/ 10177865 w 10214441"/>
              <a:gd name="connsiteY59" fmla="*/ 5065776 h 6611112"/>
              <a:gd name="connsiteX60" fmla="*/ 10187009 w 10214441"/>
              <a:gd name="connsiteY60" fmla="*/ 4645152 h 6611112"/>
              <a:gd name="connsiteX61" fmla="*/ 10214441 w 10214441"/>
              <a:gd name="connsiteY61" fmla="*/ 4389120 h 6611112"/>
              <a:gd name="connsiteX62" fmla="*/ 10205297 w 10214441"/>
              <a:gd name="connsiteY62" fmla="*/ 3008376 h 6611112"/>
              <a:gd name="connsiteX63" fmla="*/ 10196153 w 10214441"/>
              <a:gd name="connsiteY63" fmla="*/ 2852928 h 6611112"/>
              <a:gd name="connsiteX64" fmla="*/ 10187009 w 10214441"/>
              <a:gd name="connsiteY64" fmla="*/ 256032 h 6611112"/>
              <a:gd name="connsiteX65" fmla="*/ 10159577 w 10214441"/>
              <a:gd name="connsiteY65" fmla="*/ 128016 h 6611112"/>
              <a:gd name="connsiteX66" fmla="*/ 10141289 w 10214441"/>
              <a:gd name="connsiteY66" fmla="*/ 27432 h 6611112"/>
              <a:gd name="connsiteX67" fmla="*/ 10123001 w 10214441"/>
              <a:gd name="connsiteY67" fmla="*/ 0 h 6611112"/>
              <a:gd name="connsiteX68" fmla="*/ 9994985 w 10214441"/>
              <a:gd name="connsiteY68" fmla="*/ 18288 h 6611112"/>
              <a:gd name="connsiteX69" fmla="*/ 9629225 w 10214441"/>
              <a:gd name="connsiteY69" fmla="*/ 73152 h 6611112"/>
              <a:gd name="connsiteX70" fmla="*/ 9199457 w 10214441"/>
              <a:gd name="connsiteY70" fmla="*/ 118872 h 6611112"/>
              <a:gd name="connsiteX71" fmla="*/ 8623385 w 10214441"/>
              <a:gd name="connsiteY71" fmla="*/ 164592 h 6611112"/>
              <a:gd name="connsiteX72" fmla="*/ 7837001 w 10214441"/>
              <a:gd name="connsiteY72" fmla="*/ 173736 h 6611112"/>
              <a:gd name="connsiteX73" fmla="*/ 7654121 w 10214441"/>
              <a:gd name="connsiteY73" fmla="*/ 182880 h 6611112"/>
              <a:gd name="connsiteX74" fmla="*/ 7553537 w 10214441"/>
              <a:gd name="connsiteY74" fmla="*/ 192024 h 6611112"/>
              <a:gd name="connsiteX75" fmla="*/ 7471241 w 10214441"/>
              <a:gd name="connsiteY75" fmla="*/ 201168 h 6611112"/>
              <a:gd name="connsiteX76" fmla="*/ 7114625 w 10214441"/>
              <a:gd name="connsiteY76" fmla="*/ 210312 h 6611112"/>
              <a:gd name="connsiteX77" fmla="*/ 7004897 w 10214441"/>
              <a:gd name="connsiteY77" fmla="*/ 219456 h 6611112"/>
              <a:gd name="connsiteX78" fmla="*/ 6776297 w 10214441"/>
              <a:gd name="connsiteY78" fmla="*/ 265176 h 6611112"/>
              <a:gd name="connsiteX79" fmla="*/ 6337385 w 10214441"/>
              <a:gd name="connsiteY79" fmla="*/ 310896 h 6611112"/>
              <a:gd name="connsiteX80" fmla="*/ 6044777 w 10214441"/>
              <a:gd name="connsiteY80" fmla="*/ 338328 h 6611112"/>
              <a:gd name="connsiteX81" fmla="*/ 5532713 w 10214441"/>
              <a:gd name="connsiteY81" fmla="*/ 374904 h 6611112"/>
              <a:gd name="connsiteX82" fmla="*/ 4755473 w 10214441"/>
              <a:gd name="connsiteY82" fmla="*/ 384048 h 6611112"/>
              <a:gd name="connsiteX83" fmla="*/ 1079585 w 10214441"/>
              <a:gd name="connsiteY83" fmla="*/ 374904 h 6611112"/>
              <a:gd name="connsiteX84" fmla="*/ 997289 w 10214441"/>
              <a:gd name="connsiteY84" fmla="*/ 365760 h 6611112"/>
              <a:gd name="connsiteX85" fmla="*/ 768689 w 10214441"/>
              <a:gd name="connsiteY85" fmla="*/ 356616 h 6611112"/>
              <a:gd name="connsiteX86" fmla="*/ 713825 w 10214441"/>
              <a:gd name="connsiteY86" fmla="*/ 347472 h 6611112"/>
              <a:gd name="connsiteX87" fmla="*/ 530945 w 10214441"/>
              <a:gd name="connsiteY87" fmla="*/ 329184 h 6611112"/>
              <a:gd name="connsiteX88" fmla="*/ 476081 w 10214441"/>
              <a:gd name="connsiteY88" fmla="*/ 320040 h 6611112"/>
              <a:gd name="connsiteX89" fmla="*/ 238337 w 10214441"/>
              <a:gd name="connsiteY89" fmla="*/ 347472 h 6611112"/>
              <a:gd name="connsiteX0" fmla="*/ 219684 w 10195788"/>
              <a:gd name="connsiteY0" fmla="*/ 347472 h 6611112"/>
              <a:gd name="connsiteX1" fmla="*/ 201396 w 10195788"/>
              <a:gd name="connsiteY1" fmla="*/ 393192 h 6611112"/>
              <a:gd name="connsiteX2" fmla="*/ 183108 w 10195788"/>
              <a:gd name="connsiteY2" fmla="*/ 475488 h 6611112"/>
              <a:gd name="connsiteX3" fmla="*/ 173964 w 10195788"/>
              <a:gd name="connsiteY3" fmla="*/ 566928 h 6611112"/>
              <a:gd name="connsiteX4" fmla="*/ 164820 w 10195788"/>
              <a:gd name="connsiteY4" fmla="*/ 685800 h 6611112"/>
              <a:gd name="connsiteX5" fmla="*/ 119100 w 10195788"/>
              <a:gd name="connsiteY5" fmla="*/ 987552 h 6611112"/>
              <a:gd name="connsiteX6" fmla="*/ 109956 w 10195788"/>
              <a:gd name="connsiteY6" fmla="*/ 1225296 h 6611112"/>
              <a:gd name="connsiteX7" fmla="*/ 82524 w 10195788"/>
              <a:gd name="connsiteY7" fmla="*/ 1563624 h 6611112"/>
              <a:gd name="connsiteX8" fmla="*/ 73380 w 10195788"/>
              <a:gd name="connsiteY8" fmla="*/ 1892808 h 6611112"/>
              <a:gd name="connsiteX9" fmla="*/ 55092 w 10195788"/>
              <a:gd name="connsiteY9" fmla="*/ 2148840 h 6611112"/>
              <a:gd name="connsiteX10" fmla="*/ 45948 w 10195788"/>
              <a:gd name="connsiteY10" fmla="*/ 2962656 h 6611112"/>
              <a:gd name="connsiteX11" fmla="*/ 27660 w 10195788"/>
              <a:gd name="connsiteY11" fmla="*/ 3538728 h 6611112"/>
              <a:gd name="connsiteX12" fmla="*/ 18516 w 10195788"/>
              <a:gd name="connsiteY12" fmla="*/ 4297680 h 6611112"/>
              <a:gd name="connsiteX13" fmla="*/ 228 w 10195788"/>
              <a:gd name="connsiteY13" fmla="*/ 5157216 h 6611112"/>
              <a:gd name="connsiteX14" fmla="*/ 9372 w 10195788"/>
              <a:gd name="connsiteY14" fmla="*/ 5815584 h 6611112"/>
              <a:gd name="connsiteX15" fmla="*/ 36804 w 10195788"/>
              <a:gd name="connsiteY15" fmla="*/ 5879592 h 6611112"/>
              <a:gd name="connsiteX16" fmla="*/ 64236 w 10195788"/>
              <a:gd name="connsiteY16" fmla="*/ 5943600 h 6611112"/>
              <a:gd name="connsiteX17" fmla="*/ 183108 w 10195788"/>
              <a:gd name="connsiteY17" fmla="*/ 6190488 h 6611112"/>
              <a:gd name="connsiteX18" fmla="*/ 274548 w 10195788"/>
              <a:gd name="connsiteY18" fmla="*/ 6300216 h 6611112"/>
              <a:gd name="connsiteX19" fmla="*/ 356844 w 10195788"/>
              <a:gd name="connsiteY19" fmla="*/ 6400800 h 6611112"/>
              <a:gd name="connsiteX20" fmla="*/ 411708 w 10195788"/>
              <a:gd name="connsiteY20" fmla="*/ 6446520 h 6611112"/>
              <a:gd name="connsiteX21" fmla="*/ 494004 w 10195788"/>
              <a:gd name="connsiteY21" fmla="*/ 6528816 h 6611112"/>
              <a:gd name="connsiteX22" fmla="*/ 512292 w 10195788"/>
              <a:gd name="connsiteY22" fmla="*/ 6565392 h 6611112"/>
              <a:gd name="connsiteX23" fmla="*/ 548868 w 10195788"/>
              <a:gd name="connsiteY23" fmla="*/ 6583680 h 6611112"/>
              <a:gd name="connsiteX24" fmla="*/ 612876 w 10195788"/>
              <a:gd name="connsiteY24" fmla="*/ 6611112 h 6611112"/>
              <a:gd name="connsiteX25" fmla="*/ 2542260 w 10195788"/>
              <a:gd name="connsiteY25" fmla="*/ 6601968 h 6611112"/>
              <a:gd name="connsiteX26" fmla="*/ 2633700 w 10195788"/>
              <a:gd name="connsiteY26" fmla="*/ 6583680 h 6611112"/>
              <a:gd name="connsiteX27" fmla="*/ 2780004 w 10195788"/>
              <a:gd name="connsiteY27" fmla="*/ 6547104 h 6611112"/>
              <a:gd name="connsiteX28" fmla="*/ 3045180 w 10195788"/>
              <a:gd name="connsiteY28" fmla="*/ 6464808 h 6611112"/>
              <a:gd name="connsiteX29" fmla="*/ 3127476 w 10195788"/>
              <a:gd name="connsiteY29" fmla="*/ 6437376 h 6611112"/>
              <a:gd name="connsiteX30" fmla="*/ 3228060 w 10195788"/>
              <a:gd name="connsiteY30" fmla="*/ 6419088 h 6611112"/>
              <a:gd name="connsiteX31" fmla="*/ 3292068 w 10195788"/>
              <a:gd name="connsiteY31" fmla="*/ 6409944 h 6611112"/>
              <a:gd name="connsiteX32" fmla="*/ 3328644 w 10195788"/>
              <a:gd name="connsiteY32" fmla="*/ 6400800 h 6611112"/>
              <a:gd name="connsiteX33" fmla="*/ 3639540 w 10195788"/>
              <a:gd name="connsiteY33" fmla="*/ 6364224 h 6611112"/>
              <a:gd name="connsiteX34" fmla="*/ 3740124 w 10195788"/>
              <a:gd name="connsiteY34" fmla="*/ 6345936 h 6611112"/>
              <a:gd name="connsiteX35" fmla="*/ 3913860 w 10195788"/>
              <a:gd name="connsiteY35" fmla="*/ 6327648 h 6611112"/>
              <a:gd name="connsiteX36" fmla="*/ 3996156 w 10195788"/>
              <a:gd name="connsiteY36" fmla="*/ 6309360 h 6611112"/>
              <a:gd name="connsiteX37" fmla="*/ 4188180 w 10195788"/>
              <a:gd name="connsiteY37" fmla="*/ 6281928 h 6611112"/>
              <a:gd name="connsiteX38" fmla="*/ 4389348 w 10195788"/>
              <a:gd name="connsiteY38" fmla="*/ 6263640 h 6611112"/>
              <a:gd name="connsiteX39" fmla="*/ 4636236 w 10195788"/>
              <a:gd name="connsiteY39" fmla="*/ 6236208 h 6611112"/>
              <a:gd name="connsiteX40" fmla="*/ 6016980 w 10195788"/>
              <a:gd name="connsiteY40" fmla="*/ 6254496 h 6611112"/>
              <a:gd name="connsiteX41" fmla="*/ 6282156 w 10195788"/>
              <a:gd name="connsiteY41" fmla="*/ 6281928 h 6611112"/>
              <a:gd name="connsiteX42" fmla="*/ 6766788 w 10195788"/>
              <a:gd name="connsiteY42" fmla="*/ 6309360 h 6611112"/>
              <a:gd name="connsiteX43" fmla="*/ 7425156 w 10195788"/>
              <a:gd name="connsiteY43" fmla="*/ 6318504 h 6611112"/>
              <a:gd name="connsiteX44" fmla="*/ 9601428 w 10195788"/>
              <a:gd name="connsiteY44" fmla="*/ 6309360 h 6611112"/>
              <a:gd name="connsiteX45" fmla="*/ 9628860 w 10195788"/>
              <a:gd name="connsiteY45" fmla="*/ 6300216 h 6611112"/>
              <a:gd name="connsiteX46" fmla="*/ 9720300 w 10195788"/>
              <a:gd name="connsiteY46" fmla="*/ 6281928 h 6611112"/>
              <a:gd name="connsiteX47" fmla="*/ 9775164 w 10195788"/>
              <a:gd name="connsiteY47" fmla="*/ 6263640 h 6611112"/>
              <a:gd name="connsiteX48" fmla="*/ 9839172 w 10195788"/>
              <a:gd name="connsiteY48" fmla="*/ 6236208 h 6611112"/>
              <a:gd name="connsiteX49" fmla="*/ 9967188 w 10195788"/>
              <a:gd name="connsiteY49" fmla="*/ 6117336 h 6611112"/>
              <a:gd name="connsiteX50" fmla="*/ 10003764 w 10195788"/>
              <a:gd name="connsiteY50" fmla="*/ 6080760 h 6611112"/>
              <a:gd name="connsiteX51" fmla="*/ 10049484 w 10195788"/>
              <a:gd name="connsiteY51" fmla="*/ 5998464 h 6611112"/>
              <a:gd name="connsiteX52" fmla="*/ 10058628 w 10195788"/>
              <a:gd name="connsiteY52" fmla="*/ 5971032 h 6611112"/>
              <a:gd name="connsiteX53" fmla="*/ 10076916 w 10195788"/>
              <a:gd name="connsiteY53" fmla="*/ 5897880 h 6611112"/>
              <a:gd name="connsiteX54" fmla="*/ 10095204 w 10195788"/>
              <a:gd name="connsiteY54" fmla="*/ 5815584 h 6611112"/>
              <a:gd name="connsiteX55" fmla="*/ 10113492 w 10195788"/>
              <a:gd name="connsiteY55" fmla="*/ 5596128 h 6611112"/>
              <a:gd name="connsiteX56" fmla="*/ 10122636 w 10195788"/>
              <a:gd name="connsiteY56" fmla="*/ 5550408 h 6611112"/>
              <a:gd name="connsiteX57" fmla="*/ 10131780 w 10195788"/>
              <a:gd name="connsiteY57" fmla="*/ 5440680 h 6611112"/>
              <a:gd name="connsiteX58" fmla="*/ 10159212 w 10195788"/>
              <a:gd name="connsiteY58" fmla="*/ 5065776 h 6611112"/>
              <a:gd name="connsiteX59" fmla="*/ 10168356 w 10195788"/>
              <a:gd name="connsiteY59" fmla="*/ 4645152 h 6611112"/>
              <a:gd name="connsiteX60" fmla="*/ 10195788 w 10195788"/>
              <a:gd name="connsiteY60" fmla="*/ 4389120 h 6611112"/>
              <a:gd name="connsiteX61" fmla="*/ 10186644 w 10195788"/>
              <a:gd name="connsiteY61" fmla="*/ 3008376 h 6611112"/>
              <a:gd name="connsiteX62" fmla="*/ 10177500 w 10195788"/>
              <a:gd name="connsiteY62" fmla="*/ 2852928 h 6611112"/>
              <a:gd name="connsiteX63" fmla="*/ 10168356 w 10195788"/>
              <a:gd name="connsiteY63" fmla="*/ 256032 h 6611112"/>
              <a:gd name="connsiteX64" fmla="*/ 10140924 w 10195788"/>
              <a:gd name="connsiteY64" fmla="*/ 128016 h 6611112"/>
              <a:gd name="connsiteX65" fmla="*/ 10122636 w 10195788"/>
              <a:gd name="connsiteY65" fmla="*/ 27432 h 6611112"/>
              <a:gd name="connsiteX66" fmla="*/ 10104348 w 10195788"/>
              <a:gd name="connsiteY66" fmla="*/ 0 h 6611112"/>
              <a:gd name="connsiteX67" fmla="*/ 9976332 w 10195788"/>
              <a:gd name="connsiteY67" fmla="*/ 18288 h 6611112"/>
              <a:gd name="connsiteX68" fmla="*/ 9610572 w 10195788"/>
              <a:gd name="connsiteY68" fmla="*/ 73152 h 6611112"/>
              <a:gd name="connsiteX69" fmla="*/ 9180804 w 10195788"/>
              <a:gd name="connsiteY69" fmla="*/ 118872 h 6611112"/>
              <a:gd name="connsiteX70" fmla="*/ 8604732 w 10195788"/>
              <a:gd name="connsiteY70" fmla="*/ 164592 h 6611112"/>
              <a:gd name="connsiteX71" fmla="*/ 7818348 w 10195788"/>
              <a:gd name="connsiteY71" fmla="*/ 173736 h 6611112"/>
              <a:gd name="connsiteX72" fmla="*/ 7635468 w 10195788"/>
              <a:gd name="connsiteY72" fmla="*/ 182880 h 6611112"/>
              <a:gd name="connsiteX73" fmla="*/ 7534884 w 10195788"/>
              <a:gd name="connsiteY73" fmla="*/ 192024 h 6611112"/>
              <a:gd name="connsiteX74" fmla="*/ 7452588 w 10195788"/>
              <a:gd name="connsiteY74" fmla="*/ 201168 h 6611112"/>
              <a:gd name="connsiteX75" fmla="*/ 7095972 w 10195788"/>
              <a:gd name="connsiteY75" fmla="*/ 210312 h 6611112"/>
              <a:gd name="connsiteX76" fmla="*/ 6986244 w 10195788"/>
              <a:gd name="connsiteY76" fmla="*/ 219456 h 6611112"/>
              <a:gd name="connsiteX77" fmla="*/ 6757644 w 10195788"/>
              <a:gd name="connsiteY77" fmla="*/ 265176 h 6611112"/>
              <a:gd name="connsiteX78" fmla="*/ 6318732 w 10195788"/>
              <a:gd name="connsiteY78" fmla="*/ 310896 h 6611112"/>
              <a:gd name="connsiteX79" fmla="*/ 6026124 w 10195788"/>
              <a:gd name="connsiteY79" fmla="*/ 338328 h 6611112"/>
              <a:gd name="connsiteX80" fmla="*/ 5514060 w 10195788"/>
              <a:gd name="connsiteY80" fmla="*/ 374904 h 6611112"/>
              <a:gd name="connsiteX81" fmla="*/ 4736820 w 10195788"/>
              <a:gd name="connsiteY81" fmla="*/ 384048 h 6611112"/>
              <a:gd name="connsiteX82" fmla="*/ 1060932 w 10195788"/>
              <a:gd name="connsiteY82" fmla="*/ 374904 h 6611112"/>
              <a:gd name="connsiteX83" fmla="*/ 978636 w 10195788"/>
              <a:gd name="connsiteY83" fmla="*/ 365760 h 6611112"/>
              <a:gd name="connsiteX84" fmla="*/ 750036 w 10195788"/>
              <a:gd name="connsiteY84" fmla="*/ 356616 h 6611112"/>
              <a:gd name="connsiteX85" fmla="*/ 695172 w 10195788"/>
              <a:gd name="connsiteY85" fmla="*/ 347472 h 6611112"/>
              <a:gd name="connsiteX86" fmla="*/ 512292 w 10195788"/>
              <a:gd name="connsiteY86" fmla="*/ 329184 h 6611112"/>
              <a:gd name="connsiteX87" fmla="*/ 457428 w 10195788"/>
              <a:gd name="connsiteY87" fmla="*/ 320040 h 6611112"/>
              <a:gd name="connsiteX88" fmla="*/ 219684 w 10195788"/>
              <a:gd name="connsiteY88" fmla="*/ 347472 h 6611112"/>
              <a:gd name="connsiteX0" fmla="*/ 219684 w 10195788"/>
              <a:gd name="connsiteY0" fmla="*/ 347472 h 6611112"/>
              <a:gd name="connsiteX1" fmla="*/ 201396 w 10195788"/>
              <a:gd name="connsiteY1" fmla="*/ 393192 h 6611112"/>
              <a:gd name="connsiteX2" fmla="*/ 183108 w 10195788"/>
              <a:gd name="connsiteY2" fmla="*/ 475488 h 6611112"/>
              <a:gd name="connsiteX3" fmla="*/ 173964 w 10195788"/>
              <a:gd name="connsiteY3" fmla="*/ 566928 h 6611112"/>
              <a:gd name="connsiteX4" fmla="*/ 164820 w 10195788"/>
              <a:gd name="connsiteY4" fmla="*/ 685800 h 6611112"/>
              <a:gd name="connsiteX5" fmla="*/ 119100 w 10195788"/>
              <a:gd name="connsiteY5" fmla="*/ 987552 h 6611112"/>
              <a:gd name="connsiteX6" fmla="*/ 109956 w 10195788"/>
              <a:gd name="connsiteY6" fmla="*/ 1225296 h 6611112"/>
              <a:gd name="connsiteX7" fmla="*/ 82524 w 10195788"/>
              <a:gd name="connsiteY7" fmla="*/ 1563624 h 6611112"/>
              <a:gd name="connsiteX8" fmla="*/ 73380 w 10195788"/>
              <a:gd name="connsiteY8" fmla="*/ 1892808 h 6611112"/>
              <a:gd name="connsiteX9" fmla="*/ 55092 w 10195788"/>
              <a:gd name="connsiteY9" fmla="*/ 2148840 h 6611112"/>
              <a:gd name="connsiteX10" fmla="*/ 45948 w 10195788"/>
              <a:gd name="connsiteY10" fmla="*/ 2962656 h 6611112"/>
              <a:gd name="connsiteX11" fmla="*/ 27660 w 10195788"/>
              <a:gd name="connsiteY11" fmla="*/ 3538728 h 6611112"/>
              <a:gd name="connsiteX12" fmla="*/ 18516 w 10195788"/>
              <a:gd name="connsiteY12" fmla="*/ 4297680 h 6611112"/>
              <a:gd name="connsiteX13" fmla="*/ 228 w 10195788"/>
              <a:gd name="connsiteY13" fmla="*/ 5157216 h 6611112"/>
              <a:gd name="connsiteX14" fmla="*/ 9372 w 10195788"/>
              <a:gd name="connsiteY14" fmla="*/ 5815584 h 6611112"/>
              <a:gd name="connsiteX15" fmla="*/ 36804 w 10195788"/>
              <a:gd name="connsiteY15" fmla="*/ 5879592 h 6611112"/>
              <a:gd name="connsiteX16" fmla="*/ 183108 w 10195788"/>
              <a:gd name="connsiteY16" fmla="*/ 6190488 h 6611112"/>
              <a:gd name="connsiteX17" fmla="*/ 274548 w 10195788"/>
              <a:gd name="connsiteY17" fmla="*/ 6300216 h 6611112"/>
              <a:gd name="connsiteX18" fmla="*/ 356844 w 10195788"/>
              <a:gd name="connsiteY18" fmla="*/ 6400800 h 6611112"/>
              <a:gd name="connsiteX19" fmla="*/ 411708 w 10195788"/>
              <a:gd name="connsiteY19" fmla="*/ 6446520 h 6611112"/>
              <a:gd name="connsiteX20" fmla="*/ 494004 w 10195788"/>
              <a:gd name="connsiteY20" fmla="*/ 6528816 h 6611112"/>
              <a:gd name="connsiteX21" fmla="*/ 512292 w 10195788"/>
              <a:gd name="connsiteY21" fmla="*/ 6565392 h 6611112"/>
              <a:gd name="connsiteX22" fmla="*/ 548868 w 10195788"/>
              <a:gd name="connsiteY22" fmla="*/ 6583680 h 6611112"/>
              <a:gd name="connsiteX23" fmla="*/ 612876 w 10195788"/>
              <a:gd name="connsiteY23" fmla="*/ 6611112 h 6611112"/>
              <a:gd name="connsiteX24" fmla="*/ 2542260 w 10195788"/>
              <a:gd name="connsiteY24" fmla="*/ 6601968 h 6611112"/>
              <a:gd name="connsiteX25" fmla="*/ 2633700 w 10195788"/>
              <a:gd name="connsiteY25" fmla="*/ 6583680 h 6611112"/>
              <a:gd name="connsiteX26" fmla="*/ 2780004 w 10195788"/>
              <a:gd name="connsiteY26" fmla="*/ 6547104 h 6611112"/>
              <a:gd name="connsiteX27" fmla="*/ 3045180 w 10195788"/>
              <a:gd name="connsiteY27" fmla="*/ 6464808 h 6611112"/>
              <a:gd name="connsiteX28" fmla="*/ 3127476 w 10195788"/>
              <a:gd name="connsiteY28" fmla="*/ 6437376 h 6611112"/>
              <a:gd name="connsiteX29" fmla="*/ 3228060 w 10195788"/>
              <a:gd name="connsiteY29" fmla="*/ 6419088 h 6611112"/>
              <a:gd name="connsiteX30" fmla="*/ 3292068 w 10195788"/>
              <a:gd name="connsiteY30" fmla="*/ 6409944 h 6611112"/>
              <a:gd name="connsiteX31" fmla="*/ 3328644 w 10195788"/>
              <a:gd name="connsiteY31" fmla="*/ 6400800 h 6611112"/>
              <a:gd name="connsiteX32" fmla="*/ 3639540 w 10195788"/>
              <a:gd name="connsiteY32" fmla="*/ 6364224 h 6611112"/>
              <a:gd name="connsiteX33" fmla="*/ 3740124 w 10195788"/>
              <a:gd name="connsiteY33" fmla="*/ 6345936 h 6611112"/>
              <a:gd name="connsiteX34" fmla="*/ 3913860 w 10195788"/>
              <a:gd name="connsiteY34" fmla="*/ 6327648 h 6611112"/>
              <a:gd name="connsiteX35" fmla="*/ 3996156 w 10195788"/>
              <a:gd name="connsiteY35" fmla="*/ 6309360 h 6611112"/>
              <a:gd name="connsiteX36" fmla="*/ 4188180 w 10195788"/>
              <a:gd name="connsiteY36" fmla="*/ 6281928 h 6611112"/>
              <a:gd name="connsiteX37" fmla="*/ 4389348 w 10195788"/>
              <a:gd name="connsiteY37" fmla="*/ 6263640 h 6611112"/>
              <a:gd name="connsiteX38" fmla="*/ 4636236 w 10195788"/>
              <a:gd name="connsiteY38" fmla="*/ 6236208 h 6611112"/>
              <a:gd name="connsiteX39" fmla="*/ 6016980 w 10195788"/>
              <a:gd name="connsiteY39" fmla="*/ 6254496 h 6611112"/>
              <a:gd name="connsiteX40" fmla="*/ 6282156 w 10195788"/>
              <a:gd name="connsiteY40" fmla="*/ 6281928 h 6611112"/>
              <a:gd name="connsiteX41" fmla="*/ 6766788 w 10195788"/>
              <a:gd name="connsiteY41" fmla="*/ 6309360 h 6611112"/>
              <a:gd name="connsiteX42" fmla="*/ 7425156 w 10195788"/>
              <a:gd name="connsiteY42" fmla="*/ 6318504 h 6611112"/>
              <a:gd name="connsiteX43" fmla="*/ 9601428 w 10195788"/>
              <a:gd name="connsiteY43" fmla="*/ 6309360 h 6611112"/>
              <a:gd name="connsiteX44" fmla="*/ 9628860 w 10195788"/>
              <a:gd name="connsiteY44" fmla="*/ 6300216 h 6611112"/>
              <a:gd name="connsiteX45" fmla="*/ 9720300 w 10195788"/>
              <a:gd name="connsiteY45" fmla="*/ 6281928 h 6611112"/>
              <a:gd name="connsiteX46" fmla="*/ 9775164 w 10195788"/>
              <a:gd name="connsiteY46" fmla="*/ 6263640 h 6611112"/>
              <a:gd name="connsiteX47" fmla="*/ 9839172 w 10195788"/>
              <a:gd name="connsiteY47" fmla="*/ 6236208 h 6611112"/>
              <a:gd name="connsiteX48" fmla="*/ 9967188 w 10195788"/>
              <a:gd name="connsiteY48" fmla="*/ 6117336 h 6611112"/>
              <a:gd name="connsiteX49" fmla="*/ 10003764 w 10195788"/>
              <a:gd name="connsiteY49" fmla="*/ 6080760 h 6611112"/>
              <a:gd name="connsiteX50" fmla="*/ 10049484 w 10195788"/>
              <a:gd name="connsiteY50" fmla="*/ 5998464 h 6611112"/>
              <a:gd name="connsiteX51" fmla="*/ 10058628 w 10195788"/>
              <a:gd name="connsiteY51" fmla="*/ 5971032 h 6611112"/>
              <a:gd name="connsiteX52" fmla="*/ 10076916 w 10195788"/>
              <a:gd name="connsiteY52" fmla="*/ 5897880 h 6611112"/>
              <a:gd name="connsiteX53" fmla="*/ 10095204 w 10195788"/>
              <a:gd name="connsiteY53" fmla="*/ 5815584 h 6611112"/>
              <a:gd name="connsiteX54" fmla="*/ 10113492 w 10195788"/>
              <a:gd name="connsiteY54" fmla="*/ 5596128 h 6611112"/>
              <a:gd name="connsiteX55" fmla="*/ 10122636 w 10195788"/>
              <a:gd name="connsiteY55" fmla="*/ 5550408 h 6611112"/>
              <a:gd name="connsiteX56" fmla="*/ 10131780 w 10195788"/>
              <a:gd name="connsiteY56" fmla="*/ 5440680 h 6611112"/>
              <a:gd name="connsiteX57" fmla="*/ 10159212 w 10195788"/>
              <a:gd name="connsiteY57" fmla="*/ 5065776 h 6611112"/>
              <a:gd name="connsiteX58" fmla="*/ 10168356 w 10195788"/>
              <a:gd name="connsiteY58" fmla="*/ 4645152 h 6611112"/>
              <a:gd name="connsiteX59" fmla="*/ 10195788 w 10195788"/>
              <a:gd name="connsiteY59" fmla="*/ 4389120 h 6611112"/>
              <a:gd name="connsiteX60" fmla="*/ 10186644 w 10195788"/>
              <a:gd name="connsiteY60" fmla="*/ 3008376 h 6611112"/>
              <a:gd name="connsiteX61" fmla="*/ 10177500 w 10195788"/>
              <a:gd name="connsiteY61" fmla="*/ 2852928 h 6611112"/>
              <a:gd name="connsiteX62" fmla="*/ 10168356 w 10195788"/>
              <a:gd name="connsiteY62" fmla="*/ 256032 h 6611112"/>
              <a:gd name="connsiteX63" fmla="*/ 10140924 w 10195788"/>
              <a:gd name="connsiteY63" fmla="*/ 128016 h 6611112"/>
              <a:gd name="connsiteX64" fmla="*/ 10122636 w 10195788"/>
              <a:gd name="connsiteY64" fmla="*/ 27432 h 6611112"/>
              <a:gd name="connsiteX65" fmla="*/ 10104348 w 10195788"/>
              <a:gd name="connsiteY65" fmla="*/ 0 h 6611112"/>
              <a:gd name="connsiteX66" fmla="*/ 9976332 w 10195788"/>
              <a:gd name="connsiteY66" fmla="*/ 18288 h 6611112"/>
              <a:gd name="connsiteX67" fmla="*/ 9610572 w 10195788"/>
              <a:gd name="connsiteY67" fmla="*/ 73152 h 6611112"/>
              <a:gd name="connsiteX68" fmla="*/ 9180804 w 10195788"/>
              <a:gd name="connsiteY68" fmla="*/ 118872 h 6611112"/>
              <a:gd name="connsiteX69" fmla="*/ 8604732 w 10195788"/>
              <a:gd name="connsiteY69" fmla="*/ 164592 h 6611112"/>
              <a:gd name="connsiteX70" fmla="*/ 7818348 w 10195788"/>
              <a:gd name="connsiteY70" fmla="*/ 173736 h 6611112"/>
              <a:gd name="connsiteX71" fmla="*/ 7635468 w 10195788"/>
              <a:gd name="connsiteY71" fmla="*/ 182880 h 6611112"/>
              <a:gd name="connsiteX72" fmla="*/ 7534884 w 10195788"/>
              <a:gd name="connsiteY72" fmla="*/ 192024 h 6611112"/>
              <a:gd name="connsiteX73" fmla="*/ 7452588 w 10195788"/>
              <a:gd name="connsiteY73" fmla="*/ 201168 h 6611112"/>
              <a:gd name="connsiteX74" fmla="*/ 7095972 w 10195788"/>
              <a:gd name="connsiteY74" fmla="*/ 210312 h 6611112"/>
              <a:gd name="connsiteX75" fmla="*/ 6986244 w 10195788"/>
              <a:gd name="connsiteY75" fmla="*/ 219456 h 6611112"/>
              <a:gd name="connsiteX76" fmla="*/ 6757644 w 10195788"/>
              <a:gd name="connsiteY76" fmla="*/ 265176 h 6611112"/>
              <a:gd name="connsiteX77" fmla="*/ 6318732 w 10195788"/>
              <a:gd name="connsiteY77" fmla="*/ 310896 h 6611112"/>
              <a:gd name="connsiteX78" fmla="*/ 6026124 w 10195788"/>
              <a:gd name="connsiteY78" fmla="*/ 338328 h 6611112"/>
              <a:gd name="connsiteX79" fmla="*/ 5514060 w 10195788"/>
              <a:gd name="connsiteY79" fmla="*/ 374904 h 6611112"/>
              <a:gd name="connsiteX80" fmla="*/ 4736820 w 10195788"/>
              <a:gd name="connsiteY80" fmla="*/ 384048 h 6611112"/>
              <a:gd name="connsiteX81" fmla="*/ 1060932 w 10195788"/>
              <a:gd name="connsiteY81" fmla="*/ 374904 h 6611112"/>
              <a:gd name="connsiteX82" fmla="*/ 978636 w 10195788"/>
              <a:gd name="connsiteY82" fmla="*/ 365760 h 6611112"/>
              <a:gd name="connsiteX83" fmla="*/ 750036 w 10195788"/>
              <a:gd name="connsiteY83" fmla="*/ 356616 h 6611112"/>
              <a:gd name="connsiteX84" fmla="*/ 695172 w 10195788"/>
              <a:gd name="connsiteY84" fmla="*/ 347472 h 6611112"/>
              <a:gd name="connsiteX85" fmla="*/ 512292 w 10195788"/>
              <a:gd name="connsiteY85" fmla="*/ 329184 h 6611112"/>
              <a:gd name="connsiteX86" fmla="*/ 457428 w 10195788"/>
              <a:gd name="connsiteY86" fmla="*/ 320040 h 6611112"/>
              <a:gd name="connsiteX87" fmla="*/ 219684 w 10195788"/>
              <a:gd name="connsiteY87" fmla="*/ 347472 h 6611112"/>
              <a:gd name="connsiteX0" fmla="*/ 219684 w 10195788"/>
              <a:gd name="connsiteY0" fmla="*/ 347472 h 6611112"/>
              <a:gd name="connsiteX1" fmla="*/ 201396 w 10195788"/>
              <a:gd name="connsiteY1" fmla="*/ 393192 h 6611112"/>
              <a:gd name="connsiteX2" fmla="*/ 183108 w 10195788"/>
              <a:gd name="connsiteY2" fmla="*/ 475488 h 6611112"/>
              <a:gd name="connsiteX3" fmla="*/ 173964 w 10195788"/>
              <a:gd name="connsiteY3" fmla="*/ 566928 h 6611112"/>
              <a:gd name="connsiteX4" fmla="*/ 164820 w 10195788"/>
              <a:gd name="connsiteY4" fmla="*/ 685800 h 6611112"/>
              <a:gd name="connsiteX5" fmla="*/ 119100 w 10195788"/>
              <a:gd name="connsiteY5" fmla="*/ 987552 h 6611112"/>
              <a:gd name="connsiteX6" fmla="*/ 109956 w 10195788"/>
              <a:gd name="connsiteY6" fmla="*/ 1225296 h 6611112"/>
              <a:gd name="connsiteX7" fmla="*/ 82524 w 10195788"/>
              <a:gd name="connsiteY7" fmla="*/ 1563624 h 6611112"/>
              <a:gd name="connsiteX8" fmla="*/ 73380 w 10195788"/>
              <a:gd name="connsiteY8" fmla="*/ 1892808 h 6611112"/>
              <a:gd name="connsiteX9" fmla="*/ 55092 w 10195788"/>
              <a:gd name="connsiteY9" fmla="*/ 2148840 h 6611112"/>
              <a:gd name="connsiteX10" fmla="*/ 45948 w 10195788"/>
              <a:gd name="connsiteY10" fmla="*/ 2962656 h 6611112"/>
              <a:gd name="connsiteX11" fmla="*/ 27660 w 10195788"/>
              <a:gd name="connsiteY11" fmla="*/ 3538728 h 6611112"/>
              <a:gd name="connsiteX12" fmla="*/ 18516 w 10195788"/>
              <a:gd name="connsiteY12" fmla="*/ 4297680 h 6611112"/>
              <a:gd name="connsiteX13" fmla="*/ 228 w 10195788"/>
              <a:gd name="connsiteY13" fmla="*/ 5157216 h 6611112"/>
              <a:gd name="connsiteX14" fmla="*/ 9372 w 10195788"/>
              <a:gd name="connsiteY14" fmla="*/ 5815584 h 6611112"/>
              <a:gd name="connsiteX15" fmla="*/ 183108 w 10195788"/>
              <a:gd name="connsiteY15" fmla="*/ 6190488 h 6611112"/>
              <a:gd name="connsiteX16" fmla="*/ 274548 w 10195788"/>
              <a:gd name="connsiteY16" fmla="*/ 6300216 h 6611112"/>
              <a:gd name="connsiteX17" fmla="*/ 356844 w 10195788"/>
              <a:gd name="connsiteY17" fmla="*/ 6400800 h 6611112"/>
              <a:gd name="connsiteX18" fmla="*/ 411708 w 10195788"/>
              <a:gd name="connsiteY18" fmla="*/ 6446520 h 6611112"/>
              <a:gd name="connsiteX19" fmla="*/ 494004 w 10195788"/>
              <a:gd name="connsiteY19" fmla="*/ 6528816 h 6611112"/>
              <a:gd name="connsiteX20" fmla="*/ 512292 w 10195788"/>
              <a:gd name="connsiteY20" fmla="*/ 6565392 h 6611112"/>
              <a:gd name="connsiteX21" fmla="*/ 548868 w 10195788"/>
              <a:gd name="connsiteY21" fmla="*/ 6583680 h 6611112"/>
              <a:gd name="connsiteX22" fmla="*/ 612876 w 10195788"/>
              <a:gd name="connsiteY22" fmla="*/ 6611112 h 6611112"/>
              <a:gd name="connsiteX23" fmla="*/ 2542260 w 10195788"/>
              <a:gd name="connsiteY23" fmla="*/ 6601968 h 6611112"/>
              <a:gd name="connsiteX24" fmla="*/ 2633700 w 10195788"/>
              <a:gd name="connsiteY24" fmla="*/ 6583680 h 6611112"/>
              <a:gd name="connsiteX25" fmla="*/ 2780004 w 10195788"/>
              <a:gd name="connsiteY25" fmla="*/ 6547104 h 6611112"/>
              <a:gd name="connsiteX26" fmla="*/ 3045180 w 10195788"/>
              <a:gd name="connsiteY26" fmla="*/ 6464808 h 6611112"/>
              <a:gd name="connsiteX27" fmla="*/ 3127476 w 10195788"/>
              <a:gd name="connsiteY27" fmla="*/ 6437376 h 6611112"/>
              <a:gd name="connsiteX28" fmla="*/ 3228060 w 10195788"/>
              <a:gd name="connsiteY28" fmla="*/ 6419088 h 6611112"/>
              <a:gd name="connsiteX29" fmla="*/ 3292068 w 10195788"/>
              <a:gd name="connsiteY29" fmla="*/ 6409944 h 6611112"/>
              <a:gd name="connsiteX30" fmla="*/ 3328644 w 10195788"/>
              <a:gd name="connsiteY30" fmla="*/ 6400800 h 6611112"/>
              <a:gd name="connsiteX31" fmla="*/ 3639540 w 10195788"/>
              <a:gd name="connsiteY31" fmla="*/ 6364224 h 6611112"/>
              <a:gd name="connsiteX32" fmla="*/ 3740124 w 10195788"/>
              <a:gd name="connsiteY32" fmla="*/ 6345936 h 6611112"/>
              <a:gd name="connsiteX33" fmla="*/ 3913860 w 10195788"/>
              <a:gd name="connsiteY33" fmla="*/ 6327648 h 6611112"/>
              <a:gd name="connsiteX34" fmla="*/ 3996156 w 10195788"/>
              <a:gd name="connsiteY34" fmla="*/ 6309360 h 6611112"/>
              <a:gd name="connsiteX35" fmla="*/ 4188180 w 10195788"/>
              <a:gd name="connsiteY35" fmla="*/ 6281928 h 6611112"/>
              <a:gd name="connsiteX36" fmla="*/ 4389348 w 10195788"/>
              <a:gd name="connsiteY36" fmla="*/ 6263640 h 6611112"/>
              <a:gd name="connsiteX37" fmla="*/ 4636236 w 10195788"/>
              <a:gd name="connsiteY37" fmla="*/ 6236208 h 6611112"/>
              <a:gd name="connsiteX38" fmla="*/ 6016980 w 10195788"/>
              <a:gd name="connsiteY38" fmla="*/ 6254496 h 6611112"/>
              <a:gd name="connsiteX39" fmla="*/ 6282156 w 10195788"/>
              <a:gd name="connsiteY39" fmla="*/ 6281928 h 6611112"/>
              <a:gd name="connsiteX40" fmla="*/ 6766788 w 10195788"/>
              <a:gd name="connsiteY40" fmla="*/ 6309360 h 6611112"/>
              <a:gd name="connsiteX41" fmla="*/ 7425156 w 10195788"/>
              <a:gd name="connsiteY41" fmla="*/ 6318504 h 6611112"/>
              <a:gd name="connsiteX42" fmla="*/ 9601428 w 10195788"/>
              <a:gd name="connsiteY42" fmla="*/ 6309360 h 6611112"/>
              <a:gd name="connsiteX43" fmla="*/ 9628860 w 10195788"/>
              <a:gd name="connsiteY43" fmla="*/ 6300216 h 6611112"/>
              <a:gd name="connsiteX44" fmla="*/ 9720300 w 10195788"/>
              <a:gd name="connsiteY44" fmla="*/ 6281928 h 6611112"/>
              <a:gd name="connsiteX45" fmla="*/ 9775164 w 10195788"/>
              <a:gd name="connsiteY45" fmla="*/ 6263640 h 6611112"/>
              <a:gd name="connsiteX46" fmla="*/ 9839172 w 10195788"/>
              <a:gd name="connsiteY46" fmla="*/ 6236208 h 6611112"/>
              <a:gd name="connsiteX47" fmla="*/ 9967188 w 10195788"/>
              <a:gd name="connsiteY47" fmla="*/ 6117336 h 6611112"/>
              <a:gd name="connsiteX48" fmla="*/ 10003764 w 10195788"/>
              <a:gd name="connsiteY48" fmla="*/ 6080760 h 6611112"/>
              <a:gd name="connsiteX49" fmla="*/ 10049484 w 10195788"/>
              <a:gd name="connsiteY49" fmla="*/ 5998464 h 6611112"/>
              <a:gd name="connsiteX50" fmla="*/ 10058628 w 10195788"/>
              <a:gd name="connsiteY50" fmla="*/ 5971032 h 6611112"/>
              <a:gd name="connsiteX51" fmla="*/ 10076916 w 10195788"/>
              <a:gd name="connsiteY51" fmla="*/ 5897880 h 6611112"/>
              <a:gd name="connsiteX52" fmla="*/ 10095204 w 10195788"/>
              <a:gd name="connsiteY52" fmla="*/ 5815584 h 6611112"/>
              <a:gd name="connsiteX53" fmla="*/ 10113492 w 10195788"/>
              <a:gd name="connsiteY53" fmla="*/ 5596128 h 6611112"/>
              <a:gd name="connsiteX54" fmla="*/ 10122636 w 10195788"/>
              <a:gd name="connsiteY54" fmla="*/ 5550408 h 6611112"/>
              <a:gd name="connsiteX55" fmla="*/ 10131780 w 10195788"/>
              <a:gd name="connsiteY55" fmla="*/ 5440680 h 6611112"/>
              <a:gd name="connsiteX56" fmla="*/ 10159212 w 10195788"/>
              <a:gd name="connsiteY56" fmla="*/ 5065776 h 6611112"/>
              <a:gd name="connsiteX57" fmla="*/ 10168356 w 10195788"/>
              <a:gd name="connsiteY57" fmla="*/ 4645152 h 6611112"/>
              <a:gd name="connsiteX58" fmla="*/ 10195788 w 10195788"/>
              <a:gd name="connsiteY58" fmla="*/ 4389120 h 6611112"/>
              <a:gd name="connsiteX59" fmla="*/ 10186644 w 10195788"/>
              <a:gd name="connsiteY59" fmla="*/ 3008376 h 6611112"/>
              <a:gd name="connsiteX60" fmla="*/ 10177500 w 10195788"/>
              <a:gd name="connsiteY60" fmla="*/ 2852928 h 6611112"/>
              <a:gd name="connsiteX61" fmla="*/ 10168356 w 10195788"/>
              <a:gd name="connsiteY61" fmla="*/ 256032 h 6611112"/>
              <a:gd name="connsiteX62" fmla="*/ 10140924 w 10195788"/>
              <a:gd name="connsiteY62" fmla="*/ 128016 h 6611112"/>
              <a:gd name="connsiteX63" fmla="*/ 10122636 w 10195788"/>
              <a:gd name="connsiteY63" fmla="*/ 27432 h 6611112"/>
              <a:gd name="connsiteX64" fmla="*/ 10104348 w 10195788"/>
              <a:gd name="connsiteY64" fmla="*/ 0 h 6611112"/>
              <a:gd name="connsiteX65" fmla="*/ 9976332 w 10195788"/>
              <a:gd name="connsiteY65" fmla="*/ 18288 h 6611112"/>
              <a:gd name="connsiteX66" fmla="*/ 9610572 w 10195788"/>
              <a:gd name="connsiteY66" fmla="*/ 73152 h 6611112"/>
              <a:gd name="connsiteX67" fmla="*/ 9180804 w 10195788"/>
              <a:gd name="connsiteY67" fmla="*/ 118872 h 6611112"/>
              <a:gd name="connsiteX68" fmla="*/ 8604732 w 10195788"/>
              <a:gd name="connsiteY68" fmla="*/ 164592 h 6611112"/>
              <a:gd name="connsiteX69" fmla="*/ 7818348 w 10195788"/>
              <a:gd name="connsiteY69" fmla="*/ 173736 h 6611112"/>
              <a:gd name="connsiteX70" fmla="*/ 7635468 w 10195788"/>
              <a:gd name="connsiteY70" fmla="*/ 182880 h 6611112"/>
              <a:gd name="connsiteX71" fmla="*/ 7534884 w 10195788"/>
              <a:gd name="connsiteY71" fmla="*/ 192024 h 6611112"/>
              <a:gd name="connsiteX72" fmla="*/ 7452588 w 10195788"/>
              <a:gd name="connsiteY72" fmla="*/ 201168 h 6611112"/>
              <a:gd name="connsiteX73" fmla="*/ 7095972 w 10195788"/>
              <a:gd name="connsiteY73" fmla="*/ 210312 h 6611112"/>
              <a:gd name="connsiteX74" fmla="*/ 6986244 w 10195788"/>
              <a:gd name="connsiteY74" fmla="*/ 219456 h 6611112"/>
              <a:gd name="connsiteX75" fmla="*/ 6757644 w 10195788"/>
              <a:gd name="connsiteY75" fmla="*/ 265176 h 6611112"/>
              <a:gd name="connsiteX76" fmla="*/ 6318732 w 10195788"/>
              <a:gd name="connsiteY76" fmla="*/ 310896 h 6611112"/>
              <a:gd name="connsiteX77" fmla="*/ 6026124 w 10195788"/>
              <a:gd name="connsiteY77" fmla="*/ 338328 h 6611112"/>
              <a:gd name="connsiteX78" fmla="*/ 5514060 w 10195788"/>
              <a:gd name="connsiteY78" fmla="*/ 374904 h 6611112"/>
              <a:gd name="connsiteX79" fmla="*/ 4736820 w 10195788"/>
              <a:gd name="connsiteY79" fmla="*/ 384048 h 6611112"/>
              <a:gd name="connsiteX80" fmla="*/ 1060932 w 10195788"/>
              <a:gd name="connsiteY80" fmla="*/ 374904 h 6611112"/>
              <a:gd name="connsiteX81" fmla="*/ 978636 w 10195788"/>
              <a:gd name="connsiteY81" fmla="*/ 365760 h 6611112"/>
              <a:gd name="connsiteX82" fmla="*/ 750036 w 10195788"/>
              <a:gd name="connsiteY82" fmla="*/ 356616 h 6611112"/>
              <a:gd name="connsiteX83" fmla="*/ 695172 w 10195788"/>
              <a:gd name="connsiteY83" fmla="*/ 347472 h 6611112"/>
              <a:gd name="connsiteX84" fmla="*/ 512292 w 10195788"/>
              <a:gd name="connsiteY84" fmla="*/ 329184 h 6611112"/>
              <a:gd name="connsiteX85" fmla="*/ 457428 w 10195788"/>
              <a:gd name="connsiteY85" fmla="*/ 320040 h 6611112"/>
              <a:gd name="connsiteX86" fmla="*/ 219684 w 10195788"/>
              <a:gd name="connsiteY86" fmla="*/ 347472 h 6611112"/>
              <a:gd name="connsiteX0" fmla="*/ 219684 w 10195788"/>
              <a:gd name="connsiteY0" fmla="*/ 347472 h 6611112"/>
              <a:gd name="connsiteX1" fmla="*/ 201396 w 10195788"/>
              <a:gd name="connsiteY1" fmla="*/ 393192 h 6611112"/>
              <a:gd name="connsiteX2" fmla="*/ 183108 w 10195788"/>
              <a:gd name="connsiteY2" fmla="*/ 475488 h 6611112"/>
              <a:gd name="connsiteX3" fmla="*/ 173964 w 10195788"/>
              <a:gd name="connsiteY3" fmla="*/ 566928 h 6611112"/>
              <a:gd name="connsiteX4" fmla="*/ 164820 w 10195788"/>
              <a:gd name="connsiteY4" fmla="*/ 685800 h 6611112"/>
              <a:gd name="connsiteX5" fmla="*/ 119100 w 10195788"/>
              <a:gd name="connsiteY5" fmla="*/ 987552 h 6611112"/>
              <a:gd name="connsiteX6" fmla="*/ 109956 w 10195788"/>
              <a:gd name="connsiteY6" fmla="*/ 1225296 h 6611112"/>
              <a:gd name="connsiteX7" fmla="*/ 82524 w 10195788"/>
              <a:gd name="connsiteY7" fmla="*/ 1563624 h 6611112"/>
              <a:gd name="connsiteX8" fmla="*/ 73380 w 10195788"/>
              <a:gd name="connsiteY8" fmla="*/ 1892808 h 6611112"/>
              <a:gd name="connsiteX9" fmla="*/ 55092 w 10195788"/>
              <a:gd name="connsiteY9" fmla="*/ 2148840 h 6611112"/>
              <a:gd name="connsiteX10" fmla="*/ 45948 w 10195788"/>
              <a:gd name="connsiteY10" fmla="*/ 2962656 h 6611112"/>
              <a:gd name="connsiteX11" fmla="*/ 27660 w 10195788"/>
              <a:gd name="connsiteY11" fmla="*/ 3538728 h 6611112"/>
              <a:gd name="connsiteX12" fmla="*/ 18516 w 10195788"/>
              <a:gd name="connsiteY12" fmla="*/ 4297680 h 6611112"/>
              <a:gd name="connsiteX13" fmla="*/ 228 w 10195788"/>
              <a:gd name="connsiteY13" fmla="*/ 5157216 h 6611112"/>
              <a:gd name="connsiteX14" fmla="*/ 9372 w 10195788"/>
              <a:gd name="connsiteY14" fmla="*/ 5815584 h 6611112"/>
              <a:gd name="connsiteX15" fmla="*/ 183108 w 10195788"/>
              <a:gd name="connsiteY15" fmla="*/ 6190488 h 6611112"/>
              <a:gd name="connsiteX16" fmla="*/ 274548 w 10195788"/>
              <a:gd name="connsiteY16" fmla="*/ 6300216 h 6611112"/>
              <a:gd name="connsiteX17" fmla="*/ 356844 w 10195788"/>
              <a:gd name="connsiteY17" fmla="*/ 6400800 h 6611112"/>
              <a:gd name="connsiteX18" fmla="*/ 494004 w 10195788"/>
              <a:gd name="connsiteY18" fmla="*/ 6528816 h 6611112"/>
              <a:gd name="connsiteX19" fmla="*/ 512292 w 10195788"/>
              <a:gd name="connsiteY19" fmla="*/ 6565392 h 6611112"/>
              <a:gd name="connsiteX20" fmla="*/ 548868 w 10195788"/>
              <a:gd name="connsiteY20" fmla="*/ 6583680 h 6611112"/>
              <a:gd name="connsiteX21" fmla="*/ 612876 w 10195788"/>
              <a:gd name="connsiteY21" fmla="*/ 6611112 h 6611112"/>
              <a:gd name="connsiteX22" fmla="*/ 2542260 w 10195788"/>
              <a:gd name="connsiteY22" fmla="*/ 6601968 h 6611112"/>
              <a:gd name="connsiteX23" fmla="*/ 2633700 w 10195788"/>
              <a:gd name="connsiteY23" fmla="*/ 6583680 h 6611112"/>
              <a:gd name="connsiteX24" fmla="*/ 2780004 w 10195788"/>
              <a:gd name="connsiteY24" fmla="*/ 6547104 h 6611112"/>
              <a:gd name="connsiteX25" fmla="*/ 3045180 w 10195788"/>
              <a:gd name="connsiteY25" fmla="*/ 6464808 h 6611112"/>
              <a:gd name="connsiteX26" fmla="*/ 3127476 w 10195788"/>
              <a:gd name="connsiteY26" fmla="*/ 6437376 h 6611112"/>
              <a:gd name="connsiteX27" fmla="*/ 3228060 w 10195788"/>
              <a:gd name="connsiteY27" fmla="*/ 6419088 h 6611112"/>
              <a:gd name="connsiteX28" fmla="*/ 3292068 w 10195788"/>
              <a:gd name="connsiteY28" fmla="*/ 6409944 h 6611112"/>
              <a:gd name="connsiteX29" fmla="*/ 3328644 w 10195788"/>
              <a:gd name="connsiteY29" fmla="*/ 6400800 h 6611112"/>
              <a:gd name="connsiteX30" fmla="*/ 3639540 w 10195788"/>
              <a:gd name="connsiteY30" fmla="*/ 6364224 h 6611112"/>
              <a:gd name="connsiteX31" fmla="*/ 3740124 w 10195788"/>
              <a:gd name="connsiteY31" fmla="*/ 6345936 h 6611112"/>
              <a:gd name="connsiteX32" fmla="*/ 3913860 w 10195788"/>
              <a:gd name="connsiteY32" fmla="*/ 6327648 h 6611112"/>
              <a:gd name="connsiteX33" fmla="*/ 3996156 w 10195788"/>
              <a:gd name="connsiteY33" fmla="*/ 6309360 h 6611112"/>
              <a:gd name="connsiteX34" fmla="*/ 4188180 w 10195788"/>
              <a:gd name="connsiteY34" fmla="*/ 6281928 h 6611112"/>
              <a:gd name="connsiteX35" fmla="*/ 4389348 w 10195788"/>
              <a:gd name="connsiteY35" fmla="*/ 6263640 h 6611112"/>
              <a:gd name="connsiteX36" fmla="*/ 4636236 w 10195788"/>
              <a:gd name="connsiteY36" fmla="*/ 6236208 h 6611112"/>
              <a:gd name="connsiteX37" fmla="*/ 6016980 w 10195788"/>
              <a:gd name="connsiteY37" fmla="*/ 6254496 h 6611112"/>
              <a:gd name="connsiteX38" fmla="*/ 6282156 w 10195788"/>
              <a:gd name="connsiteY38" fmla="*/ 6281928 h 6611112"/>
              <a:gd name="connsiteX39" fmla="*/ 6766788 w 10195788"/>
              <a:gd name="connsiteY39" fmla="*/ 6309360 h 6611112"/>
              <a:gd name="connsiteX40" fmla="*/ 7425156 w 10195788"/>
              <a:gd name="connsiteY40" fmla="*/ 6318504 h 6611112"/>
              <a:gd name="connsiteX41" fmla="*/ 9601428 w 10195788"/>
              <a:gd name="connsiteY41" fmla="*/ 6309360 h 6611112"/>
              <a:gd name="connsiteX42" fmla="*/ 9628860 w 10195788"/>
              <a:gd name="connsiteY42" fmla="*/ 6300216 h 6611112"/>
              <a:gd name="connsiteX43" fmla="*/ 9720300 w 10195788"/>
              <a:gd name="connsiteY43" fmla="*/ 6281928 h 6611112"/>
              <a:gd name="connsiteX44" fmla="*/ 9775164 w 10195788"/>
              <a:gd name="connsiteY44" fmla="*/ 6263640 h 6611112"/>
              <a:gd name="connsiteX45" fmla="*/ 9839172 w 10195788"/>
              <a:gd name="connsiteY45" fmla="*/ 6236208 h 6611112"/>
              <a:gd name="connsiteX46" fmla="*/ 9967188 w 10195788"/>
              <a:gd name="connsiteY46" fmla="*/ 6117336 h 6611112"/>
              <a:gd name="connsiteX47" fmla="*/ 10003764 w 10195788"/>
              <a:gd name="connsiteY47" fmla="*/ 6080760 h 6611112"/>
              <a:gd name="connsiteX48" fmla="*/ 10049484 w 10195788"/>
              <a:gd name="connsiteY48" fmla="*/ 5998464 h 6611112"/>
              <a:gd name="connsiteX49" fmla="*/ 10058628 w 10195788"/>
              <a:gd name="connsiteY49" fmla="*/ 5971032 h 6611112"/>
              <a:gd name="connsiteX50" fmla="*/ 10076916 w 10195788"/>
              <a:gd name="connsiteY50" fmla="*/ 5897880 h 6611112"/>
              <a:gd name="connsiteX51" fmla="*/ 10095204 w 10195788"/>
              <a:gd name="connsiteY51" fmla="*/ 5815584 h 6611112"/>
              <a:gd name="connsiteX52" fmla="*/ 10113492 w 10195788"/>
              <a:gd name="connsiteY52" fmla="*/ 5596128 h 6611112"/>
              <a:gd name="connsiteX53" fmla="*/ 10122636 w 10195788"/>
              <a:gd name="connsiteY53" fmla="*/ 5550408 h 6611112"/>
              <a:gd name="connsiteX54" fmla="*/ 10131780 w 10195788"/>
              <a:gd name="connsiteY54" fmla="*/ 5440680 h 6611112"/>
              <a:gd name="connsiteX55" fmla="*/ 10159212 w 10195788"/>
              <a:gd name="connsiteY55" fmla="*/ 5065776 h 6611112"/>
              <a:gd name="connsiteX56" fmla="*/ 10168356 w 10195788"/>
              <a:gd name="connsiteY56" fmla="*/ 4645152 h 6611112"/>
              <a:gd name="connsiteX57" fmla="*/ 10195788 w 10195788"/>
              <a:gd name="connsiteY57" fmla="*/ 4389120 h 6611112"/>
              <a:gd name="connsiteX58" fmla="*/ 10186644 w 10195788"/>
              <a:gd name="connsiteY58" fmla="*/ 3008376 h 6611112"/>
              <a:gd name="connsiteX59" fmla="*/ 10177500 w 10195788"/>
              <a:gd name="connsiteY59" fmla="*/ 2852928 h 6611112"/>
              <a:gd name="connsiteX60" fmla="*/ 10168356 w 10195788"/>
              <a:gd name="connsiteY60" fmla="*/ 256032 h 6611112"/>
              <a:gd name="connsiteX61" fmla="*/ 10140924 w 10195788"/>
              <a:gd name="connsiteY61" fmla="*/ 128016 h 6611112"/>
              <a:gd name="connsiteX62" fmla="*/ 10122636 w 10195788"/>
              <a:gd name="connsiteY62" fmla="*/ 27432 h 6611112"/>
              <a:gd name="connsiteX63" fmla="*/ 10104348 w 10195788"/>
              <a:gd name="connsiteY63" fmla="*/ 0 h 6611112"/>
              <a:gd name="connsiteX64" fmla="*/ 9976332 w 10195788"/>
              <a:gd name="connsiteY64" fmla="*/ 18288 h 6611112"/>
              <a:gd name="connsiteX65" fmla="*/ 9610572 w 10195788"/>
              <a:gd name="connsiteY65" fmla="*/ 73152 h 6611112"/>
              <a:gd name="connsiteX66" fmla="*/ 9180804 w 10195788"/>
              <a:gd name="connsiteY66" fmla="*/ 118872 h 6611112"/>
              <a:gd name="connsiteX67" fmla="*/ 8604732 w 10195788"/>
              <a:gd name="connsiteY67" fmla="*/ 164592 h 6611112"/>
              <a:gd name="connsiteX68" fmla="*/ 7818348 w 10195788"/>
              <a:gd name="connsiteY68" fmla="*/ 173736 h 6611112"/>
              <a:gd name="connsiteX69" fmla="*/ 7635468 w 10195788"/>
              <a:gd name="connsiteY69" fmla="*/ 182880 h 6611112"/>
              <a:gd name="connsiteX70" fmla="*/ 7534884 w 10195788"/>
              <a:gd name="connsiteY70" fmla="*/ 192024 h 6611112"/>
              <a:gd name="connsiteX71" fmla="*/ 7452588 w 10195788"/>
              <a:gd name="connsiteY71" fmla="*/ 201168 h 6611112"/>
              <a:gd name="connsiteX72" fmla="*/ 7095972 w 10195788"/>
              <a:gd name="connsiteY72" fmla="*/ 210312 h 6611112"/>
              <a:gd name="connsiteX73" fmla="*/ 6986244 w 10195788"/>
              <a:gd name="connsiteY73" fmla="*/ 219456 h 6611112"/>
              <a:gd name="connsiteX74" fmla="*/ 6757644 w 10195788"/>
              <a:gd name="connsiteY74" fmla="*/ 265176 h 6611112"/>
              <a:gd name="connsiteX75" fmla="*/ 6318732 w 10195788"/>
              <a:gd name="connsiteY75" fmla="*/ 310896 h 6611112"/>
              <a:gd name="connsiteX76" fmla="*/ 6026124 w 10195788"/>
              <a:gd name="connsiteY76" fmla="*/ 338328 h 6611112"/>
              <a:gd name="connsiteX77" fmla="*/ 5514060 w 10195788"/>
              <a:gd name="connsiteY77" fmla="*/ 374904 h 6611112"/>
              <a:gd name="connsiteX78" fmla="*/ 4736820 w 10195788"/>
              <a:gd name="connsiteY78" fmla="*/ 384048 h 6611112"/>
              <a:gd name="connsiteX79" fmla="*/ 1060932 w 10195788"/>
              <a:gd name="connsiteY79" fmla="*/ 374904 h 6611112"/>
              <a:gd name="connsiteX80" fmla="*/ 978636 w 10195788"/>
              <a:gd name="connsiteY80" fmla="*/ 365760 h 6611112"/>
              <a:gd name="connsiteX81" fmla="*/ 750036 w 10195788"/>
              <a:gd name="connsiteY81" fmla="*/ 356616 h 6611112"/>
              <a:gd name="connsiteX82" fmla="*/ 695172 w 10195788"/>
              <a:gd name="connsiteY82" fmla="*/ 347472 h 6611112"/>
              <a:gd name="connsiteX83" fmla="*/ 512292 w 10195788"/>
              <a:gd name="connsiteY83" fmla="*/ 329184 h 6611112"/>
              <a:gd name="connsiteX84" fmla="*/ 457428 w 10195788"/>
              <a:gd name="connsiteY84" fmla="*/ 320040 h 6611112"/>
              <a:gd name="connsiteX85" fmla="*/ 219684 w 10195788"/>
              <a:gd name="connsiteY85" fmla="*/ 347472 h 6611112"/>
              <a:gd name="connsiteX0" fmla="*/ 219684 w 10195788"/>
              <a:gd name="connsiteY0" fmla="*/ 347472 h 6601968"/>
              <a:gd name="connsiteX1" fmla="*/ 201396 w 10195788"/>
              <a:gd name="connsiteY1" fmla="*/ 393192 h 6601968"/>
              <a:gd name="connsiteX2" fmla="*/ 183108 w 10195788"/>
              <a:gd name="connsiteY2" fmla="*/ 475488 h 6601968"/>
              <a:gd name="connsiteX3" fmla="*/ 173964 w 10195788"/>
              <a:gd name="connsiteY3" fmla="*/ 566928 h 6601968"/>
              <a:gd name="connsiteX4" fmla="*/ 164820 w 10195788"/>
              <a:gd name="connsiteY4" fmla="*/ 685800 h 6601968"/>
              <a:gd name="connsiteX5" fmla="*/ 119100 w 10195788"/>
              <a:gd name="connsiteY5" fmla="*/ 987552 h 6601968"/>
              <a:gd name="connsiteX6" fmla="*/ 109956 w 10195788"/>
              <a:gd name="connsiteY6" fmla="*/ 1225296 h 6601968"/>
              <a:gd name="connsiteX7" fmla="*/ 82524 w 10195788"/>
              <a:gd name="connsiteY7" fmla="*/ 1563624 h 6601968"/>
              <a:gd name="connsiteX8" fmla="*/ 73380 w 10195788"/>
              <a:gd name="connsiteY8" fmla="*/ 1892808 h 6601968"/>
              <a:gd name="connsiteX9" fmla="*/ 55092 w 10195788"/>
              <a:gd name="connsiteY9" fmla="*/ 2148840 h 6601968"/>
              <a:gd name="connsiteX10" fmla="*/ 45948 w 10195788"/>
              <a:gd name="connsiteY10" fmla="*/ 2962656 h 6601968"/>
              <a:gd name="connsiteX11" fmla="*/ 27660 w 10195788"/>
              <a:gd name="connsiteY11" fmla="*/ 3538728 h 6601968"/>
              <a:gd name="connsiteX12" fmla="*/ 18516 w 10195788"/>
              <a:gd name="connsiteY12" fmla="*/ 4297680 h 6601968"/>
              <a:gd name="connsiteX13" fmla="*/ 228 w 10195788"/>
              <a:gd name="connsiteY13" fmla="*/ 5157216 h 6601968"/>
              <a:gd name="connsiteX14" fmla="*/ 9372 w 10195788"/>
              <a:gd name="connsiteY14" fmla="*/ 5815584 h 6601968"/>
              <a:gd name="connsiteX15" fmla="*/ 183108 w 10195788"/>
              <a:gd name="connsiteY15" fmla="*/ 6190488 h 6601968"/>
              <a:gd name="connsiteX16" fmla="*/ 274548 w 10195788"/>
              <a:gd name="connsiteY16" fmla="*/ 6300216 h 6601968"/>
              <a:gd name="connsiteX17" fmla="*/ 356844 w 10195788"/>
              <a:gd name="connsiteY17" fmla="*/ 6400800 h 6601968"/>
              <a:gd name="connsiteX18" fmla="*/ 494004 w 10195788"/>
              <a:gd name="connsiteY18" fmla="*/ 6528816 h 6601968"/>
              <a:gd name="connsiteX19" fmla="*/ 512292 w 10195788"/>
              <a:gd name="connsiteY19" fmla="*/ 6565392 h 6601968"/>
              <a:gd name="connsiteX20" fmla="*/ 548868 w 10195788"/>
              <a:gd name="connsiteY20" fmla="*/ 6583680 h 6601968"/>
              <a:gd name="connsiteX21" fmla="*/ 2542260 w 10195788"/>
              <a:gd name="connsiteY21" fmla="*/ 6601968 h 6601968"/>
              <a:gd name="connsiteX22" fmla="*/ 2633700 w 10195788"/>
              <a:gd name="connsiteY22" fmla="*/ 6583680 h 6601968"/>
              <a:gd name="connsiteX23" fmla="*/ 2780004 w 10195788"/>
              <a:gd name="connsiteY23" fmla="*/ 6547104 h 6601968"/>
              <a:gd name="connsiteX24" fmla="*/ 3045180 w 10195788"/>
              <a:gd name="connsiteY24" fmla="*/ 6464808 h 6601968"/>
              <a:gd name="connsiteX25" fmla="*/ 3127476 w 10195788"/>
              <a:gd name="connsiteY25" fmla="*/ 6437376 h 6601968"/>
              <a:gd name="connsiteX26" fmla="*/ 3228060 w 10195788"/>
              <a:gd name="connsiteY26" fmla="*/ 6419088 h 6601968"/>
              <a:gd name="connsiteX27" fmla="*/ 3292068 w 10195788"/>
              <a:gd name="connsiteY27" fmla="*/ 6409944 h 6601968"/>
              <a:gd name="connsiteX28" fmla="*/ 3328644 w 10195788"/>
              <a:gd name="connsiteY28" fmla="*/ 6400800 h 6601968"/>
              <a:gd name="connsiteX29" fmla="*/ 3639540 w 10195788"/>
              <a:gd name="connsiteY29" fmla="*/ 6364224 h 6601968"/>
              <a:gd name="connsiteX30" fmla="*/ 3740124 w 10195788"/>
              <a:gd name="connsiteY30" fmla="*/ 6345936 h 6601968"/>
              <a:gd name="connsiteX31" fmla="*/ 3913860 w 10195788"/>
              <a:gd name="connsiteY31" fmla="*/ 6327648 h 6601968"/>
              <a:gd name="connsiteX32" fmla="*/ 3996156 w 10195788"/>
              <a:gd name="connsiteY32" fmla="*/ 6309360 h 6601968"/>
              <a:gd name="connsiteX33" fmla="*/ 4188180 w 10195788"/>
              <a:gd name="connsiteY33" fmla="*/ 6281928 h 6601968"/>
              <a:gd name="connsiteX34" fmla="*/ 4389348 w 10195788"/>
              <a:gd name="connsiteY34" fmla="*/ 6263640 h 6601968"/>
              <a:gd name="connsiteX35" fmla="*/ 4636236 w 10195788"/>
              <a:gd name="connsiteY35" fmla="*/ 6236208 h 6601968"/>
              <a:gd name="connsiteX36" fmla="*/ 6016980 w 10195788"/>
              <a:gd name="connsiteY36" fmla="*/ 6254496 h 6601968"/>
              <a:gd name="connsiteX37" fmla="*/ 6282156 w 10195788"/>
              <a:gd name="connsiteY37" fmla="*/ 6281928 h 6601968"/>
              <a:gd name="connsiteX38" fmla="*/ 6766788 w 10195788"/>
              <a:gd name="connsiteY38" fmla="*/ 6309360 h 6601968"/>
              <a:gd name="connsiteX39" fmla="*/ 7425156 w 10195788"/>
              <a:gd name="connsiteY39" fmla="*/ 6318504 h 6601968"/>
              <a:gd name="connsiteX40" fmla="*/ 9601428 w 10195788"/>
              <a:gd name="connsiteY40" fmla="*/ 6309360 h 6601968"/>
              <a:gd name="connsiteX41" fmla="*/ 9628860 w 10195788"/>
              <a:gd name="connsiteY41" fmla="*/ 6300216 h 6601968"/>
              <a:gd name="connsiteX42" fmla="*/ 9720300 w 10195788"/>
              <a:gd name="connsiteY42" fmla="*/ 6281928 h 6601968"/>
              <a:gd name="connsiteX43" fmla="*/ 9775164 w 10195788"/>
              <a:gd name="connsiteY43" fmla="*/ 6263640 h 6601968"/>
              <a:gd name="connsiteX44" fmla="*/ 9839172 w 10195788"/>
              <a:gd name="connsiteY44" fmla="*/ 6236208 h 6601968"/>
              <a:gd name="connsiteX45" fmla="*/ 9967188 w 10195788"/>
              <a:gd name="connsiteY45" fmla="*/ 6117336 h 6601968"/>
              <a:gd name="connsiteX46" fmla="*/ 10003764 w 10195788"/>
              <a:gd name="connsiteY46" fmla="*/ 6080760 h 6601968"/>
              <a:gd name="connsiteX47" fmla="*/ 10049484 w 10195788"/>
              <a:gd name="connsiteY47" fmla="*/ 5998464 h 6601968"/>
              <a:gd name="connsiteX48" fmla="*/ 10058628 w 10195788"/>
              <a:gd name="connsiteY48" fmla="*/ 5971032 h 6601968"/>
              <a:gd name="connsiteX49" fmla="*/ 10076916 w 10195788"/>
              <a:gd name="connsiteY49" fmla="*/ 5897880 h 6601968"/>
              <a:gd name="connsiteX50" fmla="*/ 10095204 w 10195788"/>
              <a:gd name="connsiteY50" fmla="*/ 5815584 h 6601968"/>
              <a:gd name="connsiteX51" fmla="*/ 10113492 w 10195788"/>
              <a:gd name="connsiteY51" fmla="*/ 5596128 h 6601968"/>
              <a:gd name="connsiteX52" fmla="*/ 10122636 w 10195788"/>
              <a:gd name="connsiteY52" fmla="*/ 5550408 h 6601968"/>
              <a:gd name="connsiteX53" fmla="*/ 10131780 w 10195788"/>
              <a:gd name="connsiteY53" fmla="*/ 5440680 h 6601968"/>
              <a:gd name="connsiteX54" fmla="*/ 10159212 w 10195788"/>
              <a:gd name="connsiteY54" fmla="*/ 5065776 h 6601968"/>
              <a:gd name="connsiteX55" fmla="*/ 10168356 w 10195788"/>
              <a:gd name="connsiteY55" fmla="*/ 4645152 h 6601968"/>
              <a:gd name="connsiteX56" fmla="*/ 10195788 w 10195788"/>
              <a:gd name="connsiteY56" fmla="*/ 4389120 h 6601968"/>
              <a:gd name="connsiteX57" fmla="*/ 10186644 w 10195788"/>
              <a:gd name="connsiteY57" fmla="*/ 3008376 h 6601968"/>
              <a:gd name="connsiteX58" fmla="*/ 10177500 w 10195788"/>
              <a:gd name="connsiteY58" fmla="*/ 2852928 h 6601968"/>
              <a:gd name="connsiteX59" fmla="*/ 10168356 w 10195788"/>
              <a:gd name="connsiteY59" fmla="*/ 256032 h 6601968"/>
              <a:gd name="connsiteX60" fmla="*/ 10140924 w 10195788"/>
              <a:gd name="connsiteY60" fmla="*/ 128016 h 6601968"/>
              <a:gd name="connsiteX61" fmla="*/ 10122636 w 10195788"/>
              <a:gd name="connsiteY61" fmla="*/ 27432 h 6601968"/>
              <a:gd name="connsiteX62" fmla="*/ 10104348 w 10195788"/>
              <a:gd name="connsiteY62" fmla="*/ 0 h 6601968"/>
              <a:gd name="connsiteX63" fmla="*/ 9976332 w 10195788"/>
              <a:gd name="connsiteY63" fmla="*/ 18288 h 6601968"/>
              <a:gd name="connsiteX64" fmla="*/ 9610572 w 10195788"/>
              <a:gd name="connsiteY64" fmla="*/ 73152 h 6601968"/>
              <a:gd name="connsiteX65" fmla="*/ 9180804 w 10195788"/>
              <a:gd name="connsiteY65" fmla="*/ 118872 h 6601968"/>
              <a:gd name="connsiteX66" fmla="*/ 8604732 w 10195788"/>
              <a:gd name="connsiteY66" fmla="*/ 164592 h 6601968"/>
              <a:gd name="connsiteX67" fmla="*/ 7818348 w 10195788"/>
              <a:gd name="connsiteY67" fmla="*/ 173736 h 6601968"/>
              <a:gd name="connsiteX68" fmla="*/ 7635468 w 10195788"/>
              <a:gd name="connsiteY68" fmla="*/ 182880 h 6601968"/>
              <a:gd name="connsiteX69" fmla="*/ 7534884 w 10195788"/>
              <a:gd name="connsiteY69" fmla="*/ 192024 h 6601968"/>
              <a:gd name="connsiteX70" fmla="*/ 7452588 w 10195788"/>
              <a:gd name="connsiteY70" fmla="*/ 201168 h 6601968"/>
              <a:gd name="connsiteX71" fmla="*/ 7095972 w 10195788"/>
              <a:gd name="connsiteY71" fmla="*/ 210312 h 6601968"/>
              <a:gd name="connsiteX72" fmla="*/ 6986244 w 10195788"/>
              <a:gd name="connsiteY72" fmla="*/ 219456 h 6601968"/>
              <a:gd name="connsiteX73" fmla="*/ 6757644 w 10195788"/>
              <a:gd name="connsiteY73" fmla="*/ 265176 h 6601968"/>
              <a:gd name="connsiteX74" fmla="*/ 6318732 w 10195788"/>
              <a:gd name="connsiteY74" fmla="*/ 310896 h 6601968"/>
              <a:gd name="connsiteX75" fmla="*/ 6026124 w 10195788"/>
              <a:gd name="connsiteY75" fmla="*/ 338328 h 6601968"/>
              <a:gd name="connsiteX76" fmla="*/ 5514060 w 10195788"/>
              <a:gd name="connsiteY76" fmla="*/ 374904 h 6601968"/>
              <a:gd name="connsiteX77" fmla="*/ 4736820 w 10195788"/>
              <a:gd name="connsiteY77" fmla="*/ 384048 h 6601968"/>
              <a:gd name="connsiteX78" fmla="*/ 1060932 w 10195788"/>
              <a:gd name="connsiteY78" fmla="*/ 374904 h 6601968"/>
              <a:gd name="connsiteX79" fmla="*/ 978636 w 10195788"/>
              <a:gd name="connsiteY79" fmla="*/ 365760 h 6601968"/>
              <a:gd name="connsiteX80" fmla="*/ 750036 w 10195788"/>
              <a:gd name="connsiteY80" fmla="*/ 356616 h 6601968"/>
              <a:gd name="connsiteX81" fmla="*/ 695172 w 10195788"/>
              <a:gd name="connsiteY81" fmla="*/ 347472 h 6601968"/>
              <a:gd name="connsiteX82" fmla="*/ 512292 w 10195788"/>
              <a:gd name="connsiteY82" fmla="*/ 329184 h 6601968"/>
              <a:gd name="connsiteX83" fmla="*/ 457428 w 10195788"/>
              <a:gd name="connsiteY83" fmla="*/ 320040 h 6601968"/>
              <a:gd name="connsiteX84" fmla="*/ 219684 w 10195788"/>
              <a:gd name="connsiteY84" fmla="*/ 347472 h 6601968"/>
              <a:gd name="connsiteX0" fmla="*/ 219684 w 10195788"/>
              <a:gd name="connsiteY0" fmla="*/ 347472 h 6601968"/>
              <a:gd name="connsiteX1" fmla="*/ 201396 w 10195788"/>
              <a:gd name="connsiteY1" fmla="*/ 393192 h 6601968"/>
              <a:gd name="connsiteX2" fmla="*/ 183108 w 10195788"/>
              <a:gd name="connsiteY2" fmla="*/ 475488 h 6601968"/>
              <a:gd name="connsiteX3" fmla="*/ 173964 w 10195788"/>
              <a:gd name="connsiteY3" fmla="*/ 566928 h 6601968"/>
              <a:gd name="connsiteX4" fmla="*/ 164820 w 10195788"/>
              <a:gd name="connsiteY4" fmla="*/ 685800 h 6601968"/>
              <a:gd name="connsiteX5" fmla="*/ 119100 w 10195788"/>
              <a:gd name="connsiteY5" fmla="*/ 987552 h 6601968"/>
              <a:gd name="connsiteX6" fmla="*/ 109956 w 10195788"/>
              <a:gd name="connsiteY6" fmla="*/ 1225296 h 6601968"/>
              <a:gd name="connsiteX7" fmla="*/ 82524 w 10195788"/>
              <a:gd name="connsiteY7" fmla="*/ 1563624 h 6601968"/>
              <a:gd name="connsiteX8" fmla="*/ 73380 w 10195788"/>
              <a:gd name="connsiteY8" fmla="*/ 1892808 h 6601968"/>
              <a:gd name="connsiteX9" fmla="*/ 55092 w 10195788"/>
              <a:gd name="connsiteY9" fmla="*/ 2148840 h 6601968"/>
              <a:gd name="connsiteX10" fmla="*/ 45948 w 10195788"/>
              <a:gd name="connsiteY10" fmla="*/ 2962656 h 6601968"/>
              <a:gd name="connsiteX11" fmla="*/ 27660 w 10195788"/>
              <a:gd name="connsiteY11" fmla="*/ 3538728 h 6601968"/>
              <a:gd name="connsiteX12" fmla="*/ 18516 w 10195788"/>
              <a:gd name="connsiteY12" fmla="*/ 4297680 h 6601968"/>
              <a:gd name="connsiteX13" fmla="*/ 228 w 10195788"/>
              <a:gd name="connsiteY13" fmla="*/ 5157216 h 6601968"/>
              <a:gd name="connsiteX14" fmla="*/ 9372 w 10195788"/>
              <a:gd name="connsiteY14" fmla="*/ 5815584 h 6601968"/>
              <a:gd name="connsiteX15" fmla="*/ 183108 w 10195788"/>
              <a:gd name="connsiteY15" fmla="*/ 6190488 h 6601968"/>
              <a:gd name="connsiteX16" fmla="*/ 274548 w 10195788"/>
              <a:gd name="connsiteY16" fmla="*/ 6300216 h 6601968"/>
              <a:gd name="connsiteX17" fmla="*/ 356844 w 10195788"/>
              <a:gd name="connsiteY17" fmla="*/ 6400800 h 6601968"/>
              <a:gd name="connsiteX18" fmla="*/ 494004 w 10195788"/>
              <a:gd name="connsiteY18" fmla="*/ 6528816 h 6601968"/>
              <a:gd name="connsiteX19" fmla="*/ 512292 w 10195788"/>
              <a:gd name="connsiteY19" fmla="*/ 6565392 h 6601968"/>
              <a:gd name="connsiteX20" fmla="*/ 2542260 w 10195788"/>
              <a:gd name="connsiteY20" fmla="*/ 6601968 h 6601968"/>
              <a:gd name="connsiteX21" fmla="*/ 2633700 w 10195788"/>
              <a:gd name="connsiteY21" fmla="*/ 6583680 h 6601968"/>
              <a:gd name="connsiteX22" fmla="*/ 2780004 w 10195788"/>
              <a:gd name="connsiteY22" fmla="*/ 6547104 h 6601968"/>
              <a:gd name="connsiteX23" fmla="*/ 3045180 w 10195788"/>
              <a:gd name="connsiteY23" fmla="*/ 6464808 h 6601968"/>
              <a:gd name="connsiteX24" fmla="*/ 3127476 w 10195788"/>
              <a:gd name="connsiteY24" fmla="*/ 6437376 h 6601968"/>
              <a:gd name="connsiteX25" fmla="*/ 3228060 w 10195788"/>
              <a:gd name="connsiteY25" fmla="*/ 6419088 h 6601968"/>
              <a:gd name="connsiteX26" fmla="*/ 3292068 w 10195788"/>
              <a:gd name="connsiteY26" fmla="*/ 6409944 h 6601968"/>
              <a:gd name="connsiteX27" fmla="*/ 3328644 w 10195788"/>
              <a:gd name="connsiteY27" fmla="*/ 6400800 h 6601968"/>
              <a:gd name="connsiteX28" fmla="*/ 3639540 w 10195788"/>
              <a:gd name="connsiteY28" fmla="*/ 6364224 h 6601968"/>
              <a:gd name="connsiteX29" fmla="*/ 3740124 w 10195788"/>
              <a:gd name="connsiteY29" fmla="*/ 6345936 h 6601968"/>
              <a:gd name="connsiteX30" fmla="*/ 3913860 w 10195788"/>
              <a:gd name="connsiteY30" fmla="*/ 6327648 h 6601968"/>
              <a:gd name="connsiteX31" fmla="*/ 3996156 w 10195788"/>
              <a:gd name="connsiteY31" fmla="*/ 6309360 h 6601968"/>
              <a:gd name="connsiteX32" fmla="*/ 4188180 w 10195788"/>
              <a:gd name="connsiteY32" fmla="*/ 6281928 h 6601968"/>
              <a:gd name="connsiteX33" fmla="*/ 4389348 w 10195788"/>
              <a:gd name="connsiteY33" fmla="*/ 6263640 h 6601968"/>
              <a:gd name="connsiteX34" fmla="*/ 4636236 w 10195788"/>
              <a:gd name="connsiteY34" fmla="*/ 6236208 h 6601968"/>
              <a:gd name="connsiteX35" fmla="*/ 6016980 w 10195788"/>
              <a:gd name="connsiteY35" fmla="*/ 6254496 h 6601968"/>
              <a:gd name="connsiteX36" fmla="*/ 6282156 w 10195788"/>
              <a:gd name="connsiteY36" fmla="*/ 6281928 h 6601968"/>
              <a:gd name="connsiteX37" fmla="*/ 6766788 w 10195788"/>
              <a:gd name="connsiteY37" fmla="*/ 6309360 h 6601968"/>
              <a:gd name="connsiteX38" fmla="*/ 7425156 w 10195788"/>
              <a:gd name="connsiteY38" fmla="*/ 6318504 h 6601968"/>
              <a:gd name="connsiteX39" fmla="*/ 9601428 w 10195788"/>
              <a:gd name="connsiteY39" fmla="*/ 6309360 h 6601968"/>
              <a:gd name="connsiteX40" fmla="*/ 9628860 w 10195788"/>
              <a:gd name="connsiteY40" fmla="*/ 6300216 h 6601968"/>
              <a:gd name="connsiteX41" fmla="*/ 9720300 w 10195788"/>
              <a:gd name="connsiteY41" fmla="*/ 6281928 h 6601968"/>
              <a:gd name="connsiteX42" fmla="*/ 9775164 w 10195788"/>
              <a:gd name="connsiteY42" fmla="*/ 6263640 h 6601968"/>
              <a:gd name="connsiteX43" fmla="*/ 9839172 w 10195788"/>
              <a:gd name="connsiteY43" fmla="*/ 6236208 h 6601968"/>
              <a:gd name="connsiteX44" fmla="*/ 9967188 w 10195788"/>
              <a:gd name="connsiteY44" fmla="*/ 6117336 h 6601968"/>
              <a:gd name="connsiteX45" fmla="*/ 10003764 w 10195788"/>
              <a:gd name="connsiteY45" fmla="*/ 6080760 h 6601968"/>
              <a:gd name="connsiteX46" fmla="*/ 10049484 w 10195788"/>
              <a:gd name="connsiteY46" fmla="*/ 5998464 h 6601968"/>
              <a:gd name="connsiteX47" fmla="*/ 10058628 w 10195788"/>
              <a:gd name="connsiteY47" fmla="*/ 5971032 h 6601968"/>
              <a:gd name="connsiteX48" fmla="*/ 10076916 w 10195788"/>
              <a:gd name="connsiteY48" fmla="*/ 5897880 h 6601968"/>
              <a:gd name="connsiteX49" fmla="*/ 10095204 w 10195788"/>
              <a:gd name="connsiteY49" fmla="*/ 5815584 h 6601968"/>
              <a:gd name="connsiteX50" fmla="*/ 10113492 w 10195788"/>
              <a:gd name="connsiteY50" fmla="*/ 5596128 h 6601968"/>
              <a:gd name="connsiteX51" fmla="*/ 10122636 w 10195788"/>
              <a:gd name="connsiteY51" fmla="*/ 5550408 h 6601968"/>
              <a:gd name="connsiteX52" fmla="*/ 10131780 w 10195788"/>
              <a:gd name="connsiteY52" fmla="*/ 5440680 h 6601968"/>
              <a:gd name="connsiteX53" fmla="*/ 10159212 w 10195788"/>
              <a:gd name="connsiteY53" fmla="*/ 5065776 h 6601968"/>
              <a:gd name="connsiteX54" fmla="*/ 10168356 w 10195788"/>
              <a:gd name="connsiteY54" fmla="*/ 4645152 h 6601968"/>
              <a:gd name="connsiteX55" fmla="*/ 10195788 w 10195788"/>
              <a:gd name="connsiteY55" fmla="*/ 4389120 h 6601968"/>
              <a:gd name="connsiteX56" fmla="*/ 10186644 w 10195788"/>
              <a:gd name="connsiteY56" fmla="*/ 3008376 h 6601968"/>
              <a:gd name="connsiteX57" fmla="*/ 10177500 w 10195788"/>
              <a:gd name="connsiteY57" fmla="*/ 2852928 h 6601968"/>
              <a:gd name="connsiteX58" fmla="*/ 10168356 w 10195788"/>
              <a:gd name="connsiteY58" fmla="*/ 256032 h 6601968"/>
              <a:gd name="connsiteX59" fmla="*/ 10140924 w 10195788"/>
              <a:gd name="connsiteY59" fmla="*/ 128016 h 6601968"/>
              <a:gd name="connsiteX60" fmla="*/ 10122636 w 10195788"/>
              <a:gd name="connsiteY60" fmla="*/ 27432 h 6601968"/>
              <a:gd name="connsiteX61" fmla="*/ 10104348 w 10195788"/>
              <a:gd name="connsiteY61" fmla="*/ 0 h 6601968"/>
              <a:gd name="connsiteX62" fmla="*/ 9976332 w 10195788"/>
              <a:gd name="connsiteY62" fmla="*/ 18288 h 6601968"/>
              <a:gd name="connsiteX63" fmla="*/ 9610572 w 10195788"/>
              <a:gd name="connsiteY63" fmla="*/ 73152 h 6601968"/>
              <a:gd name="connsiteX64" fmla="*/ 9180804 w 10195788"/>
              <a:gd name="connsiteY64" fmla="*/ 118872 h 6601968"/>
              <a:gd name="connsiteX65" fmla="*/ 8604732 w 10195788"/>
              <a:gd name="connsiteY65" fmla="*/ 164592 h 6601968"/>
              <a:gd name="connsiteX66" fmla="*/ 7818348 w 10195788"/>
              <a:gd name="connsiteY66" fmla="*/ 173736 h 6601968"/>
              <a:gd name="connsiteX67" fmla="*/ 7635468 w 10195788"/>
              <a:gd name="connsiteY67" fmla="*/ 182880 h 6601968"/>
              <a:gd name="connsiteX68" fmla="*/ 7534884 w 10195788"/>
              <a:gd name="connsiteY68" fmla="*/ 192024 h 6601968"/>
              <a:gd name="connsiteX69" fmla="*/ 7452588 w 10195788"/>
              <a:gd name="connsiteY69" fmla="*/ 201168 h 6601968"/>
              <a:gd name="connsiteX70" fmla="*/ 7095972 w 10195788"/>
              <a:gd name="connsiteY70" fmla="*/ 210312 h 6601968"/>
              <a:gd name="connsiteX71" fmla="*/ 6986244 w 10195788"/>
              <a:gd name="connsiteY71" fmla="*/ 219456 h 6601968"/>
              <a:gd name="connsiteX72" fmla="*/ 6757644 w 10195788"/>
              <a:gd name="connsiteY72" fmla="*/ 265176 h 6601968"/>
              <a:gd name="connsiteX73" fmla="*/ 6318732 w 10195788"/>
              <a:gd name="connsiteY73" fmla="*/ 310896 h 6601968"/>
              <a:gd name="connsiteX74" fmla="*/ 6026124 w 10195788"/>
              <a:gd name="connsiteY74" fmla="*/ 338328 h 6601968"/>
              <a:gd name="connsiteX75" fmla="*/ 5514060 w 10195788"/>
              <a:gd name="connsiteY75" fmla="*/ 374904 h 6601968"/>
              <a:gd name="connsiteX76" fmla="*/ 4736820 w 10195788"/>
              <a:gd name="connsiteY76" fmla="*/ 384048 h 6601968"/>
              <a:gd name="connsiteX77" fmla="*/ 1060932 w 10195788"/>
              <a:gd name="connsiteY77" fmla="*/ 374904 h 6601968"/>
              <a:gd name="connsiteX78" fmla="*/ 978636 w 10195788"/>
              <a:gd name="connsiteY78" fmla="*/ 365760 h 6601968"/>
              <a:gd name="connsiteX79" fmla="*/ 750036 w 10195788"/>
              <a:gd name="connsiteY79" fmla="*/ 356616 h 6601968"/>
              <a:gd name="connsiteX80" fmla="*/ 695172 w 10195788"/>
              <a:gd name="connsiteY80" fmla="*/ 347472 h 6601968"/>
              <a:gd name="connsiteX81" fmla="*/ 512292 w 10195788"/>
              <a:gd name="connsiteY81" fmla="*/ 329184 h 6601968"/>
              <a:gd name="connsiteX82" fmla="*/ 457428 w 10195788"/>
              <a:gd name="connsiteY82" fmla="*/ 320040 h 6601968"/>
              <a:gd name="connsiteX83" fmla="*/ 219684 w 10195788"/>
              <a:gd name="connsiteY83" fmla="*/ 347472 h 6601968"/>
              <a:gd name="connsiteX0" fmla="*/ 219684 w 10195788"/>
              <a:gd name="connsiteY0" fmla="*/ 347472 h 6601968"/>
              <a:gd name="connsiteX1" fmla="*/ 201396 w 10195788"/>
              <a:gd name="connsiteY1" fmla="*/ 393192 h 6601968"/>
              <a:gd name="connsiteX2" fmla="*/ 183108 w 10195788"/>
              <a:gd name="connsiteY2" fmla="*/ 475488 h 6601968"/>
              <a:gd name="connsiteX3" fmla="*/ 173964 w 10195788"/>
              <a:gd name="connsiteY3" fmla="*/ 566928 h 6601968"/>
              <a:gd name="connsiteX4" fmla="*/ 164820 w 10195788"/>
              <a:gd name="connsiteY4" fmla="*/ 685800 h 6601968"/>
              <a:gd name="connsiteX5" fmla="*/ 119100 w 10195788"/>
              <a:gd name="connsiteY5" fmla="*/ 987552 h 6601968"/>
              <a:gd name="connsiteX6" fmla="*/ 109956 w 10195788"/>
              <a:gd name="connsiteY6" fmla="*/ 1225296 h 6601968"/>
              <a:gd name="connsiteX7" fmla="*/ 82524 w 10195788"/>
              <a:gd name="connsiteY7" fmla="*/ 1563624 h 6601968"/>
              <a:gd name="connsiteX8" fmla="*/ 73380 w 10195788"/>
              <a:gd name="connsiteY8" fmla="*/ 1892808 h 6601968"/>
              <a:gd name="connsiteX9" fmla="*/ 55092 w 10195788"/>
              <a:gd name="connsiteY9" fmla="*/ 2148840 h 6601968"/>
              <a:gd name="connsiteX10" fmla="*/ 45948 w 10195788"/>
              <a:gd name="connsiteY10" fmla="*/ 2962656 h 6601968"/>
              <a:gd name="connsiteX11" fmla="*/ 27660 w 10195788"/>
              <a:gd name="connsiteY11" fmla="*/ 3538728 h 6601968"/>
              <a:gd name="connsiteX12" fmla="*/ 18516 w 10195788"/>
              <a:gd name="connsiteY12" fmla="*/ 4297680 h 6601968"/>
              <a:gd name="connsiteX13" fmla="*/ 228 w 10195788"/>
              <a:gd name="connsiteY13" fmla="*/ 5157216 h 6601968"/>
              <a:gd name="connsiteX14" fmla="*/ 9372 w 10195788"/>
              <a:gd name="connsiteY14" fmla="*/ 5815584 h 6601968"/>
              <a:gd name="connsiteX15" fmla="*/ 183108 w 10195788"/>
              <a:gd name="connsiteY15" fmla="*/ 6190488 h 6601968"/>
              <a:gd name="connsiteX16" fmla="*/ 274548 w 10195788"/>
              <a:gd name="connsiteY16" fmla="*/ 6300216 h 6601968"/>
              <a:gd name="connsiteX17" fmla="*/ 356844 w 10195788"/>
              <a:gd name="connsiteY17" fmla="*/ 6400800 h 6601968"/>
              <a:gd name="connsiteX18" fmla="*/ 494004 w 10195788"/>
              <a:gd name="connsiteY18" fmla="*/ 6528816 h 6601968"/>
              <a:gd name="connsiteX19" fmla="*/ 2542260 w 10195788"/>
              <a:gd name="connsiteY19" fmla="*/ 6601968 h 6601968"/>
              <a:gd name="connsiteX20" fmla="*/ 2633700 w 10195788"/>
              <a:gd name="connsiteY20" fmla="*/ 6583680 h 6601968"/>
              <a:gd name="connsiteX21" fmla="*/ 2780004 w 10195788"/>
              <a:gd name="connsiteY21" fmla="*/ 6547104 h 6601968"/>
              <a:gd name="connsiteX22" fmla="*/ 3045180 w 10195788"/>
              <a:gd name="connsiteY22" fmla="*/ 6464808 h 6601968"/>
              <a:gd name="connsiteX23" fmla="*/ 3127476 w 10195788"/>
              <a:gd name="connsiteY23" fmla="*/ 6437376 h 6601968"/>
              <a:gd name="connsiteX24" fmla="*/ 3228060 w 10195788"/>
              <a:gd name="connsiteY24" fmla="*/ 6419088 h 6601968"/>
              <a:gd name="connsiteX25" fmla="*/ 3292068 w 10195788"/>
              <a:gd name="connsiteY25" fmla="*/ 6409944 h 6601968"/>
              <a:gd name="connsiteX26" fmla="*/ 3328644 w 10195788"/>
              <a:gd name="connsiteY26" fmla="*/ 6400800 h 6601968"/>
              <a:gd name="connsiteX27" fmla="*/ 3639540 w 10195788"/>
              <a:gd name="connsiteY27" fmla="*/ 6364224 h 6601968"/>
              <a:gd name="connsiteX28" fmla="*/ 3740124 w 10195788"/>
              <a:gd name="connsiteY28" fmla="*/ 6345936 h 6601968"/>
              <a:gd name="connsiteX29" fmla="*/ 3913860 w 10195788"/>
              <a:gd name="connsiteY29" fmla="*/ 6327648 h 6601968"/>
              <a:gd name="connsiteX30" fmla="*/ 3996156 w 10195788"/>
              <a:gd name="connsiteY30" fmla="*/ 6309360 h 6601968"/>
              <a:gd name="connsiteX31" fmla="*/ 4188180 w 10195788"/>
              <a:gd name="connsiteY31" fmla="*/ 6281928 h 6601968"/>
              <a:gd name="connsiteX32" fmla="*/ 4389348 w 10195788"/>
              <a:gd name="connsiteY32" fmla="*/ 6263640 h 6601968"/>
              <a:gd name="connsiteX33" fmla="*/ 4636236 w 10195788"/>
              <a:gd name="connsiteY33" fmla="*/ 6236208 h 6601968"/>
              <a:gd name="connsiteX34" fmla="*/ 6016980 w 10195788"/>
              <a:gd name="connsiteY34" fmla="*/ 6254496 h 6601968"/>
              <a:gd name="connsiteX35" fmla="*/ 6282156 w 10195788"/>
              <a:gd name="connsiteY35" fmla="*/ 6281928 h 6601968"/>
              <a:gd name="connsiteX36" fmla="*/ 6766788 w 10195788"/>
              <a:gd name="connsiteY36" fmla="*/ 6309360 h 6601968"/>
              <a:gd name="connsiteX37" fmla="*/ 7425156 w 10195788"/>
              <a:gd name="connsiteY37" fmla="*/ 6318504 h 6601968"/>
              <a:gd name="connsiteX38" fmla="*/ 9601428 w 10195788"/>
              <a:gd name="connsiteY38" fmla="*/ 6309360 h 6601968"/>
              <a:gd name="connsiteX39" fmla="*/ 9628860 w 10195788"/>
              <a:gd name="connsiteY39" fmla="*/ 6300216 h 6601968"/>
              <a:gd name="connsiteX40" fmla="*/ 9720300 w 10195788"/>
              <a:gd name="connsiteY40" fmla="*/ 6281928 h 6601968"/>
              <a:gd name="connsiteX41" fmla="*/ 9775164 w 10195788"/>
              <a:gd name="connsiteY41" fmla="*/ 6263640 h 6601968"/>
              <a:gd name="connsiteX42" fmla="*/ 9839172 w 10195788"/>
              <a:gd name="connsiteY42" fmla="*/ 6236208 h 6601968"/>
              <a:gd name="connsiteX43" fmla="*/ 9967188 w 10195788"/>
              <a:gd name="connsiteY43" fmla="*/ 6117336 h 6601968"/>
              <a:gd name="connsiteX44" fmla="*/ 10003764 w 10195788"/>
              <a:gd name="connsiteY44" fmla="*/ 6080760 h 6601968"/>
              <a:gd name="connsiteX45" fmla="*/ 10049484 w 10195788"/>
              <a:gd name="connsiteY45" fmla="*/ 5998464 h 6601968"/>
              <a:gd name="connsiteX46" fmla="*/ 10058628 w 10195788"/>
              <a:gd name="connsiteY46" fmla="*/ 5971032 h 6601968"/>
              <a:gd name="connsiteX47" fmla="*/ 10076916 w 10195788"/>
              <a:gd name="connsiteY47" fmla="*/ 5897880 h 6601968"/>
              <a:gd name="connsiteX48" fmla="*/ 10095204 w 10195788"/>
              <a:gd name="connsiteY48" fmla="*/ 5815584 h 6601968"/>
              <a:gd name="connsiteX49" fmla="*/ 10113492 w 10195788"/>
              <a:gd name="connsiteY49" fmla="*/ 5596128 h 6601968"/>
              <a:gd name="connsiteX50" fmla="*/ 10122636 w 10195788"/>
              <a:gd name="connsiteY50" fmla="*/ 5550408 h 6601968"/>
              <a:gd name="connsiteX51" fmla="*/ 10131780 w 10195788"/>
              <a:gd name="connsiteY51" fmla="*/ 5440680 h 6601968"/>
              <a:gd name="connsiteX52" fmla="*/ 10159212 w 10195788"/>
              <a:gd name="connsiteY52" fmla="*/ 5065776 h 6601968"/>
              <a:gd name="connsiteX53" fmla="*/ 10168356 w 10195788"/>
              <a:gd name="connsiteY53" fmla="*/ 4645152 h 6601968"/>
              <a:gd name="connsiteX54" fmla="*/ 10195788 w 10195788"/>
              <a:gd name="connsiteY54" fmla="*/ 4389120 h 6601968"/>
              <a:gd name="connsiteX55" fmla="*/ 10186644 w 10195788"/>
              <a:gd name="connsiteY55" fmla="*/ 3008376 h 6601968"/>
              <a:gd name="connsiteX56" fmla="*/ 10177500 w 10195788"/>
              <a:gd name="connsiteY56" fmla="*/ 2852928 h 6601968"/>
              <a:gd name="connsiteX57" fmla="*/ 10168356 w 10195788"/>
              <a:gd name="connsiteY57" fmla="*/ 256032 h 6601968"/>
              <a:gd name="connsiteX58" fmla="*/ 10140924 w 10195788"/>
              <a:gd name="connsiteY58" fmla="*/ 128016 h 6601968"/>
              <a:gd name="connsiteX59" fmla="*/ 10122636 w 10195788"/>
              <a:gd name="connsiteY59" fmla="*/ 27432 h 6601968"/>
              <a:gd name="connsiteX60" fmla="*/ 10104348 w 10195788"/>
              <a:gd name="connsiteY60" fmla="*/ 0 h 6601968"/>
              <a:gd name="connsiteX61" fmla="*/ 9976332 w 10195788"/>
              <a:gd name="connsiteY61" fmla="*/ 18288 h 6601968"/>
              <a:gd name="connsiteX62" fmla="*/ 9610572 w 10195788"/>
              <a:gd name="connsiteY62" fmla="*/ 73152 h 6601968"/>
              <a:gd name="connsiteX63" fmla="*/ 9180804 w 10195788"/>
              <a:gd name="connsiteY63" fmla="*/ 118872 h 6601968"/>
              <a:gd name="connsiteX64" fmla="*/ 8604732 w 10195788"/>
              <a:gd name="connsiteY64" fmla="*/ 164592 h 6601968"/>
              <a:gd name="connsiteX65" fmla="*/ 7818348 w 10195788"/>
              <a:gd name="connsiteY65" fmla="*/ 173736 h 6601968"/>
              <a:gd name="connsiteX66" fmla="*/ 7635468 w 10195788"/>
              <a:gd name="connsiteY66" fmla="*/ 182880 h 6601968"/>
              <a:gd name="connsiteX67" fmla="*/ 7534884 w 10195788"/>
              <a:gd name="connsiteY67" fmla="*/ 192024 h 6601968"/>
              <a:gd name="connsiteX68" fmla="*/ 7452588 w 10195788"/>
              <a:gd name="connsiteY68" fmla="*/ 201168 h 6601968"/>
              <a:gd name="connsiteX69" fmla="*/ 7095972 w 10195788"/>
              <a:gd name="connsiteY69" fmla="*/ 210312 h 6601968"/>
              <a:gd name="connsiteX70" fmla="*/ 6986244 w 10195788"/>
              <a:gd name="connsiteY70" fmla="*/ 219456 h 6601968"/>
              <a:gd name="connsiteX71" fmla="*/ 6757644 w 10195788"/>
              <a:gd name="connsiteY71" fmla="*/ 265176 h 6601968"/>
              <a:gd name="connsiteX72" fmla="*/ 6318732 w 10195788"/>
              <a:gd name="connsiteY72" fmla="*/ 310896 h 6601968"/>
              <a:gd name="connsiteX73" fmla="*/ 6026124 w 10195788"/>
              <a:gd name="connsiteY73" fmla="*/ 338328 h 6601968"/>
              <a:gd name="connsiteX74" fmla="*/ 5514060 w 10195788"/>
              <a:gd name="connsiteY74" fmla="*/ 374904 h 6601968"/>
              <a:gd name="connsiteX75" fmla="*/ 4736820 w 10195788"/>
              <a:gd name="connsiteY75" fmla="*/ 384048 h 6601968"/>
              <a:gd name="connsiteX76" fmla="*/ 1060932 w 10195788"/>
              <a:gd name="connsiteY76" fmla="*/ 374904 h 6601968"/>
              <a:gd name="connsiteX77" fmla="*/ 978636 w 10195788"/>
              <a:gd name="connsiteY77" fmla="*/ 365760 h 6601968"/>
              <a:gd name="connsiteX78" fmla="*/ 750036 w 10195788"/>
              <a:gd name="connsiteY78" fmla="*/ 356616 h 6601968"/>
              <a:gd name="connsiteX79" fmla="*/ 695172 w 10195788"/>
              <a:gd name="connsiteY79" fmla="*/ 347472 h 6601968"/>
              <a:gd name="connsiteX80" fmla="*/ 512292 w 10195788"/>
              <a:gd name="connsiteY80" fmla="*/ 329184 h 6601968"/>
              <a:gd name="connsiteX81" fmla="*/ 457428 w 10195788"/>
              <a:gd name="connsiteY81" fmla="*/ 320040 h 6601968"/>
              <a:gd name="connsiteX82" fmla="*/ 219684 w 10195788"/>
              <a:gd name="connsiteY82" fmla="*/ 347472 h 6601968"/>
              <a:gd name="connsiteX0" fmla="*/ 219684 w 10195788"/>
              <a:gd name="connsiteY0" fmla="*/ 347472 h 6601968"/>
              <a:gd name="connsiteX1" fmla="*/ 201396 w 10195788"/>
              <a:gd name="connsiteY1" fmla="*/ 393192 h 6601968"/>
              <a:gd name="connsiteX2" fmla="*/ 183108 w 10195788"/>
              <a:gd name="connsiteY2" fmla="*/ 475488 h 6601968"/>
              <a:gd name="connsiteX3" fmla="*/ 173964 w 10195788"/>
              <a:gd name="connsiteY3" fmla="*/ 566928 h 6601968"/>
              <a:gd name="connsiteX4" fmla="*/ 164820 w 10195788"/>
              <a:gd name="connsiteY4" fmla="*/ 685800 h 6601968"/>
              <a:gd name="connsiteX5" fmla="*/ 119100 w 10195788"/>
              <a:gd name="connsiteY5" fmla="*/ 987552 h 6601968"/>
              <a:gd name="connsiteX6" fmla="*/ 109956 w 10195788"/>
              <a:gd name="connsiteY6" fmla="*/ 1225296 h 6601968"/>
              <a:gd name="connsiteX7" fmla="*/ 82524 w 10195788"/>
              <a:gd name="connsiteY7" fmla="*/ 1563624 h 6601968"/>
              <a:gd name="connsiteX8" fmla="*/ 73380 w 10195788"/>
              <a:gd name="connsiteY8" fmla="*/ 1892808 h 6601968"/>
              <a:gd name="connsiteX9" fmla="*/ 55092 w 10195788"/>
              <a:gd name="connsiteY9" fmla="*/ 2148840 h 6601968"/>
              <a:gd name="connsiteX10" fmla="*/ 45948 w 10195788"/>
              <a:gd name="connsiteY10" fmla="*/ 2962656 h 6601968"/>
              <a:gd name="connsiteX11" fmla="*/ 27660 w 10195788"/>
              <a:gd name="connsiteY11" fmla="*/ 3538728 h 6601968"/>
              <a:gd name="connsiteX12" fmla="*/ 18516 w 10195788"/>
              <a:gd name="connsiteY12" fmla="*/ 4297680 h 6601968"/>
              <a:gd name="connsiteX13" fmla="*/ 228 w 10195788"/>
              <a:gd name="connsiteY13" fmla="*/ 5157216 h 6601968"/>
              <a:gd name="connsiteX14" fmla="*/ 9372 w 10195788"/>
              <a:gd name="connsiteY14" fmla="*/ 5815584 h 6601968"/>
              <a:gd name="connsiteX15" fmla="*/ 183108 w 10195788"/>
              <a:gd name="connsiteY15" fmla="*/ 6190488 h 6601968"/>
              <a:gd name="connsiteX16" fmla="*/ 274548 w 10195788"/>
              <a:gd name="connsiteY16" fmla="*/ 6300216 h 6601968"/>
              <a:gd name="connsiteX17" fmla="*/ 356844 w 10195788"/>
              <a:gd name="connsiteY17" fmla="*/ 6400800 h 6601968"/>
              <a:gd name="connsiteX18" fmla="*/ 2542260 w 10195788"/>
              <a:gd name="connsiteY18" fmla="*/ 6601968 h 6601968"/>
              <a:gd name="connsiteX19" fmla="*/ 2633700 w 10195788"/>
              <a:gd name="connsiteY19" fmla="*/ 6583680 h 6601968"/>
              <a:gd name="connsiteX20" fmla="*/ 2780004 w 10195788"/>
              <a:gd name="connsiteY20" fmla="*/ 6547104 h 6601968"/>
              <a:gd name="connsiteX21" fmla="*/ 3045180 w 10195788"/>
              <a:gd name="connsiteY21" fmla="*/ 6464808 h 6601968"/>
              <a:gd name="connsiteX22" fmla="*/ 3127476 w 10195788"/>
              <a:gd name="connsiteY22" fmla="*/ 6437376 h 6601968"/>
              <a:gd name="connsiteX23" fmla="*/ 3228060 w 10195788"/>
              <a:gd name="connsiteY23" fmla="*/ 6419088 h 6601968"/>
              <a:gd name="connsiteX24" fmla="*/ 3292068 w 10195788"/>
              <a:gd name="connsiteY24" fmla="*/ 6409944 h 6601968"/>
              <a:gd name="connsiteX25" fmla="*/ 3328644 w 10195788"/>
              <a:gd name="connsiteY25" fmla="*/ 6400800 h 6601968"/>
              <a:gd name="connsiteX26" fmla="*/ 3639540 w 10195788"/>
              <a:gd name="connsiteY26" fmla="*/ 6364224 h 6601968"/>
              <a:gd name="connsiteX27" fmla="*/ 3740124 w 10195788"/>
              <a:gd name="connsiteY27" fmla="*/ 6345936 h 6601968"/>
              <a:gd name="connsiteX28" fmla="*/ 3913860 w 10195788"/>
              <a:gd name="connsiteY28" fmla="*/ 6327648 h 6601968"/>
              <a:gd name="connsiteX29" fmla="*/ 3996156 w 10195788"/>
              <a:gd name="connsiteY29" fmla="*/ 6309360 h 6601968"/>
              <a:gd name="connsiteX30" fmla="*/ 4188180 w 10195788"/>
              <a:gd name="connsiteY30" fmla="*/ 6281928 h 6601968"/>
              <a:gd name="connsiteX31" fmla="*/ 4389348 w 10195788"/>
              <a:gd name="connsiteY31" fmla="*/ 6263640 h 6601968"/>
              <a:gd name="connsiteX32" fmla="*/ 4636236 w 10195788"/>
              <a:gd name="connsiteY32" fmla="*/ 6236208 h 6601968"/>
              <a:gd name="connsiteX33" fmla="*/ 6016980 w 10195788"/>
              <a:gd name="connsiteY33" fmla="*/ 6254496 h 6601968"/>
              <a:gd name="connsiteX34" fmla="*/ 6282156 w 10195788"/>
              <a:gd name="connsiteY34" fmla="*/ 6281928 h 6601968"/>
              <a:gd name="connsiteX35" fmla="*/ 6766788 w 10195788"/>
              <a:gd name="connsiteY35" fmla="*/ 6309360 h 6601968"/>
              <a:gd name="connsiteX36" fmla="*/ 7425156 w 10195788"/>
              <a:gd name="connsiteY36" fmla="*/ 6318504 h 6601968"/>
              <a:gd name="connsiteX37" fmla="*/ 9601428 w 10195788"/>
              <a:gd name="connsiteY37" fmla="*/ 6309360 h 6601968"/>
              <a:gd name="connsiteX38" fmla="*/ 9628860 w 10195788"/>
              <a:gd name="connsiteY38" fmla="*/ 6300216 h 6601968"/>
              <a:gd name="connsiteX39" fmla="*/ 9720300 w 10195788"/>
              <a:gd name="connsiteY39" fmla="*/ 6281928 h 6601968"/>
              <a:gd name="connsiteX40" fmla="*/ 9775164 w 10195788"/>
              <a:gd name="connsiteY40" fmla="*/ 6263640 h 6601968"/>
              <a:gd name="connsiteX41" fmla="*/ 9839172 w 10195788"/>
              <a:gd name="connsiteY41" fmla="*/ 6236208 h 6601968"/>
              <a:gd name="connsiteX42" fmla="*/ 9967188 w 10195788"/>
              <a:gd name="connsiteY42" fmla="*/ 6117336 h 6601968"/>
              <a:gd name="connsiteX43" fmla="*/ 10003764 w 10195788"/>
              <a:gd name="connsiteY43" fmla="*/ 6080760 h 6601968"/>
              <a:gd name="connsiteX44" fmla="*/ 10049484 w 10195788"/>
              <a:gd name="connsiteY44" fmla="*/ 5998464 h 6601968"/>
              <a:gd name="connsiteX45" fmla="*/ 10058628 w 10195788"/>
              <a:gd name="connsiteY45" fmla="*/ 5971032 h 6601968"/>
              <a:gd name="connsiteX46" fmla="*/ 10076916 w 10195788"/>
              <a:gd name="connsiteY46" fmla="*/ 5897880 h 6601968"/>
              <a:gd name="connsiteX47" fmla="*/ 10095204 w 10195788"/>
              <a:gd name="connsiteY47" fmla="*/ 5815584 h 6601968"/>
              <a:gd name="connsiteX48" fmla="*/ 10113492 w 10195788"/>
              <a:gd name="connsiteY48" fmla="*/ 5596128 h 6601968"/>
              <a:gd name="connsiteX49" fmla="*/ 10122636 w 10195788"/>
              <a:gd name="connsiteY49" fmla="*/ 5550408 h 6601968"/>
              <a:gd name="connsiteX50" fmla="*/ 10131780 w 10195788"/>
              <a:gd name="connsiteY50" fmla="*/ 5440680 h 6601968"/>
              <a:gd name="connsiteX51" fmla="*/ 10159212 w 10195788"/>
              <a:gd name="connsiteY51" fmla="*/ 5065776 h 6601968"/>
              <a:gd name="connsiteX52" fmla="*/ 10168356 w 10195788"/>
              <a:gd name="connsiteY52" fmla="*/ 4645152 h 6601968"/>
              <a:gd name="connsiteX53" fmla="*/ 10195788 w 10195788"/>
              <a:gd name="connsiteY53" fmla="*/ 4389120 h 6601968"/>
              <a:gd name="connsiteX54" fmla="*/ 10186644 w 10195788"/>
              <a:gd name="connsiteY54" fmla="*/ 3008376 h 6601968"/>
              <a:gd name="connsiteX55" fmla="*/ 10177500 w 10195788"/>
              <a:gd name="connsiteY55" fmla="*/ 2852928 h 6601968"/>
              <a:gd name="connsiteX56" fmla="*/ 10168356 w 10195788"/>
              <a:gd name="connsiteY56" fmla="*/ 256032 h 6601968"/>
              <a:gd name="connsiteX57" fmla="*/ 10140924 w 10195788"/>
              <a:gd name="connsiteY57" fmla="*/ 128016 h 6601968"/>
              <a:gd name="connsiteX58" fmla="*/ 10122636 w 10195788"/>
              <a:gd name="connsiteY58" fmla="*/ 27432 h 6601968"/>
              <a:gd name="connsiteX59" fmla="*/ 10104348 w 10195788"/>
              <a:gd name="connsiteY59" fmla="*/ 0 h 6601968"/>
              <a:gd name="connsiteX60" fmla="*/ 9976332 w 10195788"/>
              <a:gd name="connsiteY60" fmla="*/ 18288 h 6601968"/>
              <a:gd name="connsiteX61" fmla="*/ 9610572 w 10195788"/>
              <a:gd name="connsiteY61" fmla="*/ 73152 h 6601968"/>
              <a:gd name="connsiteX62" fmla="*/ 9180804 w 10195788"/>
              <a:gd name="connsiteY62" fmla="*/ 118872 h 6601968"/>
              <a:gd name="connsiteX63" fmla="*/ 8604732 w 10195788"/>
              <a:gd name="connsiteY63" fmla="*/ 164592 h 6601968"/>
              <a:gd name="connsiteX64" fmla="*/ 7818348 w 10195788"/>
              <a:gd name="connsiteY64" fmla="*/ 173736 h 6601968"/>
              <a:gd name="connsiteX65" fmla="*/ 7635468 w 10195788"/>
              <a:gd name="connsiteY65" fmla="*/ 182880 h 6601968"/>
              <a:gd name="connsiteX66" fmla="*/ 7534884 w 10195788"/>
              <a:gd name="connsiteY66" fmla="*/ 192024 h 6601968"/>
              <a:gd name="connsiteX67" fmla="*/ 7452588 w 10195788"/>
              <a:gd name="connsiteY67" fmla="*/ 201168 h 6601968"/>
              <a:gd name="connsiteX68" fmla="*/ 7095972 w 10195788"/>
              <a:gd name="connsiteY68" fmla="*/ 210312 h 6601968"/>
              <a:gd name="connsiteX69" fmla="*/ 6986244 w 10195788"/>
              <a:gd name="connsiteY69" fmla="*/ 219456 h 6601968"/>
              <a:gd name="connsiteX70" fmla="*/ 6757644 w 10195788"/>
              <a:gd name="connsiteY70" fmla="*/ 265176 h 6601968"/>
              <a:gd name="connsiteX71" fmla="*/ 6318732 w 10195788"/>
              <a:gd name="connsiteY71" fmla="*/ 310896 h 6601968"/>
              <a:gd name="connsiteX72" fmla="*/ 6026124 w 10195788"/>
              <a:gd name="connsiteY72" fmla="*/ 338328 h 6601968"/>
              <a:gd name="connsiteX73" fmla="*/ 5514060 w 10195788"/>
              <a:gd name="connsiteY73" fmla="*/ 374904 h 6601968"/>
              <a:gd name="connsiteX74" fmla="*/ 4736820 w 10195788"/>
              <a:gd name="connsiteY74" fmla="*/ 384048 h 6601968"/>
              <a:gd name="connsiteX75" fmla="*/ 1060932 w 10195788"/>
              <a:gd name="connsiteY75" fmla="*/ 374904 h 6601968"/>
              <a:gd name="connsiteX76" fmla="*/ 978636 w 10195788"/>
              <a:gd name="connsiteY76" fmla="*/ 365760 h 6601968"/>
              <a:gd name="connsiteX77" fmla="*/ 750036 w 10195788"/>
              <a:gd name="connsiteY77" fmla="*/ 356616 h 6601968"/>
              <a:gd name="connsiteX78" fmla="*/ 695172 w 10195788"/>
              <a:gd name="connsiteY78" fmla="*/ 347472 h 6601968"/>
              <a:gd name="connsiteX79" fmla="*/ 512292 w 10195788"/>
              <a:gd name="connsiteY79" fmla="*/ 329184 h 6601968"/>
              <a:gd name="connsiteX80" fmla="*/ 457428 w 10195788"/>
              <a:gd name="connsiteY80" fmla="*/ 320040 h 6601968"/>
              <a:gd name="connsiteX81" fmla="*/ 219684 w 10195788"/>
              <a:gd name="connsiteY81" fmla="*/ 347472 h 6601968"/>
              <a:gd name="connsiteX0" fmla="*/ 219684 w 10195788"/>
              <a:gd name="connsiteY0" fmla="*/ 347472 h 6601968"/>
              <a:gd name="connsiteX1" fmla="*/ 201396 w 10195788"/>
              <a:gd name="connsiteY1" fmla="*/ 393192 h 6601968"/>
              <a:gd name="connsiteX2" fmla="*/ 183108 w 10195788"/>
              <a:gd name="connsiteY2" fmla="*/ 475488 h 6601968"/>
              <a:gd name="connsiteX3" fmla="*/ 173964 w 10195788"/>
              <a:gd name="connsiteY3" fmla="*/ 566928 h 6601968"/>
              <a:gd name="connsiteX4" fmla="*/ 164820 w 10195788"/>
              <a:gd name="connsiteY4" fmla="*/ 685800 h 6601968"/>
              <a:gd name="connsiteX5" fmla="*/ 119100 w 10195788"/>
              <a:gd name="connsiteY5" fmla="*/ 987552 h 6601968"/>
              <a:gd name="connsiteX6" fmla="*/ 109956 w 10195788"/>
              <a:gd name="connsiteY6" fmla="*/ 1225296 h 6601968"/>
              <a:gd name="connsiteX7" fmla="*/ 82524 w 10195788"/>
              <a:gd name="connsiteY7" fmla="*/ 1563624 h 6601968"/>
              <a:gd name="connsiteX8" fmla="*/ 73380 w 10195788"/>
              <a:gd name="connsiteY8" fmla="*/ 1892808 h 6601968"/>
              <a:gd name="connsiteX9" fmla="*/ 55092 w 10195788"/>
              <a:gd name="connsiteY9" fmla="*/ 2148840 h 6601968"/>
              <a:gd name="connsiteX10" fmla="*/ 45948 w 10195788"/>
              <a:gd name="connsiteY10" fmla="*/ 2962656 h 6601968"/>
              <a:gd name="connsiteX11" fmla="*/ 27660 w 10195788"/>
              <a:gd name="connsiteY11" fmla="*/ 3538728 h 6601968"/>
              <a:gd name="connsiteX12" fmla="*/ 18516 w 10195788"/>
              <a:gd name="connsiteY12" fmla="*/ 4297680 h 6601968"/>
              <a:gd name="connsiteX13" fmla="*/ 228 w 10195788"/>
              <a:gd name="connsiteY13" fmla="*/ 5157216 h 6601968"/>
              <a:gd name="connsiteX14" fmla="*/ 9372 w 10195788"/>
              <a:gd name="connsiteY14" fmla="*/ 5815584 h 6601968"/>
              <a:gd name="connsiteX15" fmla="*/ 183108 w 10195788"/>
              <a:gd name="connsiteY15" fmla="*/ 6190488 h 6601968"/>
              <a:gd name="connsiteX16" fmla="*/ 274548 w 10195788"/>
              <a:gd name="connsiteY16" fmla="*/ 6300216 h 6601968"/>
              <a:gd name="connsiteX17" fmla="*/ 2542260 w 10195788"/>
              <a:gd name="connsiteY17" fmla="*/ 6601968 h 6601968"/>
              <a:gd name="connsiteX18" fmla="*/ 2633700 w 10195788"/>
              <a:gd name="connsiteY18" fmla="*/ 6583680 h 6601968"/>
              <a:gd name="connsiteX19" fmla="*/ 2780004 w 10195788"/>
              <a:gd name="connsiteY19" fmla="*/ 6547104 h 6601968"/>
              <a:gd name="connsiteX20" fmla="*/ 3045180 w 10195788"/>
              <a:gd name="connsiteY20" fmla="*/ 6464808 h 6601968"/>
              <a:gd name="connsiteX21" fmla="*/ 3127476 w 10195788"/>
              <a:gd name="connsiteY21" fmla="*/ 6437376 h 6601968"/>
              <a:gd name="connsiteX22" fmla="*/ 3228060 w 10195788"/>
              <a:gd name="connsiteY22" fmla="*/ 6419088 h 6601968"/>
              <a:gd name="connsiteX23" fmla="*/ 3292068 w 10195788"/>
              <a:gd name="connsiteY23" fmla="*/ 6409944 h 6601968"/>
              <a:gd name="connsiteX24" fmla="*/ 3328644 w 10195788"/>
              <a:gd name="connsiteY24" fmla="*/ 6400800 h 6601968"/>
              <a:gd name="connsiteX25" fmla="*/ 3639540 w 10195788"/>
              <a:gd name="connsiteY25" fmla="*/ 6364224 h 6601968"/>
              <a:gd name="connsiteX26" fmla="*/ 3740124 w 10195788"/>
              <a:gd name="connsiteY26" fmla="*/ 6345936 h 6601968"/>
              <a:gd name="connsiteX27" fmla="*/ 3913860 w 10195788"/>
              <a:gd name="connsiteY27" fmla="*/ 6327648 h 6601968"/>
              <a:gd name="connsiteX28" fmla="*/ 3996156 w 10195788"/>
              <a:gd name="connsiteY28" fmla="*/ 6309360 h 6601968"/>
              <a:gd name="connsiteX29" fmla="*/ 4188180 w 10195788"/>
              <a:gd name="connsiteY29" fmla="*/ 6281928 h 6601968"/>
              <a:gd name="connsiteX30" fmla="*/ 4389348 w 10195788"/>
              <a:gd name="connsiteY30" fmla="*/ 6263640 h 6601968"/>
              <a:gd name="connsiteX31" fmla="*/ 4636236 w 10195788"/>
              <a:gd name="connsiteY31" fmla="*/ 6236208 h 6601968"/>
              <a:gd name="connsiteX32" fmla="*/ 6016980 w 10195788"/>
              <a:gd name="connsiteY32" fmla="*/ 6254496 h 6601968"/>
              <a:gd name="connsiteX33" fmla="*/ 6282156 w 10195788"/>
              <a:gd name="connsiteY33" fmla="*/ 6281928 h 6601968"/>
              <a:gd name="connsiteX34" fmla="*/ 6766788 w 10195788"/>
              <a:gd name="connsiteY34" fmla="*/ 6309360 h 6601968"/>
              <a:gd name="connsiteX35" fmla="*/ 7425156 w 10195788"/>
              <a:gd name="connsiteY35" fmla="*/ 6318504 h 6601968"/>
              <a:gd name="connsiteX36" fmla="*/ 9601428 w 10195788"/>
              <a:gd name="connsiteY36" fmla="*/ 6309360 h 6601968"/>
              <a:gd name="connsiteX37" fmla="*/ 9628860 w 10195788"/>
              <a:gd name="connsiteY37" fmla="*/ 6300216 h 6601968"/>
              <a:gd name="connsiteX38" fmla="*/ 9720300 w 10195788"/>
              <a:gd name="connsiteY38" fmla="*/ 6281928 h 6601968"/>
              <a:gd name="connsiteX39" fmla="*/ 9775164 w 10195788"/>
              <a:gd name="connsiteY39" fmla="*/ 6263640 h 6601968"/>
              <a:gd name="connsiteX40" fmla="*/ 9839172 w 10195788"/>
              <a:gd name="connsiteY40" fmla="*/ 6236208 h 6601968"/>
              <a:gd name="connsiteX41" fmla="*/ 9967188 w 10195788"/>
              <a:gd name="connsiteY41" fmla="*/ 6117336 h 6601968"/>
              <a:gd name="connsiteX42" fmla="*/ 10003764 w 10195788"/>
              <a:gd name="connsiteY42" fmla="*/ 6080760 h 6601968"/>
              <a:gd name="connsiteX43" fmla="*/ 10049484 w 10195788"/>
              <a:gd name="connsiteY43" fmla="*/ 5998464 h 6601968"/>
              <a:gd name="connsiteX44" fmla="*/ 10058628 w 10195788"/>
              <a:gd name="connsiteY44" fmla="*/ 5971032 h 6601968"/>
              <a:gd name="connsiteX45" fmla="*/ 10076916 w 10195788"/>
              <a:gd name="connsiteY45" fmla="*/ 5897880 h 6601968"/>
              <a:gd name="connsiteX46" fmla="*/ 10095204 w 10195788"/>
              <a:gd name="connsiteY46" fmla="*/ 5815584 h 6601968"/>
              <a:gd name="connsiteX47" fmla="*/ 10113492 w 10195788"/>
              <a:gd name="connsiteY47" fmla="*/ 5596128 h 6601968"/>
              <a:gd name="connsiteX48" fmla="*/ 10122636 w 10195788"/>
              <a:gd name="connsiteY48" fmla="*/ 5550408 h 6601968"/>
              <a:gd name="connsiteX49" fmla="*/ 10131780 w 10195788"/>
              <a:gd name="connsiteY49" fmla="*/ 5440680 h 6601968"/>
              <a:gd name="connsiteX50" fmla="*/ 10159212 w 10195788"/>
              <a:gd name="connsiteY50" fmla="*/ 5065776 h 6601968"/>
              <a:gd name="connsiteX51" fmla="*/ 10168356 w 10195788"/>
              <a:gd name="connsiteY51" fmla="*/ 4645152 h 6601968"/>
              <a:gd name="connsiteX52" fmla="*/ 10195788 w 10195788"/>
              <a:gd name="connsiteY52" fmla="*/ 4389120 h 6601968"/>
              <a:gd name="connsiteX53" fmla="*/ 10186644 w 10195788"/>
              <a:gd name="connsiteY53" fmla="*/ 3008376 h 6601968"/>
              <a:gd name="connsiteX54" fmla="*/ 10177500 w 10195788"/>
              <a:gd name="connsiteY54" fmla="*/ 2852928 h 6601968"/>
              <a:gd name="connsiteX55" fmla="*/ 10168356 w 10195788"/>
              <a:gd name="connsiteY55" fmla="*/ 256032 h 6601968"/>
              <a:gd name="connsiteX56" fmla="*/ 10140924 w 10195788"/>
              <a:gd name="connsiteY56" fmla="*/ 128016 h 6601968"/>
              <a:gd name="connsiteX57" fmla="*/ 10122636 w 10195788"/>
              <a:gd name="connsiteY57" fmla="*/ 27432 h 6601968"/>
              <a:gd name="connsiteX58" fmla="*/ 10104348 w 10195788"/>
              <a:gd name="connsiteY58" fmla="*/ 0 h 6601968"/>
              <a:gd name="connsiteX59" fmla="*/ 9976332 w 10195788"/>
              <a:gd name="connsiteY59" fmla="*/ 18288 h 6601968"/>
              <a:gd name="connsiteX60" fmla="*/ 9610572 w 10195788"/>
              <a:gd name="connsiteY60" fmla="*/ 73152 h 6601968"/>
              <a:gd name="connsiteX61" fmla="*/ 9180804 w 10195788"/>
              <a:gd name="connsiteY61" fmla="*/ 118872 h 6601968"/>
              <a:gd name="connsiteX62" fmla="*/ 8604732 w 10195788"/>
              <a:gd name="connsiteY62" fmla="*/ 164592 h 6601968"/>
              <a:gd name="connsiteX63" fmla="*/ 7818348 w 10195788"/>
              <a:gd name="connsiteY63" fmla="*/ 173736 h 6601968"/>
              <a:gd name="connsiteX64" fmla="*/ 7635468 w 10195788"/>
              <a:gd name="connsiteY64" fmla="*/ 182880 h 6601968"/>
              <a:gd name="connsiteX65" fmla="*/ 7534884 w 10195788"/>
              <a:gd name="connsiteY65" fmla="*/ 192024 h 6601968"/>
              <a:gd name="connsiteX66" fmla="*/ 7452588 w 10195788"/>
              <a:gd name="connsiteY66" fmla="*/ 201168 h 6601968"/>
              <a:gd name="connsiteX67" fmla="*/ 7095972 w 10195788"/>
              <a:gd name="connsiteY67" fmla="*/ 210312 h 6601968"/>
              <a:gd name="connsiteX68" fmla="*/ 6986244 w 10195788"/>
              <a:gd name="connsiteY68" fmla="*/ 219456 h 6601968"/>
              <a:gd name="connsiteX69" fmla="*/ 6757644 w 10195788"/>
              <a:gd name="connsiteY69" fmla="*/ 265176 h 6601968"/>
              <a:gd name="connsiteX70" fmla="*/ 6318732 w 10195788"/>
              <a:gd name="connsiteY70" fmla="*/ 310896 h 6601968"/>
              <a:gd name="connsiteX71" fmla="*/ 6026124 w 10195788"/>
              <a:gd name="connsiteY71" fmla="*/ 338328 h 6601968"/>
              <a:gd name="connsiteX72" fmla="*/ 5514060 w 10195788"/>
              <a:gd name="connsiteY72" fmla="*/ 374904 h 6601968"/>
              <a:gd name="connsiteX73" fmla="*/ 4736820 w 10195788"/>
              <a:gd name="connsiteY73" fmla="*/ 384048 h 6601968"/>
              <a:gd name="connsiteX74" fmla="*/ 1060932 w 10195788"/>
              <a:gd name="connsiteY74" fmla="*/ 374904 h 6601968"/>
              <a:gd name="connsiteX75" fmla="*/ 978636 w 10195788"/>
              <a:gd name="connsiteY75" fmla="*/ 365760 h 6601968"/>
              <a:gd name="connsiteX76" fmla="*/ 750036 w 10195788"/>
              <a:gd name="connsiteY76" fmla="*/ 356616 h 6601968"/>
              <a:gd name="connsiteX77" fmla="*/ 695172 w 10195788"/>
              <a:gd name="connsiteY77" fmla="*/ 347472 h 6601968"/>
              <a:gd name="connsiteX78" fmla="*/ 512292 w 10195788"/>
              <a:gd name="connsiteY78" fmla="*/ 329184 h 6601968"/>
              <a:gd name="connsiteX79" fmla="*/ 457428 w 10195788"/>
              <a:gd name="connsiteY79" fmla="*/ 320040 h 6601968"/>
              <a:gd name="connsiteX80" fmla="*/ 219684 w 10195788"/>
              <a:gd name="connsiteY80" fmla="*/ 347472 h 6601968"/>
              <a:gd name="connsiteX0" fmla="*/ 272720 w 10248824"/>
              <a:gd name="connsiteY0" fmla="*/ 347472 h 6601968"/>
              <a:gd name="connsiteX1" fmla="*/ 254432 w 10248824"/>
              <a:gd name="connsiteY1" fmla="*/ 393192 h 6601968"/>
              <a:gd name="connsiteX2" fmla="*/ 236144 w 10248824"/>
              <a:gd name="connsiteY2" fmla="*/ 475488 h 6601968"/>
              <a:gd name="connsiteX3" fmla="*/ 227000 w 10248824"/>
              <a:gd name="connsiteY3" fmla="*/ 566928 h 6601968"/>
              <a:gd name="connsiteX4" fmla="*/ 217856 w 10248824"/>
              <a:gd name="connsiteY4" fmla="*/ 685800 h 6601968"/>
              <a:gd name="connsiteX5" fmla="*/ 172136 w 10248824"/>
              <a:gd name="connsiteY5" fmla="*/ 987552 h 6601968"/>
              <a:gd name="connsiteX6" fmla="*/ 162992 w 10248824"/>
              <a:gd name="connsiteY6" fmla="*/ 1225296 h 6601968"/>
              <a:gd name="connsiteX7" fmla="*/ 135560 w 10248824"/>
              <a:gd name="connsiteY7" fmla="*/ 1563624 h 6601968"/>
              <a:gd name="connsiteX8" fmla="*/ 126416 w 10248824"/>
              <a:gd name="connsiteY8" fmla="*/ 1892808 h 6601968"/>
              <a:gd name="connsiteX9" fmla="*/ 108128 w 10248824"/>
              <a:gd name="connsiteY9" fmla="*/ 2148840 h 6601968"/>
              <a:gd name="connsiteX10" fmla="*/ 98984 w 10248824"/>
              <a:gd name="connsiteY10" fmla="*/ 2962656 h 6601968"/>
              <a:gd name="connsiteX11" fmla="*/ 80696 w 10248824"/>
              <a:gd name="connsiteY11" fmla="*/ 3538728 h 6601968"/>
              <a:gd name="connsiteX12" fmla="*/ 71552 w 10248824"/>
              <a:gd name="connsiteY12" fmla="*/ 4297680 h 6601968"/>
              <a:gd name="connsiteX13" fmla="*/ 53264 w 10248824"/>
              <a:gd name="connsiteY13" fmla="*/ 5157216 h 6601968"/>
              <a:gd name="connsiteX14" fmla="*/ 62408 w 10248824"/>
              <a:gd name="connsiteY14" fmla="*/ 5815584 h 6601968"/>
              <a:gd name="connsiteX15" fmla="*/ 236144 w 10248824"/>
              <a:gd name="connsiteY15" fmla="*/ 6190488 h 6601968"/>
              <a:gd name="connsiteX16" fmla="*/ 2595296 w 10248824"/>
              <a:gd name="connsiteY16" fmla="*/ 6601968 h 6601968"/>
              <a:gd name="connsiteX17" fmla="*/ 2686736 w 10248824"/>
              <a:gd name="connsiteY17" fmla="*/ 6583680 h 6601968"/>
              <a:gd name="connsiteX18" fmla="*/ 2833040 w 10248824"/>
              <a:gd name="connsiteY18" fmla="*/ 6547104 h 6601968"/>
              <a:gd name="connsiteX19" fmla="*/ 3098216 w 10248824"/>
              <a:gd name="connsiteY19" fmla="*/ 6464808 h 6601968"/>
              <a:gd name="connsiteX20" fmla="*/ 3180512 w 10248824"/>
              <a:gd name="connsiteY20" fmla="*/ 6437376 h 6601968"/>
              <a:gd name="connsiteX21" fmla="*/ 3281096 w 10248824"/>
              <a:gd name="connsiteY21" fmla="*/ 6419088 h 6601968"/>
              <a:gd name="connsiteX22" fmla="*/ 3345104 w 10248824"/>
              <a:gd name="connsiteY22" fmla="*/ 6409944 h 6601968"/>
              <a:gd name="connsiteX23" fmla="*/ 3381680 w 10248824"/>
              <a:gd name="connsiteY23" fmla="*/ 6400800 h 6601968"/>
              <a:gd name="connsiteX24" fmla="*/ 3692576 w 10248824"/>
              <a:gd name="connsiteY24" fmla="*/ 6364224 h 6601968"/>
              <a:gd name="connsiteX25" fmla="*/ 3793160 w 10248824"/>
              <a:gd name="connsiteY25" fmla="*/ 6345936 h 6601968"/>
              <a:gd name="connsiteX26" fmla="*/ 3966896 w 10248824"/>
              <a:gd name="connsiteY26" fmla="*/ 6327648 h 6601968"/>
              <a:gd name="connsiteX27" fmla="*/ 4049192 w 10248824"/>
              <a:gd name="connsiteY27" fmla="*/ 6309360 h 6601968"/>
              <a:gd name="connsiteX28" fmla="*/ 4241216 w 10248824"/>
              <a:gd name="connsiteY28" fmla="*/ 6281928 h 6601968"/>
              <a:gd name="connsiteX29" fmla="*/ 4442384 w 10248824"/>
              <a:gd name="connsiteY29" fmla="*/ 6263640 h 6601968"/>
              <a:gd name="connsiteX30" fmla="*/ 4689272 w 10248824"/>
              <a:gd name="connsiteY30" fmla="*/ 6236208 h 6601968"/>
              <a:gd name="connsiteX31" fmla="*/ 6070016 w 10248824"/>
              <a:gd name="connsiteY31" fmla="*/ 6254496 h 6601968"/>
              <a:gd name="connsiteX32" fmla="*/ 6335192 w 10248824"/>
              <a:gd name="connsiteY32" fmla="*/ 6281928 h 6601968"/>
              <a:gd name="connsiteX33" fmla="*/ 6819824 w 10248824"/>
              <a:gd name="connsiteY33" fmla="*/ 6309360 h 6601968"/>
              <a:gd name="connsiteX34" fmla="*/ 7478192 w 10248824"/>
              <a:gd name="connsiteY34" fmla="*/ 6318504 h 6601968"/>
              <a:gd name="connsiteX35" fmla="*/ 9654464 w 10248824"/>
              <a:gd name="connsiteY35" fmla="*/ 6309360 h 6601968"/>
              <a:gd name="connsiteX36" fmla="*/ 9681896 w 10248824"/>
              <a:gd name="connsiteY36" fmla="*/ 6300216 h 6601968"/>
              <a:gd name="connsiteX37" fmla="*/ 9773336 w 10248824"/>
              <a:gd name="connsiteY37" fmla="*/ 6281928 h 6601968"/>
              <a:gd name="connsiteX38" fmla="*/ 9828200 w 10248824"/>
              <a:gd name="connsiteY38" fmla="*/ 6263640 h 6601968"/>
              <a:gd name="connsiteX39" fmla="*/ 9892208 w 10248824"/>
              <a:gd name="connsiteY39" fmla="*/ 6236208 h 6601968"/>
              <a:gd name="connsiteX40" fmla="*/ 10020224 w 10248824"/>
              <a:gd name="connsiteY40" fmla="*/ 6117336 h 6601968"/>
              <a:gd name="connsiteX41" fmla="*/ 10056800 w 10248824"/>
              <a:gd name="connsiteY41" fmla="*/ 6080760 h 6601968"/>
              <a:gd name="connsiteX42" fmla="*/ 10102520 w 10248824"/>
              <a:gd name="connsiteY42" fmla="*/ 5998464 h 6601968"/>
              <a:gd name="connsiteX43" fmla="*/ 10111664 w 10248824"/>
              <a:gd name="connsiteY43" fmla="*/ 5971032 h 6601968"/>
              <a:gd name="connsiteX44" fmla="*/ 10129952 w 10248824"/>
              <a:gd name="connsiteY44" fmla="*/ 5897880 h 6601968"/>
              <a:gd name="connsiteX45" fmla="*/ 10148240 w 10248824"/>
              <a:gd name="connsiteY45" fmla="*/ 5815584 h 6601968"/>
              <a:gd name="connsiteX46" fmla="*/ 10166528 w 10248824"/>
              <a:gd name="connsiteY46" fmla="*/ 5596128 h 6601968"/>
              <a:gd name="connsiteX47" fmla="*/ 10175672 w 10248824"/>
              <a:gd name="connsiteY47" fmla="*/ 5550408 h 6601968"/>
              <a:gd name="connsiteX48" fmla="*/ 10184816 w 10248824"/>
              <a:gd name="connsiteY48" fmla="*/ 5440680 h 6601968"/>
              <a:gd name="connsiteX49" fmla="*/ 10212248 w 10248824"/>
              <a:gd name="connsiteY49" fmla="*/ 5065776 h 6601968"/>
              <a:gd name="connsiteX50" fmla="*/ 10221392 w 10248824"/>
              <a:gd name="connsiteY50" fmla="*/ 4645152 h 6601968"/>
              <a:gd name="connsiteX51" fmla="*/ 10248824 w 10248824"/>
              <a:gd name="connsiteY51" fmla="*/ 4389120 h 6601968"/>
              <a:gd name="connsiteX52" fmla="*/ 10239680 w 10248824"/>
              <a:gd name="connsiteY52" fmla="*/ 3008376 h 6601968"/>
              <a:gd name="connsiteX53" fmla="*/ 10230536 w 10248824"/>
              <a:gd name="connsiteY53" fmla="*/ 2852928 h 6601968"/>
              <a:gd name="connsiteX54" fmla="*/ 10221392 w 10248824"/>
              <a:gd name="connsiteY54" fmla="*/ 256032 h 6601968"/>
              <a:gd name="connsiteX55" fmla="*/ 10193960 w 10248824"/>
              <a:gd name="connsiteY55" fmla="*/ 128016 h 6601968"/>
              <a:gd name="connsiteX56" fmla="*/ 10175672 w 10248824"/>
              <a:gd name="connsiteY56" fmla="*/ 27432 h 6601968"/>
              <a:gd name="connsiteX57" fmla="*/ 10157384 w 10248824"/>
              <a:gd name="connsiteY57" fmla="*/ 0 h 6601968"/>
              <a:gd name="connsiteX58" fmla="*/ 10029368 w 10248824"/>
              <a:gd name="connsiteY58" fmla="*/ 18288 h 6601968"/>
              <a:gd name="connsiteX59" fmla="*/ 9663608 w 10248824"/>
              <a:gd name="connsiteY59" fmla="*/ 73152 h 6601968"/>
              <a:gd name="connsiteX60" fmla="*/ 9233840 w 10248824"/>
              <a:gd name="connsiteY60" fmla="*/ 118872 h 6601968"/>
              <a:gd name="connsiteX61" fmla="*/ 8657768 w 10248824"/>
              <a:gd name="connsiteY61" fmla="*/ 164592 h 6601968"/>
              <a:gd name="connsiteX62" fmla="*/ 7871384 w 10248824"/>
              <a:gd name="connsiteY62" fmla="*/ 173736 h 6601968"/>
              <a:gd name="connsiteX63" fmla="*/ 7688504 w 10248824"/>
              <a:gd name="connsiteY63" fmla="*/ 182880 h 6601968"/>
              <a:gd name="connsiteX64" fmla="*/ 7587920 w 10248824"/>
              <a:gd name="connsiteY64" fmla="*/ 192024 h 6601968"/>
              <a:gd name="connsiteX65" fmla="*/ 7505624 w 10248824"/>
              <a:gd name="connsiteY65" fmla="*/ 201168 h 6601968"/>
              <a:gd name="connsiteX66" fmla="*/ 7149008 w 10248824"/>
              <a:gd name="connsiteY66" fmla="*/ 210312 h 6601968"/>
              <a:gd name="connsiteX67" fmla="*/ 7039280 w 10248824"/>
              <a:gd name="connsiteY67" fmla="*/ 219456 h 6601968"/>
              <a:gd name="connsiteX68" fmla="*/ 6810680 w 10248824"/>
              <a:gd name="connsiteY68" fmla="*/ 265176 h 6601968"/>
              <a:gd name="connsiteX69" fmla="*/ 6371768 w 10248824"/>
              <a:gd name="connsiteY69" fmla="*/ 310896 h 6601968"/>
              <a:gd name="connsiteX70" fmla="*/ 6079160 w 10248824"/>
              <a:gd name="connsiteY70" fmla="*/ 338328 h 6601968"/>
              <a:gd name="connsiteX71" fmla="*/ 5567096 w 10248824"/>
              <a:gd name="connsiteY71" fmla="*/ 374904 h 6601968"/>
              <a:gd name="connsiteX72" fmla="*/ 4789856 w 10248824"/>
              <a:gd name="connsiteY72" fmla="*/ 384048 h 6601968"/>
              <a:gd name="connsiteX73" fmla="*/ 1113968 w 10248824"/>
              <a:gd name="connsiteY73" fmla="*/ 374904 h 6601968"/>
              <a:gd name="connsiteX74" fmla="*/ 1031672 w 10248824"/>
              <a:gd name="connsiteY74" fmla="*/ 365760 h 6601968"/>
              <a:gd name="connsiteX75" fmla="*/ 803072 w 10248824"/>
              <a:gd name="connsiteY75" fmla="*/ 356616 h 6601968"/>
              <a:gd name="connsiteX76" fmla="*/ 748208 w 10248824"/>
              <a:gd name="connsiteY76" fmla="*/ 347472 h 6601968"/>
              <a:gd name="connsiteX77" fmla="*/ 565328 w 10248824"/>
              <a:gd name="connsiteY77" fmla="*/ 329184 h 6601968"/>
              <a:gd name="connsiteX78" fmla="*/ 510464 w 10248824"/>
              <a:gd name="connsiteY78" fmla="*/ 320040 h 6601968"/>
              <a:gd name="connsiteX79" fmla="*/ 272720 w 10248824"/>
              <a:gd name="connsiteY79" fmla="*/ 347472 h 6601968"/>
              <a:gd name="connsiteX0" fmla="*/ 272720 w 10248824"/>
              <a:gd name="connsiteY0" fmla="*/ 347472 h 6601968"/>
              <a:gd name="connsiteX1" fmla="*/ 254432 w 10248824"/>
              <a:gd name="connsiteY1" fmla="*/ 393192 h 6601968"/>
              <a:gd name="connsiteX2" fmla="*/ 236144 w 10248824"/>
              <a:gd name="connsiteY2" fmla="*/ 475488 h 6601968"/>
              <a:gd name="connsiteX3" fmla="*/ 227000 w 10248824"/>
              <a:gd name="connsiteY3" fmla="*/ 566928 h 6601968"/>
              <a:gd name="connsiteX4" fmla="*/ 217856 w 10248824"/>
              <a:gd name="connsiteY4" fmla="*/ 685800 h 6601968"/>
              <a:gd name="connsiteX5" fmla="*/ 172136 w 10248824"/>
              <a:gd name="connsiteY5" fmla="*/ 987552 h 6601968"/>
              <a:gd name="connsiteX6" fmla="*/ 162992 w 10248824"/>
              <a:gd name="connsiteY6" fmla="*/ 1225296 h 6601968"/>
              <a:gd name="connsiteX7" fmla="*/ 135560 w 10248824"/>
              <a:gd name="connsiteY7" fmla="*/ 1563624 h 6601968"/>
              <a:gd name="connsiteX8" fmla="*/ 126416 w 10248824"/>
              <a:gd name="connsiteY8" fmla="*/ 1892808 h 6601968"/>
              <a:gd name="connsiteX9" fmla="*/ 108128 w 10248824"/>
              <a:gd name="connsiteY9" fmla="*/ 2148840 h 6601968"/>
              <a:gd name="connsiteX10" fmla="*/ 98984 w 10248824"/>
              <a:gd name="connsiteY10" fmla="*/ 2962656 h 6601968"/>
              <a:gd name="connsiteX11" fmla="*/ 80696 w 10248824"/>
              <a:gd name="connsiteY11" fmla="*/ 3538728 h 6601968"/>
              <a:gd name="connsiteX12" fmla="*/ 71552 w 10248824"/>
              <a:gd name="connsiteY12" fmla="*/ 4297680 h 6601968"/>
              <a:gd name="connsiteX13" fmla="*/ 53264 w 10248824"/>
              <a:gd name="connsiteY13" fmla="*/ 5157216 h 6601968"/>
              <a:gd name="connsiteX14" fmla="*/ 62408 w 10248824"/>
              <a:gd name="connsiteY14" fmla="*/ 5815584 h 6601968"/>
              <a:gd name="connsiteX15" fmla="*/ 236144 w 10248824"/>
              <a:gd name="connsiteY15" fmla="*/ 6190488 h 6601968"/>
              <a:gd name="connsiteX16" fmla="*/ 2595296 w 10248824"/>
              <a:gd name="connsiteY16" fmla="*/ 6601968 h 6601968"/>
              <a:gd name="connsiteX17" fmla="*/ 2686736 w 10248824"/>
              <a:gd name="connsiteY17" fmla="*/ 6583680 h 6601968"/>
              <a:gd name="connsiteX18" fmla="*/ 2833040 w 10248824"/>
              <a:gd name="connsiteY18" fmla="*/ 6547104 h 6601968"/>
              <a:gd name="connsiteX19" fmla="*/ 3098216 w 10248824"/>
              <a:gd name="connsiteY19" fmla="*/ 6464808 h 6601968"/>
              <a:gd name="connsiteX20" fmla="*/ 3180512 w 10248824"/>
              <a:gd name="connsiteY20" fmla="*/ 6437376 h 6601968"/>
              <a:gd name="connsiteX21" fmla="*/ 3281096 w 10248824"/>
              <a:gd name="connsiteY21" fmla="*/ 6419088 h 6601968"/>
              <a:gd name="connsiteX22" fmla="*/ 3345104 w 10248824"/>
              <a:gd name="connsiteY22" fmla="*/ 6409944 h 6601968"/>
              <a:gd name="connsiteX23" fmla="*/ 3381680 w 10248824"/>
              <a:gd name="connsiteY23" fmla="*/ 6400800 h 6601968"/>
              <a:gd name="connsiteX24" fmla="*/ 3692576 w 10248824"/>
              <a:gd name="connsiteY24" fmla="*/ 6364224 h 6601968"/>
              <a:gd name="connsiteX25" fmla="*/ 3793160 w 10248824"/>
              <a:gd name="connsiteY25" fmla="*/ 6345936 h 6601968"/>
              <a:gd name="connsiteX26" fmla="*/ 3966896 w 10248824"/>
              <a:gd name="connsiteY26" fmla="*/ 6327648 h 6601968"/>
              <a:gd name="connsiteX27" fmla="*/ 4049192 w 10248824"/>
              <a:gd name="connsiteY27" fmla="*/ 6309360 h 6601968"/>
              <a:gd name="connsiteX28" fmla="*/ 4241216 w 10248824"/>
              <a:gd name="connsiteY28" fmla="*/ 6281928 h 6601968"/>
              <a:gd name="connsiteX29" fmla="*/ 4442384 w 10248824"/>
              <a:gd name="connsiteY29" fmla="*/ 6263640 h 6601968"/>
              <a:gd name="connsiteX30" fmla="*/ 4689272 w 10248824"/>
              <a:gd name="connsiteY30" fmla="*/ 6236208 h 6601968"/>
              <a:gd name="connsiteX31" fmla="*/ 6070016 w 10248824"/>
              <a:gd name="connsiteY31" fmla="*/ 6254496 h 6601968"/>
              <a:gd name="connsiteX32" fmla="*/ 6335192 w 10248824"/>
              <a:gd name="connsiteY32" fmla="*/ 6281928 h 6601968"/>
              <a:gd name="connsiteX33" fmla="*/ 6819824 w 10248824"/>
              <a:gd name="connsiteY33" fmla="*/ 6309360 h 6601968"/>
              <a:gd name="connsiteX34" fmla="*/ 7478192 w 10248824"/>
              <a:gd name="connsiteY34" fmla="*/ 6318504 h 6601968"/>
              <a:gd name="connsiteX35" fmla="*/ 9654464 w 10248824"/>
              <a:gd name="connsiteY35" fmla="*/ 6309360 h 6601968"/>
              <a:gd name="connsiteX36" fmla="*/ 9681896 w 10248824"/>
              <a:gd name="connsiteY36" fmla="*/ 6300216 h 6601968"/>
              <a:gd name="connsiteX37" fmla="*/ 9773336 w 10248824"/>
              <a:gd name="connsiteY37" fmla="*/ 6281928 h 6601968"/>
              <a:gd name="connsiteX38" fmla="*/ 9828200 w 10248824"/>
              <a:gd name="connsiteY38" fmla="*/ 6263640 h 6601968"/>
              <a:gd name="connsiteX39" fmla="*/ 9892208 w 10248824"/>
              <a:gd name="connsiteY39" fmla="*/ 6236208 h 6601968"/>
              <a:gd name="connsiteX40" fmla="*/ 10020224 w 10248824"/>
              <a:gd name="connsiteY40" fmla="*/ 6117336 h 6601968"/>
              <a:gd name="connsiteX41" fmla="*/ 10056800 w 10248824"/>
              <a:gd name="connsiteY41" fmla="*/ 6080760 h 6601968"/>
              <a:gd name="connsiteX42" fmla="*/ 10102520 w 10248824"/>
              <a:gd name="connsiteY42" fmla="*/ 5998464 h 6601968"/>
              <a:gd name="connsiteX43" fmla="*/ 10111664 w 10248824"/>
              <a:gd name="connsiteY43" fmla="*/ 5971032 h 6601968"/>
              <a:gd name="connsiteX44" fmla="*/ 10129952 w 10248824"/>
              <a:gd name="connsiteY44" fmla="*/ 5897880 h 6601968"/>
              <a:gd name="connsiteX45" fmla="*/ 10148240 w 10248824"/>
              <a:gd name="connsiteY45" fmla="*/ 5815584 h 6601968"/>
              <a:gd name="connsiteX46" fmla="*/ 10166528 w 10248824"/>
              <a:gd name="connsiteY46" fmla="*/ 5596128 h 6601968"/>
              <a:gd name="connsiteX47" fmla="*/ 10175672 w 10248824"/>
              <a:gd name="connsiteY47" fmla="*/ 5550408 h 6601968"/>
              <a:gd name="connsiteX48" fmla="*/ 10184816 w 10248824"/>
              <a:gd name="connsiteY48" fmla="*/ 5440680 h 6601968"/>
              <a:gd name="connsiteX49" fmla="*/ 10212248 w 10248824"/>
              <a:gd name="connsiteY49" fmla="*/ 5065776 h 6601968"/>
              <a:gd name="connsiteX50" fmla="*/ 10221392 w 10248824"/>
              <a:gd name="connsiteY50" fmla="*/ 4645152 h 6601968"/>
              <a:gd name="connsiteX51" fmla="*/ 10248824 w 10248824"/>
              <a:gd name="connsiteY51" fmla="*/ 4389120 h 6601968"/>
              <a:gd name="connsiteX52" fmla="*/ 10239680 w 10248824"/>
              <a:gd name="connsiteY52" fmla="*/ 3008376 h 6601968"/>
              <a:gd name="connsiteX53" fmla="*/ 10230536 w 10248824"/>
              <a:gd name="connsiteY53" fmla="*/ 2852928 h 6601968"/>
              <a:gd name="connsiteX54" fmla="*/ 10221392 w 10248824"/>
              <a:gd name="connsiteY54" fmla="*/ 256032 h 6601968"/>
              <a:gd name="connsiteX55" fmla="*/ 10193960 w 10248824"/>
              <a:gd name="connsiteY55" fmla="*/ 128016 h 6601968"/>
              <a:gd name="connsiteX56" fmla="*/ 10175672 w 10248824"/>
              <a:gd name="connsiteY56" fmla="*/ 27432 h 6601968"/>
              <a:gd name="connsiteX57" fmla="*/ 10157384 w 10248824"/>
              <a:gd name="connsiteY57" fmla="*/ 0 h 6601968"/>
              <a:gd name="connsiteX58" fmla="*/ 10029368 w 10248824"/>
              <a:gd name="connsiteY58" fmla="*/ 18288 h 6601968"/>
              <a:gd name="connsiteX59" fmla="*/ 9663608 w 10248824"/>
              <a:gd name="connsiteY59" fmla="*/ 73152 h 6601968"/>
              <a:gd name="connsiteX60" fmla="*/ 9233840 w 10248824"/>
              <a:gd name="connsiteY60" fmla="*/ 118872 h 6601968"/>
              <a:gd name="connsiteX61" fmla="*/ 8657768 w 10248824"/>
              <a:gd name="connsiteY61" fmla="*/ 164592 h 6601968"/>
              <a:gd name="connsiteX62" fmla="*/ 7871384 w 10248824"/>
              <a:gd name="connsiteY62" fmla="*/ 173736 h 6601968"/>
              <a:gd name="connsiteX63" fmla="*/ 7688504 w 10248824"/>
              <a:gd name="connsiteY63" fmla="*/ 182880 h 6601968"/>
              <a:gd name="connsiteX64" fmla="*/ 7587920 w 10248824"/>
              <a:gd name="connsiteY64" fmla="*/ 192024 h 6601968"/>
              <a:gd name="connsiteX65" fmla="*/ 7505624 w 10248824"/>
              <a:gd name="connsiteY65" fmla="*/ 201168 h 6601968"/>
              <a:gd name="connsiteX66" fmla="*/ 7149008 w 10248824"/>
              <a:gd name="connsiteY66" fmla="*/ 210312 h 6601968"/>
              <a:gd name="connsiteX67" fmla="*/ 7039280 w 10248824"/>
              <a:gd name="connsiteY67" fmla="*/ 219456 h 6601968"/>
              <a:gd name="connsiteX68" fmla="*/ 6810680 w 10248824"/>
              <a:gd name="connsiteY68" fmla="*/ 265176 h 6601968"/>
              <a:gd name="connsiteX69" fmla="*/ 6371768 w 10248824"/>
              <a:gd name="connsiteY69" fmla="*/ 310896 h 6601968"/>
              <a:gd name="connsiteX70" fmla="*/ 6079160 w 10248824"/>
              <a:gd name="connsiteY70" fmla="*/ 338328 h 6601968"/>
              <a:gd name="connsiteX71" fmla="*/ 5567096 w 10248824"/>
              <a:gd name="connsiteY71" fmla="*/ 374904 h 6601968"/>
              <a:gd name="connsiteX72" fmla="*/ 4789856 w 10248824"/>
              <a:gd name="connsiteY72" fmla="*/ 384048 h 6601968"/>
              <a:gd name="connsiteX73" fmla="*/ 1113968 w 10248824"/>
              <a:gd name="connsiteY73" fmla="*/ 374904 h 6601968"/>
              <a:gd name="connsiteX74" fmla="*/ 1031672 w 10248824"/>
              <a:gd name="connsiteY74" fmla="*/ 365760 h 6601968"/>
              <a:gd name="connsiteX75" fmla="*/ 803072 w 10248824"/>
              <a:gd name="connsiteY75" fmla="*/ 356616 h 6601968"/>
              <a:gd name="connsiteX76" fmla="*/ 748208 w 10248824"/>
              <a:gd name="connsiteY76" fmla="*/ 347472 h 6601968"/>
              <a:gd name="connsiteX77" fmla="*/ 565328 w 10248824"/>
              <a:gd name="connsiteY77" fmla="*/ 329184 h 6601968"/>
              <a:gd name="connsiteX78" fmla="*/ 510464 w 10248824"/>
              <a:gd name="connsiteY78" fmla="*/ 320040 h 6601968"/>
              <a:gd name="connsiteX79" fmla="*/ 272720 w 10248824"/>
              <a:gd name="connsiteY79" fmla="*/ 347472 h 6601968"/>
              <a:gd name="connsiteX0" fmla="*/ 272720 w 10248824"/>
              <a:gd name="connsiteY0" fmla="*/ 347472 h 6621725"/>
              <a:gd name="connsiteX1" fmla="*/ 254432 w 10248824"/>
              <a:gd name="connsiteY1" fmla="*/ 393192 h 6621725"/>
              <a:gd name="connsiteX2" fmla="*/ 236144 w 10248824"/>
              <a:gd name="connsiteY2" fmla="*/ 475488 h 6621725"/>
              <a:gd name="connsiteX3" fmla="*/ 227000 w 10248824"/>
              <a:gd name="connsiteY3" fmla="*/ 566928 h 6621725"/>
              <a:gd name="connsiteX4" fmla="*/ 217856 w 10248824"/>
              <a:gd name="connsiteY4" fmla="*/ 685800 h 6621725"/>
              <a:gd name="connsiteX5" fmla="*/ 172136 w 10248824"/>
              <a:gd name="connsiteY5" fmla="*/ 987552 h 6621725"/>
              <a:gd name="connsiteX6" fmla="*/ 162992 w 10248824"/>
              <a:gd name="connsiteY6" fmla="*/ 1225296 h 6621725"/>
              <a:gd name="connsiteX7" fmla="*/ 135560 w 10248824"/>
              <a:gd name="connsiteY7" fmla="*/ 1563624 h 6621725"/>
              <a:gd name="connsiteX8" fmla="*/ 126416 w 10248824"/>
              <a:gd name="connsiteY8" fmla="*/ 1892808 h 6621725"/>
              <a:gd name="connsiteX9" fmla="*/ 108128 w 10248824"/>
              <a:gd name="connsiteY9" fmla="*/ 2148840 h 6621725"/>
              <a:gd name="connsiteX10" fmla="*/ 98984 w 10248824"/>
              <a:gd name="connsiteY10" fmla="*/ 2962656 h 6621725"/>
              <a:gd name="connsiteX11" fmla="*/ 80696 w 10248824"/>
              <a:gd name="connsiteY11" fmla="*/ 3538728 h 6621725"/>
              <a:gd name="connsiteX12" fmla="*/ 71552 w 10248824"/>
              <a:gd name="connsiteY12" fmla="*/ 4297680 h 6621725"/>
              <a:gd name="connsiteX13" fmla="*/ 53264 w 10248824"/>
              <a:gd name="connsiteY13" fmla="*/ 5157216 h 6621725"/>
              <a:gd name="connsiteX14" fmla="*/ 62408 w 10248824"/>
              <a:gd name="connsiteY14" fmla="*/ 5815584 h 6621725"/>
              <a:gd name="connsiteX15" fmla="*/ 236144 w 10248824"/>
              <a:gd name="connsiteY15" fmla="*/ 6190488 h 6621725"/>
              <a:gd name="connsiteX16" fmla="*/ 2595296 w 10248824"/>
              <a:gd name="connsiteY16" fmla="*/ 6601968 h 6621725"/>
              <a:gd name="connsiteX17" fmla="*/ 2833040 w 10248824"/>
              <a:gd name="connsiteY17" fmla="*/ 6547104 h 6621725"/>
              <a:gd name="connsiteX18" fmla="*/ 3098216 w 10248824"/>
              <a:gd name="connsiteY18" fmla="*/ 6464808 h 6621725"/>
              <a:gd name="connsiteX19" fmla="*/ 3180512 w 10248824"/>
              <a:gd name="connsiteY19" fmla="*/ 6437376 h 6621725"/>
              <a:gd name="connsiteX20" fmla="*/ 3281096 w 10248824"/>
              <a:gd name="connsiteY20" fmla="*/ 6419088 h 6621725"/>
              <a:gd name="connsiteX21" fmla="*/ 3345104 w 10248824"/>
              <a:gd name="connsiteY21" fmla="*/ 6409944 h 6621725"/>
              <a:gd name="connsiteX22" fmla="*/ 3381680 w 10248824"/>
              <a:gd name="connsiteY22" fmla="*/ 6400800 h 6621725"/>
              <a:gd name="connsiteX23" fmla="*/ 3692576 w 10248824"/>
              <a:gd name="connsiteY23" fmla="*/ 6364224 h 6621725"/>
              <a:gd name="connsiteX24" fmla="*/ 3793160 w 10248824"/>
              <a:gd name="connsiteY24" fmla="*/ 6345936 h 6621725"/>
              <a:gd name="connsiteX25" fmla="*/ 3966896 w 10248824"/>
              <a:gd name="connsiteY25" fmla="*/ 6327648 h 6621725"/>
              <a:gd name="connsiteX26" fmla="*/ 4049192 w 10248824"/>
              <a:gd name="connsiteY26" fmla="*/ 6309360 h 6621725"/>
              <a:gd name="connsiteX27" fmla="*/ 4241216 w 10248824"/>
              <a:gd name="connsiteY27" fmla="*/ 6281928 h 6621725"/>
              <a:gd name="connsiteX28" fmla="*/ 4442384 w 10248824"/>
              <a:gd name="connsiteY28" fmla="*/ 6263640 h 6621725"/>
              <a:gd name="connsiteX29" fmla="*/ 4689272 w 10248824"/>
              <a:gd name="connsiteY29" fmla="*/ 6236208 h 6621725"/>
              <a:gd name="connsiteX30" fmla="*/ 6070016 w 10248824"/>
              <a:gd name="connsiteY30" fmla="*/ 6254496 h 6621725"/>
              <a:gd name="connsiteX31" fmla="*/ 6335192 w 10248824"/>
              <a:gd name="connsiteY31" fmla="*/ 6281928 h 6621725"/>
              <a:gd name="connsiteX32" fmla="*/ 6819824 w 10248824"/>
              <a:gd name="connsiteY32" fmla="*/ 6309360 h 6621725"/>
              <a:gd name="connsiteX33" fmla="*/ 7478192 w 10248824"/>
              <a:gd name="connsiteY33" fmla="*/ 6318504 h 6621725"/>
              <a:gd name="connsiteX34" fmla="*/ 9654464 w 10248824"/>
              <a:gd name="connsiteY34" fmla="*/ 6309360 h 6621725"/>
              <a:gd name="connsiteX35" fmla="*/ 9681896 w 10248824"/>
              <a:gd name="connsiteY35" fmla="*/ 6300216 h 6621725"/>
              <a:gd name="connsiteX36" fmla="*/ 9773336 w 10248824"/>
              <a:gd name="connsiteY36" fmla="*/ 6281928 h 6621725"/>
              <a:gd name="connsiteX37" fmla="*/ 9828200 w 10248824"/>
              <a:gd name="connsiteY37" fmla="*/ 6263640 h 6621725"/>
              <a:gd name="connsiteX38" fmla="*/ 9892208 w 10248824"/>
              <a:gd name="connsiteY38" fmla="*/ 6236208 h 6621725"/>
              <a:gd name="connsiteX39" fmla="*/ 10020224 w 10248824"/>
              <a:gd name="connsiteY39" fmla="*/ 6117336 h 6621725"/>
              <a:gd name="connsiteX40" fmla="*/ 10056800 w 10248824"/>
              <a:gd name="connsiteY40" fmla="*/ 6080760 h 6621725"/>
              <a:gd name="connsiteX41" fmla="*/ 10102520 w 10248824"/>
              <a:gd name="connsiteY41" fmla="*/ 5998464 h 6621725"/>
              <a:gd name="connsiteX42" fmla="*/ 10111664 w 10248824"/>
              <a:gd name="connsiteY42" fmla="*/ 5971032 h 6621725"/>
              <a:gd name="connsiteX43" fmla="*/ 10129952 w 10248824"/>
              <a:gd name="connsiteY43" fmla="*/ 5897880 h 6621725"/>
              <a:gd name="connsiteX44" fmla="*/ 10148240 w 10248824"/>
              <a:gd name="connsiteY44" fmla="*/ 5815584 h 6621725"/>
              <a:gd name="connsiteX45" fmla="*/ 10166528 w 10248824"/>
              <a:gd name="connsiteY45" fmla="*/ 5596128 h 6621725"/>
              <a:gd name="connsiteX46" fmla="*/ 10175672 w 10248824"/>
              <a:gd name="connsiteY46" fmla="*/ 5550408 h 6621725"/>
              <a:gd name="connsiteX47" fmla="*/ 10184816 w 10248824"/>
              <a:gd name="connsiteY47" fmla="*/ 5440680 h 6621725"/>
              <a:gd name="connsiteX48" fmla="*/ 10212248 w 10248824"/>
              <a:gd name="connsiteY48" fmla="*/ 5065776 h 6621725"/>
              <a:gd name="connsiteX49" fmla="*/ 10221392 w 10248824"/>
              <a:gd name="connsiteY49" fmla="*/ 4645152 h 6621725"/>
              <a:gd name="connsiteX50" fmla="*/ 10248824 w 10248824"/>
              <a:gd name="connsiteY50" fmla="*/ 4389120 h 6621725"/>
              <a:gd name="connsiteX51" fmla="*/ 10239680 w 10248824"/>
              <a:gd name="connsiteY51" fmla="*/ 3008376 h 6621725"/>
              <a:gd name="connsiteX52" fmla="*/ 10230536 w 10248824"/>
              <a:gd name="connsiteY52" fmla="*/ 2852928 h 6621725"/>
              <a:gd name="connsiteX53" fmla="*/ 10221392 w 10248824"/>
              <a:gd name="connsiteY53" fmla="*/ 256032 h 6621725"/>
              <a:gd name="connsiteX54" fmla="*/ 10193960 w 10248824"/>
              <a:gd name="connsiteY54" fmla="*/ 128016 h 6621725"/>
              <a:gd name="connsiteX55" fmla="*/ 10175672 w 10248824"/>
              <a:gd name="connsiteY55" fmla="*/ 27432 h 6621725"/>
              <a:gd name="connsiteX56" fmla="*/ 10157384 w 10248824"/>
              <a:gd name="connsiteY56" fmla="*/ 0 h 6621725"/>
              <a:gd name="connsiteX57" fmla="*/ 10029368 w 10248824"/>
              <a:gd name="connsiteY57" fmla="*/ 18288 h 6621725"/>
              <a:gd name="connsiteX58" fmla="*/ 9663608 w 10248824"/>
              <a:gd name="connsiteY58" fmla="*/ 73152 h 6621725"/>
              <a:gd name="connsiteX59" fmla="*/ 9233840 w 10248824"/>
              <a:gd name="connsiteY59" fmla="*/ 118872 h 6621725"/>
              <a:gd name="connsiteX60" fmla="*/ 8657768 w 10248824"/>
              <a:gd name="connsiteY60" fmla="*/ 164592 h 6621725"/>
              <a:gd name="connsiteX61" fmla="*/ 7871384 w 10248824"/>
              <a:gd name="connsiteY61" fmla="*/ 173736 h 6621725"/>
              <a:gd name="connsiteX62" fmla="*/ 7688504 w 10248824"/>
              <a:gd name="connsiteY62" fmla="*/ 182880 h 6621725"/>
              <a:gd name="connsiteX63" fmla="*/ 7587920 w 10248824"/>
              <a:gd name="connsiteY63" fmla="*/ 192024 h 6621725"/>
              <a:gd name="connsiteX64" fmla="*/ 7505624 w 10248824"/>
              <a:gd name="connsiteY64" fmla="*/ 201168 h 6621725"/>
              <a:gd name="connsiteX65" fmla="*/ 7149008 w 10248824"/>
              <a:gd name="connsiteY65" fmla="*/ 210312 h 6621725"/>
              <a:gd name="connsiteX66" fmla="*/ 7039280 w 10248824"/>
              <a:gd name="connsiteY66" fmla="*/ 219456 h 6621725"/>
              <a:gd name="connsiteX67" fmla="*/ 6810680 w 10248824"/>
              <a:gd name="connsiteY67" fmla="*/ 265176 h 6621725"/>
              <a:gd name="connsiteX68" fmla="*/ 6371768 w 10248824"/>
              <a:gd name="connsiteY68" fmla="*/ 310896 h 6621725"/>
              <a:gd name="connsiteX69" fmla="*/ 6079160 w 10248824"/>
              <a:gd name="connsiteY69" fmla="*/ 338328 h 6621725"/>
              <a:gd name="connsiteX70" fmla="*/ 5567096 w 10248824"/>
              <a:gd name="connsiteY70" fmla="*/ 374904 h 6621725"/>
              <a:gd name="connsiteX71" fmla="*/ 4789856 w 10248824"/>
              <a:gd name="connsiteY71" fmla="*/ 384048 h 6621725"/>
              <a:gd name="connsiteX72" fmla="*/ 1113968 w 10248824"/>
              <a:gd name="connsiteY72" fmla="*/ 374904 h 6621725"/>
              <a:gd name="connsiteX73" fmla="*/ 1031672 w 10248824"/>
              <a:gd name="connsiteY73" fmla="*/ 365760 h 6621725"/>
              <a:gd name="connsiteX74" fmla="*/ 803072 w 10248824"/>
              <a:gd name="connsiteY74" fmla="*/ 356616 h 6621725"/>
              <a:gd name="connsiteX75" fmla="*/ 748208 w 10248824"/>
              <a:gd name="connsiteY75" fmla="*/ 347472 h 6621725"/>
              <a:gd name="connsiteX76" fmla="*/ 565328 w 10248824"/>
              <a:gd name="connsiteY76" fmla="*/ 329184 h 6621725"/>
              <a:gd name="connsiteX77" fmla="*/ 510464 w 10248824"/>
              <a:gd name="connsiteY77" fmla="*/ 320040 h 6621725"/>
              <a:gd name="connsiteX78" fmla="*/ 272720 w 10248824"/>
              <a:gd name="connsiteY78" fmla="*/ 347472 h 6621725"/>
              <a:gd name="connsiteX0" fmla="*/ 272720 w 10248824"/>
              <a:gd name="connsiteY0" fmla="*/ 347472 h 6621725"/>
              <a:gd name="connsiteX1" fmla="*/ 254432 w 10248824"/>
              <a:gd name="connsiteY1" fmla="*/ 393192 h 6621725"/>
              <a:gd name="connsiteX2" fmla="*/ 236144 w 10248824"/>
              <a:gd name="connsiteY2" fmla="*/ 475488 h 6621725"/>
              <a:gd name="connsiteX3" fmla="*/ 227000 w 10248824"/>
              <a:gd name="connsiteY3" fmla="*/ 566928 h 6621725"/>
              <a:gd name="connsiteX4" fmla="*/ 217856 w 10248824"/>
              <a:gd name="connsiteY4" fmla="*/ 685800 h 6621725"/>
              <a:gd name="connsiteX5" fmla="*/ 172136 w 10248824"/>
              <a:gd name="connsiteY5" fmla="*/ 987552 h 6621725"/>
              <a:gd name="connsiteX6" fmla="*/ 162992 w 10248824"/>
              <a:gd name="connsiteY6" fmla="*/ 1225296 h 6621725"/>
              <a:gd name="connsiteX7" fmla="*/ 135560 w 10248824"/>
              <a:gd name="connsiteY7" fmla="*/ 1563624 h 6621725"/>
              <a:gd name="connsiteX8" fmla="*/ 126416 w 10248824"/>
              <a:gd name="connsiteY8" fmla="*/ 1892808 h 6621725"/>
              <a:gd name="connsiteX9" fmla="*/ 108128 w 10248824"/>
              <a:gd name="connsiteY9" fmla="*/ 2148840 h 6621725"/>
              <a:gd name="connsiteX10" fmla="*/ 98984 w 10248824"/>
              <a:gd name="connsiteY10" fmla="*/ 2962656 h 6621725"/>
              <a:gd name="connsiteX11" fmla="*/ 80696 w 10248824"/>
              <a:gd name="connsiteY11" fmla="*/ 3538728 h 6621725"/>
              <a:gd name="connsiteX12" fmla="*/ 71552 w 10248824"/>
              <a:gd name="connsiteY12" fmla="*/ 4297680 h 6621725"/>
              <a:gd name="connsiteX13" fmla="*/ 53264 w 10248824"/>
              <a:gd name="connsiteY13" fmla="*/ 5157216 h 6621725"/>
              <a:gd name="connsiteX14" fmla="*/ 62408 w 10248824"/>
              <a:gd name="connsiteY14" fmla="*/ 5815584 h 6621725"/>
              <a:gd name="connsiteX15" fmla="*/ 236144 w 10248824"/>
              <a:gd name="connsiteY15" fmla="*/ 6190488 h 6621725"/>
              <a:gd name="connsiteX16" fmla="*/ 2595296 w 10248824"/>
              <a:gd name="connsiteY16" fmla="*/ 6601968 h 6621725"/>
              <a:gd name="connsiteX17" fmla="*/ 2833040 w 10248824"/>
              <a:gd name="connsiteY17" fmla="*/ 6547104 h 6621725"/>
              <a:gd name="connsiteX18" fmla="*/ 3098216 w 10248824"/>
              <a:gd name="connsiteY18" fmla="*/ 6464808 h 6621725"/>
              <a:gd name="connsiteX19" fmla="*/ 3180512 w 10248824"/>
              <a:gd name="connsiteY19" fmla="*/ 6437376 h 6621725"/>
              <a:gd name="connsiteX20" fmla="*/ 3281096 w 10248824"/>
              <a:gd name="connsiteY20" fmla="*/ 6419088 h 6621725"/>
              <a:gd name="connsiteX21" fmla="*/ 3345104 w 10248824"/>
              <a:gd name="connsiteY21" fmla="*/ 6409944 h 6621725"/>
              <a:gd name="connsiteX22" fmla="*/ 3692576 w 10248824"/>
              <a:gd name="connsiteY22" fmla="*/ 6364224 h 6621725"/>
              <a:gd name="connsiteX23" fmla="*/ 3793160 w 10248824"/>
              <a:gd name="connsiteY23" fmla="*/ 6345936 h 6621725"/>
              <a:gd name="connsiteX24" fmla="*/ 3966896 w 10248824"/>
              <a:gd name="connsiteY24" fmla="*/ 6327648 h 6621725"/>
              <a:gd name="connsiteX25" fmla="*/ 4049192 w 10248824"/>
              <a:gd name="connsiteY25" fmla="*/ 6309360 h 6621725"/>
              <a:gd name="connsiteX26" fmla="*/ 4241216 w 10248824"/>
              <a:gd name="connsiteY26" fmla="*/ 6281928 h 6621725"/>
              <a:gd name="connsiteX27" fmla="*/ 4442384 w 10248824"/>
              <a:gd name="connsiteY27" fmla="*/ 6263640 h 6621725"/>
              <a:gd name="connsiteX28" fmla="*/ 4689272 w 10248824"/>
              <a:gd name="connsiteY28" fmla="*/ 6236208 h 6621725"/>
              <a:gd name="connsiteX29" fmla="*/ 6070016 w 10248824"/>
              <a:gd name="connsiteY29" fmla="*/ 6254496 h 6621725"/>
              <a:gd name="connsiteX30" fmla="*/ 6335192 w 10248824"/>
              <a:gd name="connsiteY30" fmla="*/ 6281928 h 6621725"/>
              <a:gd name="connsiteX31" fmla="*/ 6819824 w 10248824"/>
              <a:gd name="connsiteY31" fmla="*/ 6309360 h 6621725"/>
              <a:gd name="connsiteX32" fmla="*/ 7478192 w 10248824"/>
              <a:gd name="connsiteY32" fmla="*/ 6318504 h 6621725"/>
              <a:gd name="connsiteX33" fmla="*/ 9654464 w 10248824"/>
              <a:gd name="connsiteY33" fmla="*/ 6309360 h 6621725"/>
              <a:gd name="connsiteX34" fmla="*/ 9681896 w 10248824"/>
              <a:gd name="connsiteY34" fmla="*/ 6300216 h 6621725"/>
              <a:gd name="connsiteX35" fmla="*/ 9773336 w 10248824"/>
              <a:gd name="connsiteY35" fmla="*/ 6281928 h 6621725"/>
              <a:gd name="connsiteX36" fmla="*/ 9828200 w 10248824"/>
              <a:gd name="connsiteY36" fmla="*/ 6263640 h 6621725"/>
              <a:gd name="connsiteX37" fmla="*/ 9892208 w 10248824"/>
              <a:gd name="connsiteY37" fmla="*/ 6236208 h 6621725"/>
              <a:gd name="connsiteX38" fmla="*/ 10020224 w 10248824"/>
              <a:gd name="connsiteY38" fmla="*/ 6117336 h 6621725"/>
              <a:gd name="connsiteX39" fmla="*/ 10056800 w 10248824"/>
              <a:gd name="connsiteY39" fmla="*/ 6080760 h 6621725"/>
              <a:gd name="connsiteX40" fmla="*/ 10102520 w 10248824"/>
              <a:gd name="connsiteY40" fmla="*/ 5998464 h 6621725"/>
              <a:gd name="connsiteX41" fmla="*/ 10111664 w 10248824"/>
              <a:gd name="connsiteY41" fmla="*/ 5971032 h 6621725"/>
              <a:gd name="connsiteX42" fmla="*/ 10129952 w 10248824"/>
              <a:gd name="connsiteY42" fmla="*/ 5897880 h 6621725"/>
              <a:gd name="connsiteX43" fmla="*/ 10148240 w 10248824"/>
              <a:gd name="connsiteY43" fmla="*/ 5815584 h 6621725"/>
              <a:gd name="connsiteX44" fmla="*/ 10166528 w 10248824"/>
              <a:gd name="connsiteY44" fmla="*/ 5596128 h 6621725"/>
              <a:gd name="connsiteX45" fmla="*/ 10175672 w 10248824"/>
              <a:gd name="connsiteY45" fmla="*/ 5550408 h 6621725"/>
              <a:gd name="connsiteX46" fmla="*/ 10184816 w 10248824"/>
              <a:gd name="connsiteY46" fmla="*/ 5440680 h 6621725"/>
              <a:gd name="connsiteX47" fmla="*/ 10212248 w 10248824"/>
              <a:gd name="connsiteY47" fmla="*/ 5065776 h 6621725"/>
              <a:gd name="connsiteX48" fmla="*/ 10221392 w 10248824"/>
              <a:gd name="connsiteY48" fmla="*/ 4645152 h 6621725"/>
              <a:gd name="connsiteX49" fmla="*/ 10248824 w 10248824"/>
              <a:gd name="connsiteY49" fmla="*/ 4389120 h 6621725"/>
              <a:gd name="connsiteX50" fmla="*/ 10239680 w 10248824"/>
              <a:gd name="connsiteY50" fmla="*/ 3008376 h 6621725"/>
              <a:gd name="connsiteX51" fmla="*/ 10230536 w 10248824"/>
              <a:gd name="connsiteY51" fmla="*/ 2852928 h 6621725"/>
              <a:gd name="connsiteX52" fmla="*/ 10221392 w 10248824"/>
              <a:gd name="connsiteY52" fmla="*/ 256032 h 6621725"/>
              <a:gd name="connsiteX53" fmla="*/ 10193960 w 10248824"/>
              <a:gd name="connsiteY53" fmla="*/ 128016 h 6621725"/>
              <a:gd name="connsiteX54" fmla="*/ 10175672 w 10248824"/>
              <a:gd name="connsiteY54" fmla="*/ 27432 h 6621725"/>
              <a:gd name="connsiteX55" fmla="*/ 10157384 w 10248824"/>
              <a:gd name="connsiteY55" fmla="*/ 0 h 6621725"/>
              <a:gd name="connsiteX56" fmla="*/ 10029368 w 10248824"/>
              <a:gd name="connsiteY56" fmla="*/ 18288 h 6621725"/>
              <a:gd name="connsiteX57" fmla="*/ 9663608 w 10248824"/>
              <a:gd name="connsiteY57" fmla="*/ 73152 h 6621725"/>
              <a:gd name="connsiteX58" fmla="*/ 9233840 w 10248824"/>
              <a:gd name="connsiteY58" fmla="*/ 118872 h 6621725"/>
              <a:gd name="connsiteX59" fmla="*/ 8657768 w 10248824"/>
              <a:gd name="connsiteY59" fmla="*/ 164592 h 6621725"/>
              <a:gd name="connsiteX60" fmla="*/ 7871384 w 10248824"/>
              <a:gd name="connsiteY60" fmla="*/ 173736 h 6621725"/>
              <a:gd name="connsiteX61" fmla="*/ 7688504 w 10248824"/>
              <a:gd name="connsiteY61" fmla="*/ 182880 h 6621725"/>
              <a:gd name="connsiteX62" fmla="*/ 7587920 w 10248824"/>
              <a:gd name="connsiteY62" fmla="*/ 192024 h 6621725"/>
              <a:gd name="connsiteX63" fmla="*/ 7505624 w 10248824"/>
              <a:gd name="connsiteY63" fmla="*/ 201168 h 6621725"/>
              <a:gd name="connsiteX64" fmla="*/ 7149008 w 10248824"/>
              <a:gd name="connsiteY64" fmla="*/ 210312 h 6621725"/>
              <a:gd name="connsiteX65" fmla="*/ 7039280 w 10248824"/>
              <a:gd name="connsiteY65" fmla="*/ 219456 h 6621725"/>
              <a:gd name="connsiteX66" fmla="*/ 6810680 w 10248824"/>
              <a:gd name="connsiteY66" fmla="*/ 265176 h 6621725"/>
              <a:gd name="connsiteX67" fmla="*/ 6371768 w 10248824"/>
              <a:gd name="connsiteY67" fmla="*/ 310896 h 6621725"/>
              <a:gd name="connsiteX68" fmla="*/ 6079160 w 10248824"/>
              <a:gd name="connsiteY68" fmla="*/ 338328 h 6621725"/>
              <a:gd name="connsiteX69" fmla="*/ 5567096 w 10248824"/>
              <a:gd name="connsiteY69" fmla="*/ 374904 h 6621725"/>
              <a:gd name="connsiteX70" fmla="*/ 4789856 w 10248824"/>
              <a:gd name="connsiteY70" fmla="*/ 384048 h 6621725"/>
              <a:gd name="connsiteX71" fmla="*/ 1113968 w 10248824"/>
              <a:gd name="connsiteY71" fmla="*/ 374904 h 6621725"/>
              <a:gd name="connsiteX72" fmla="*/ 1031672 w 10248824"/>
              <a:gd name="connsiteY72" fmla="*/ 365760 h 6621725"/>
              <a:gd name="connsiteX73" fmla="*/ 803072 w 10248824"/>
              <a:gd name="connsiteY73" fmla="*/ 356616 h 6621725"/>
              <a:gd name="connsiteX74" fmla="*/ 748208 w 10248824"/>
              <a:gd name="connsiteY74" fmla="*/ 347472 h 6621725"/>
              <a:gd name="connsiteX75" fmla="*/ 565328 w 10248824"/>
              <a:gd name="connsiteY75" fmla="*/ 329184 h 6621725"/>
              <a:gd name="connsiteX76" fmla="*/ 510464 w 10248824"/>
              <a:gd name="connsiteY76" fmla="*/ 320040 h 6621725"/>
              <a:gd name="connsiteX77" fmla="*/ 272720 w 10248824"/>
              <a:gd name="connsiteY77" fmla="*/ 347472 h 6621725"/>
              <a:gd name="connsiteX0" fmla="*/ 272720 w 10248824"/>
              <a:gd name="connsiteY0" fmla="*/ 347472 h 6621725"/>
              <a:gd name="connsiteX1" fmla="*/ 254432 w 10248824"/>
              <a:gd name="connsiteY1" fmla="*/ 393192 h 6621725"/>
              <a:gd name="connsiteX2" fmla="*/ 236144 w 10248824"/>
              <a:gd name="connsiteY2" fmla="*/ 475488 h 6621725"/>
              <a:gd name="connsiteX3" fmla="*/ 227000 w 10248824"/>
              <a:gd name="connsiteY3" fmla="*/ 566928 h 6621725"/>
              <a:gd name="connsiteX4" fmla="*/ 217856 w 10248824"/>
              <a:gd name="connsiteY4" fmla="*/ 685800 h 6621725"/>
              <a:gd name="connsiteX5" fmla="*/ 172136 w 10248824"/>
              <a:gd name="connsiteY5" fmla="*/ 987552 h 6621725"/>
              <a:gd name="connsiteX6" fmla="*/ 162992 w 10248824"/>
              <a:gd name="connsiteY6" fmla="*/ 1225296 h 6621725"/>
              <a:gd name="connsiteX7" fmla="*/ 135560 w 10248824"/>
              <a:gd name="connsiteY7" fmla="*/ 1563624 h 6621725"/>
              <a:gd name="connsiteX8" fmla="*/ 126416 w 10248824"/>
              <a:gd name="connsiteY8" fmla="*/ 1892808 h 6621725"/>
              <a:gd name="connsiteX9" fmla="*/ 108128 w 10248824"/>
              <a:gd name="connsiteY9" fmla="*/ 2148840 h 6621725"/>
              <a:gd name="connsiteX10" fmla="*/ 98984 w 10248824"/>
              <a:gd name="connsiteY10" fmla="*/ 2962656 h 6621725"/>
              <a:gd name="connsiteX11" fmla="*/ 80696 w 10248824"/>
              <a:gd name="connsiteY11" fmla="*/ 3538728 h 6621725"/>
              <a:gd name="connsiteX12" fmla="*/ 71552 w 10248824"/>
              <a:gd name="connsiteY12" fmla="*/ 4297680 h 6621725"/>
              <a:gd name="connsiteX13" fmla="*/ 53264 w 10248824"/>
              <a:gd name="connsiteY13" fmla="*/ 5157216 h 6621725"/>
              <a:gd name="connsiteX14" fmla="*/ 62408 w 10248824"/>
              <a:gd name="connsiteY14" fmla="*/ 5815584 h 6621725"/>
              <a:gd name="connsiteX15" fmla="*/ 236144 w 10248824"/>
              <a:gd name="connsiteY15" fmla="*/ 6190488 h 6621725"/>
              <a:gd name="connsiteX16" fmla="*/ 2595296 w 10248824"/>
              <a:gd name="connsiteY16" fmla="*/ 6601968 h 6621725"/>
              <a:gd name="connsiteX17" fmla="*/ 2833040 w 10248824"/>
              <a:gd name="connsiteY17" fmla="*/ 6547104 h 6621725"/>
              <a:gd name="connsiteX18" fmla="*/ 3098216 w 10248824"/>
              <a:gd name="connsiteY18" fmla="*/ 6464808 h 6621725"/>
              <a:gd name="connsiteX19" fmla="*/ 3180512 w 10248824"/>
              <a:gd name="connsiteY19" fmla="*/ 6437376 h 6621725"/>
              <a:gd name="connsiteX20" fmla="*/ 3281096 w 10248824"/>
              <a:gd name="connsiteY20" fmla="*/ 6419088 h 6621725"/>
              <a:gd name="connsiteX21" fmla="*/ 3692576 w 10248824"/>
              <a:gd name="connsiteY21" fmla="*/ 6364224 h 6621725"/>
              <a:gd name="connsiteX22" fmla="*/ 3793160 w 10248824"/>
              <a:gd name="connsiteY22" fmla="*/ 6345936 h 6621725"/>
              <a:gd name="connsiteX23" fmla="*/ 3966896 w 10248824"/>
              <a:gd name="connsiteY23" fmla="*/ 6327648 h 6621725"/>
              <a:gd name="connsiteX24" fmla="*/ 4049192 w 10248824"/>
              <a:gd name="connsiteY24" fmla="*/ 6309360 h 6621725"/>
              <a:gd name="connsiteX25" fmla="*/ 4241216 w 10248824"/>
              <a:gd name="connsiteY25" fmla="*/ 6281928 h 6621725"/>
              <a:gd name="connsiteX26" fmla="*/ 4442384 w 10248824"/>
              <a:gd name="connsiteY26" fmla="*/ 6263640 h 6621725"/>
              <a:gd name="connsiteX27" fmla="*/ 4689272 w 10248824"/>
              <a:gd name="connsiteY27" fmla="*/ 6236208 h 6621725"/>
              <a:gd name="connsiteX28" fmla="*/ 6070016 w 10248824"/>
              <a:gd name="connsiteY28" fmla="*/ 6254496 h 6621725"/>
              <a:gd name="connsiteX29" fmla="*/ 6335192 w 10248824"/>
              <a:gd name="connsiteY29" fmla="*/ 6281928 h 6621725"/>
              <a:gd name="connsiteX30" fmla="*/ 6819824 w 10248824"/>
              <a:gd name="connsiteY30" fmla="*/ 6309360 h 6621725"/>
              <a:gd name="connsiteX31" fmla="*/ 7478192 w 10248824"/>
              <a:gd name="connsiteY31" fmla="*/ 6318504 h 6621725"/>
              <a:gd name="connsiteX32" fmla="*/ 9654464 w 10248824"/>
              <a:gd name="connsiteY32" fmla="*/ 6309360 h 6621725"/>
              <a:gd name="connsiteX33" fmla="*/ 9681896 w 10248824"/>
              <a:gd name="connsiteY33" fmla="*/ 6300216 h 6621725"/>
              <a:gd name="connsiteX34" fmla="*/ 9773336 w 10248824"/>
              <a:gd name="connsiteY34" fmla="*/ 6281928 h 6621725"/>
              <a:gd name="connsiteX35" fmla="*/ 9828200 w 10248824"/>
              <a:gd name="connsiteY35" fmla="*/ 6263640 h 6621725"/>
              <a:gd name="connsiteX36" fmla="*/ 9892208 w 10248824"/>
              <a:gd name="connsiteY36" fmla="*/ 6236208 h 6621725"/>
              <a:gd name="connsiteX37" fmla="*/ 10020224 w 10248824"/>
              <a:gd name="connsiteY37" fmla="*/ 6117336 h 6621725"/>
              <a:gd name="connsiteX38" fmla="*/ 10056800 w 10248824"/>
              <a:gd name="connsiteY38" fmla="*/ 6080760 h 6621725"/>
              <a:gd name="connsiteX39" fmla="*/ 10102520 w 10248824"/>
              <a:gd name="connsiteY39" fmla="*/ 5998464 h 6621725"/>
              <a:gd name="connsiteX40" fmla="*/ 10111664 w 10248824"/>
              <a:gd name="connsiteY40" fmla="*/ 5971032 h 6621725"/>
              <a:gd name="connsiteX41" fmla="*/ 10129952 w 10248824"/>
              <a:gd name="connsiteY41" fmla="*/ 5897880 h 6621725"/>
              <a:gd name="connsiteX42" fmla="*/ 10148240 w 10248824"/>
              <a:gd name="connsiteY42" fmla="*/ 5815584 h 6621725"/>
              <a:gd name="connsiteX43" fmla="*/ 10166528 w 10248824"/>
              <a:gd name="connsiteY43" fmla="*/ 5596128 h 6621725"/>
              <a:gd name="connsiteX44" fmla="*/ 10175672 w 10248824"/>
              <a:gd name="connsiteY44" fmla="*/ 5550408 h 6621725"/>
              <a:gd name="connsiteX45" fmla="*/ 10184816 w 10248824"/>
              <a:gd name="connsiteY45" fmla="*/ 5440680 h 6621725"/>
              <a:gd name="connsiteX46" fmla="*/ 10212248 w 10248824"/>
              <a:gd name="connsiteY46" fmla="*/ 5065776 h 6621725"/>
              <a:gd name="connsiteX47" fmla="*/ 10221392 w 10248824"/>
              <a:gd name="connsiteY47" fmla="*/ 4645152 h 6621725"/>
              <a:gd name="connsiteX48" fmla="*/ 10248824 w 10248824"/>
              <a:gd name="connsiteY48" fmla="*/ 4389120 h 6621725"/>
              <a:gd name="connsiteX49" fmla="*/ 10239680 w 10248824"/>
              <a:gd name="connsiteY49" fmla="*/ 3008376 h 6621725"/>
              <a:gd name="connsiteX50" fmla="*/ 10230536 w 10248824"/>
              <a:gd name="connsiteY50" fmla="*/ 2852928 h 6621725"/>
              <a:gd name="connsiteX51" fmla="*/ 10221392 w 10248824"/>
              <a:gd name="connsiteY51" fmla="*/ 256032 h 6621725"/>
              <a:gd name="connsiteX52" fmla="*/ 10193960 w 10248824"/>
              <a:gd name="connsiteY52" fmla="*/ 128016 h 6621725"/>
              <a:gd name="connsiteX53" fmla="*/ 10175672 w 10248824"/>
              <a:gd name="connsiteY53" fmla="*/ 27432 h 6621725"/>
              <a:gd name="connsiteX54" fmla="*/ 10157384 w 10248824"/>
              <a:gd name="connsiteY54" fmla="*/ 0 h 6621725"/>
              <a:gd name="connsiteX55" fmla="*/ 10029368 w 10248824"/>
              <a:gd name="connsiteY55" fmla="*/ 18288 h 6621725"/>
              <a:gd name="connsiteX56" fmla="*/ 9663608 w 10248824"/>
              <a:gd name="connsiteY56" fmla="*/ 73152 h 6621725"/>
              <a:gd name="connsiteX57" fmla="*/ 9233840 w 10248824"/>
              <a:gd name="connsiteY57" fmla="*/ 118872 h 6621725"/>
              <a:gd name="connsiteX58" fmla="*/ 8657768 w 10248824"/>
              <a:gd name="connsiteY58" fmla="*/ 164592 h 6621725"/>
              <a:gd name="connsiteX59" fmla="*/ 7871384 w 10248824"/>
              <a:gd name="connsiteY59" fmla="*/ 173736 h 6621725"/>
              <a:gd name="connsiteX60" fmla="*/ 7688504 w 10248824"/>
              <a:gd name="connsiteY60" fmla="*/ 182880 h 6621725"/>
              <a:gd name="connsiteX61" fmla="*/ 7587920 w 10248824"/>
              <a:gd name="connsiteY61" fmla="*/ 192024 h 6621725"/>
              <a:gd name="connsiteX62" fmla="*/ 7505624 w 10248824"/>
              <a:gd name="connsiteY62" fmla="*/ 201168 h 6621725"/>
              <a:gd name="connsiteX63" fmla="*/ 7149008 w 10248824"/>
              <a:gd name="connsiteY63" fmla="*/ 210312 h 6621725"/>
              <a:gd name="connsiteX64" fmla="*/ 7039280 w 10248824"/>
              <a:gd name="connsiteY64" fmla="*/ 219456 h 6621725"/>
              <a:gd name="connsiteX65" fmla="*/ 6810680 w 10248824"/>
              <a:gd name="connsiteY65" fmla="*/ 265176 h 6621725"/>
              <a:gd name="connsiteX66" fmla="*/ 6371768 w 10248824"/>
              <a:gd name="connsiteY66" fmla="*/ 310896 h 6621725"/>
              <a:gd name="connsiteX67" fmla="*/ 6079160 w 10248824"/>
              <a:gd name="connsiteY67" fmla="*/ 338328 h 6621725"/>
              <a:gd name="connsiteX68" fmla="*/ 5567096 w 10248824"/>
              <a:gd name="connsiteY68" fmla="*/ 374904 h 6621725"/>
              <a:gd name="connsiteX69" fmla="*/ 4789856 w 10248824"/>
              <a:gd name="connsiteY69" fmla="*/ 384048 h 6621725"/>
              <a:gd name="connsiteX70" fmla="*/ 1113968 w 10248824"/>
              <a:gd name="connsiteY70" fmla="*/ 374904 h 6621725"/>
              <a:gd name="connsiteX71" fmla="*/ 1031672 w 10248824"/>
              <a:gd name="connsiteY71" fmla="*/ 365760 h 6621725"/>
              <a:gd name="connsiteX72" fmla="*/ 803072 w 10248824"/>
              <a:gd name="connsiteY72" fmla="*/ 356616 h 6621725"/>
              <a:gd name="connsiteX73" fmla="*/ 748208 w 10248824"/>
              <a:gd name="connsiteY73" fmla="*/ 347472 h 6621725"/>
              <a:gd name="connsiteX74" fmla="*/ 565328 w 10248824"/>
              <a:gd name="connsiteY74" fmla="*/ 329184 h 6621725"/>
              <a:gd name="connsiteX75" fmla="*/ 510464 w 10248824"/>
              <a:gd name="connsiteY75" fmla="*/ 320040 h 6621725"/>
              <a:gd name="connsiteX76" fmla="*/ 272720 w 10248824"/>
              <a:gd name="connsiteY76" fmla="*/ 347472 h 6621725"/>
              <a:gd name="connsiteX0" fmla="*/ 272720 w 10248824"/>
              <a:gd name="connsiteY0" fmla="*/ 347472 h 6621725"/>
              <a:gd name="connsiteX1" fmla="*/ 254432 w 10248824"/>
              <a:gd name="connsiteY1" fmla="*/ 393192 h 6621725"/>
              <a:gd name="connsiteX2" fmla="*/ 236144 w 10248824"/>
              <a:gd name="connsiteY2" fmla="*/ 475488 h 6621725"/>
              <a:gd name="connsiteX3" fmla="*/ 227000 w 10248824"/>
              <a:gd name="connsiteY3" fmla="*/ 566928 h 6621725"/>
              <a:gd name="connsiteX4" fmla="*/ 217856 w 10248824"/>
              <a:gd name="connsiteY4" fmla="*/ 685800 h 6621725"/>
              <a:gd name="connsiteX5" fmla="*/ 172136 w 10248824"/>
              <a:gd name="connsiteY5" fmla="*/ 987552 h 6621725"/>
              <a:gd name="connsiteX6" fmla="*/ 162992 w 10248824"/>
              <a:gd name="connsiteY6" fmla="*/ 1225296 h 6621725"/>
              <a:gd name="connsiteX7" fmla="*/ 135560 w 10248824"/>
              <a:gd name="connsiteY7" fmla="*/ 1563624 h 6621725"/>
              <a:gd name="connsiteX8" fmla="*/ 126416 w 10248824"/>
              <a:gd name="connsiteY8" fmla="*/ 1892808 h 6621725"/>
              <a:gd name="connsiteX9" fmla="*/ 108128 w 10248824"/>
              <a:gd name="connsiteY9" fmla="*/ 2148840 h 6621725"/>
              <a:gd name="connsiteX10" fmla="*/ 98984 w 10248824"/>
              <a:gd name="connsiteY10" fmla="*/ 2962656 h 6621725"/>
              <a:gd name="connsiteX11" fmla="*/ 80696 w 10248824"/>
              <a:gd name="connsiteY11" fmla="*/ 3538728 h 6621725"/>
              <a:gd name="connsiteX12" fmla="*/ 71552 w 10248824"/>
              <a:gd name="connsiteY12" fmla="*/ 4297680 h 6621725"/>
              <a:gd name="connsiteX13" fmla="*/ 53264 w 10248824"/>
              <a:gd name="connsiteY13" fmla="*/ 5157216 h 6621725"/>
              <a:gd name="connsiteX14" fmla="*/ 62408 w 10248824"/>
              <a:gd name="connsiteY14" fmla="*/ 5815584 h 6621725"/>
              <a:gd name="connsiteX15" fmla="*/ 236144 w 10248824"/>
              <a:gd name="connsiteY15" fmla="*/ 6190488 h 6621725"/>
              <a:gd name="connsiteX16" fmla="*/ 2595296 w 10248824"/>
              <a:gd name="connsiteY16" fmla="*/ 6601968 h 6621725"/>
              <a:gd name="connsiteX17" fmla="*/ 2833040 w 10248824"/>
              <a:gd name="connsiteY17" fmla="*/ 6547104 h 6621725"/>
              <a:gd name="connsiteX18" fmla="*/ 3098216 w 10248824"/>
              <a:gd name="connsiteY18" fmla="*/ 6464808 h 6621725"/>
              <a:gd name="connsiteX19" fmla="*/ 3281096 w 10248824"/>
              <a:gd name="connsiteY19" fmla="*/ 6419088 h 6621725"/>
              <a:gd name="connsiteX20" fmla="*/ 3692576 w 10248824"/>
              <a:gd name="connsiteY20" fmla="*/ 6364224 h 6621725"/>
              <a:gd name="connsiteX21" fmla="*/ 3793160 w 10248824"/>
              <a:gd name="connsiteY21" fmla="*/ 6345936 h 6621725"/>
              <a:gd name="connsiteX22" fmla="*/ 3966896 w 10248824"/>
              <a:gd name="connsiteY22" fmla="*/ 6327648 h 6621725"/>
              <a:gd name="connsiteX23" fmla="*/ 4049192 w 10248824"/>
              <a:gd name="connsiteY23" fmla="*/ 6309360 h 6621725"/>
              <a:gd name="connsiteX24" fmla="*/ 4241216 w 10248824"/>
              <a:gd name="connsiteY24" fmla="*/ 6281928 h 6621725"/>
              <a:gd name="connsiteX25" fmla="*/ 4442384 w 10248824"/>
              <a:gd name="connsiteY25" fmla="*/ 6263640 h 6621725"/>
              <a:gd name="connsiteX26" fmla="*/ 4689272 w 10248824"/>
              <a:gd name="connsiteY26" fmla="*/ 6236208 h 6621725"/>
              <a:gd name="connsiteX27" fmla="*/ 6070016 w 10248824"/>
              <a:gd name="connsiteY27" fmla="*/ 6254496 h 6621725"/>
              <a:gd name="connsiteX28" fmla="*/ 6335192 w 10248824"/>
              <a:gd name="connsiteY28" fmla="*/ 6281928 h 6621725"/>
              <a:gd name="connsiteX29" fmla="*/ 6819824 w 10248824"/>
              <a:gd name="connsiteY29" fmla="*/ 6309360 h 6621725"/>
              <a:gd name="connsiteX30" fmla="*/ 7478192 w 10248824"/>
              <a:gd name="connsiteY30" fmla="*/ 6318504 h 6621725"/>
              <a:gd name="connsiteX31" fmla="*/ 9654464 w 10248824"/>
              <a:gd name="connsiteY31" fmla="*/ 6309360 h 6621725"/>
              <a:gd name="connsiteX32" fmla="*/ 9681896 w 10248824"/>
              <a:gd name="connsiteY32" fmla="*/ 6300216 h 6621725"/>
              <a:gd name="connsiteX33" fmla="*/ 9773336 w 10248824"/>
              <a:gd name="connsiteY33" fmla="*/ 6281928 h 6621725"/>
              <a:gd name="connsiteX34" fmla="*/ 9828200 w 10248824"/>
              <a:gd name="connsiteY34" fmla="*/ 6263640 h 6621725"/>
              <a:gd name="connsiteX35" fmla="*/ 9892208 w 10248824"/>
              <a:gd name="connsiteY35" fmla="*/ 6236208 h 6621725"/>
              <a:gd name="connsiteX36" fmla="*/ 10020224 w 10248824"/>
              <a:gd name="connsiteY36" fmla="*/ 6117336 h 6621725"/>
              <a:gd name="connsiteX37" fmla="*/ 10056800 w 10248824"/>
              <a:gd name="connsiteY37" fmla="*/ 6080760 h 6621725"/>
              <a:gd name="connsiteX38" fmla="*/ 10102520 w 10248824"/>
              <a:gd name="connsiteY38" fmla="*/ 5998464 h 6621725"/>
              <a:gd name="connsiteX39" fmla="*/ 10111664 w 10248824"/>
              <a:gd name="connsiteY39" fmla="*/ 5971032 h 6621725"/>
              <a:gd name="connsiteX40" fmla="*/ 10129952 w 10248824"/>
              <a:gd name="connsiteY40" fmla="*/ 5897880 h 6621725"/>
              <a:gd name="connsiteX41" fmla="*/ 10148240 w 10248824"/>
              <a:gd name="connsiteY41" fmla="*/ 5815584 h 6621725"/>
              <a:gd name="connsiteX42" fmla="*/ 10166528 w 10248824"/>
              <a:gd name="connsiteY42" fmla="*/ 5596128 h 6621725"/>
              <a:gd name="connsiteX43" fmla="*/ 10175672 w 10248824"/>
              <a:gd name="connsiteY43" fmla="*/ 5550408 h 6621725"/>
              <a:gd name="connsiteX44" fmla="*/ 10184816 w 10248824"/>
              <a:gd name="connsiteY44" fmla="*/ 5440680 h 6621725"/>
              <a:gd name="connsiteX45" fmla="*/ 10212248 w 10248824"/>
              <a:gd name="connsiteY45" fmla="*/ 5065776 h 6621725"/>
              <a:gd name="connsiteX46" fmla="*/ 10221392 w 10248824"/>
              <a:gd name="connsiteY46" fmla="*/ 4645152 h 6621725"/>
              <a:gd name="connsiteX47" fmla="*/ 10248824 w 10248824"/>
              <a:gd name="connsiteY47" fmla="*/ 4389120 h 6621725"/>
              <a:gd name="connsiteX48" fmla="*/ 10239680 w 10248824"/>
              <a:gd name="connsiteY48" fmla="*/ 3008376 h 6621725"/>
              <a:gd name="connsiteX49" fmla="*/ 10230536 w 10248824"/>
              <a:gd name="connsiteY49" fmla="*/ 2852928 h 6621725"/>
              <a:gd name="connsiteX50" fmla="*/ 10221392 w 10248824"/>
              <a:gd name="connsiteY50" fmla="*/ 256032 h 6621725"/>
              <a:gd name="connsiteX51" fmla="*/ 10193960 w 10248824"/>
              <a:gd name="connsiteY51" fmla="*/ 128016 h 6621725"/>
              <a:gd name="connsiteX52" fmla="*/ 10175672 w 10248824"/>
              <a:gd name="connsiteY52" fmla="*/ 27432 h 6621725"/>
              <a:gd name="connsiteX53" fmla="*/ 10157384 w 10248824"/>
              <a:gd name="connsiteY53" fmla="*/ 0 h 6621725"/>
              <a:gd name="connsiteX54" fmla="*/ 10029368 w 10248824"/>
              <a:gd name="connsiteY54" fmla="*/ 18288 h 6621725"/>
              <a:gd name="connsiteX55" fmla="*/ 9663608 w 10248824"/>
              <a:gd name="connsiteY55" fmla="*/ 73152 h 6621725"/>
              <a:gd name="connsiteX56" fmla="*/ 9233840 w 10248824"/>
              <a:gd name="connsiteY56" fmla="*/ 118872 h 6621725"/>
              <a:gd name="connsiteX57" fmla="*/ 8657768 w 10248824"/>
              <a:gd name="connsiteY57" fmla="*/ 164592 h 6621725"/>
              <a:gd name="connsiteX58" fmla="*/ 7871384 w 10248824"/>
              <a:gd name="connsiteY58" fmla="*/ 173736 h 6621725"/>
              <a:gd name="connsiteX59" fmla="*/ 7688504 w 10248824"/>
              <a:gd name="connsiteY59" fmla="*/ 182880 h 6621725"/>
              <a:gd name="connsiteX60" fmla="*/ 7587920 w 10248824"/>
              <a:gd name="connsiteY60" fmla="*/ 192024 h 6621725"/>
              <a:gd name="connsiteX61" fmla="*/ 7505624 w 10248824"/>
              <a:gd name="connsiteY61" fmla="*/ 201168 h 6621725"/>
              <a:gd name="connsiteX62" fmla="*/ 7149008 w 10248824"/>
              <a:gd name="connsiteY62" fmla="*/ 210312 h 6621725"/>
              <a:gd name="connsiteX63" fmla="*/ 7039280 w 10248824"/>
              <a:gd name="connsiteY63" fmla="*/ 219456 h 6621725"/>
              <a:gd name="connsiteX64" fmla="*/ 6810680 w 10248824"/>
              <a:gd name="connsiteY64" fmla="*/ 265176 h 6621725"/>
              <a:gd name="connsiteX65" fmla="*/ 6371768 w 10248824"/>
              <a:gd name="connsiteY65" fmla="*/ 310896 h 6621725"/>
              <a:gd name="connsiteX66" fmla="*/ 6079160 w 10248824"/>
              <a:gd name="connsiteY66" fmla="*/ 338328 h 6621725"/>
              <a:gd name="connsiteX67" fmla="*/ 5567096 w 10248824"/>
              <a:gd name="connsiteY67" fmla="*/ 374904 h 6621725"/>
              <a:gd name="connsiteX68" fmla="*/ 4789856 w 10248824"/>
              <a:gd name="connsiteY68" fmla="*/ 384048 h 6621725"/>
              <a:gd name="connsiteX69" fmla="*/ 1113968 w 10248824"/>
              <a:gd name="connsiteY69" fmla="*/ 374904 h 6621725"/>
              <a:gd name="connsiteX70" fmla="*/ 1031672 w 10248824"/>
              <a:gd name="connsiteY70" fmla="*/ 365760 h 6621725"/>
              <a:gd name="connsiteX71" fmla="*/ 803072 w 10248824"/>
              <a:gd name="connsiteY71" fmla="*/ 356616 h 6621725"/>
              <a:gd name="connsiteX72" fmla="*/ 748208 w 10248824"/>
              <a:gd name="connsiteY72" fmla="*/ 347472 h 6621725"/>
              <a:gd name="connsiteX73" fmla="*/ 565328 w 10248824"/>
              <a:gd name="connsiteY73" fmla="*/ 329184 h 6621725"/>
              <a:gd name="connsiteX74" fmla="*/ 510464 w 10248824"/>
              <a:gd name="connsiteY74" fmla="*/ 320040 h 6621725"/>
              <a:gd name="connsiteX75" fmla="*/ 272720 w 10248824"/>
              <a:gd name="connsiteY75" fmla="*/ 347472 h 6621725"/>
              <a:gd name="connsiteX0" fmla="*/ 272720 w 10248824"/>
              <a:gd name="connsiteY0" fmla="*/ 347472 h 6622756"/>
              <a:gd name="connsiteX1" fmla="*/ 254432 w 10248824"/>
              <a:gd name="connsiteY1" fmla="*/ 393192 h 6622756"/>
              <a:gd name="connsiteX2" fmla="*/ 236144 w 10248824"/>
              <a:gd name="connsiteY2" fmla="*/ 475488 h 6622756"/>
              <a:gd name="connsiteX3" fmla="*/ 227000 w 10248824"/>
              <a:gd name="connsiteY3" fmla="*/ 566928 h 6622756"/>
              <a:gd name="connsiteX4" fmla="*/ 217856 w 10248824"/>
              <a:gd name="connsiteY4" fmla="*/ 685800 h 6622756"/>
              <a:gd name="connsiteX5" fmla="*/ 172136 w 10248824"/>
              <a:gd name="connsiteY5" fmla="*/ 987552 h 6622756"/>
              <a:gd name="connsiteX6" fmla="*/ 162992 w 10248824"/>
              <a:gd name="connsiteY6" fmla="*/ 1225296 h 6622756"/>
              <a:gd name="connsiteX7" fmla="*/ 135560 w 10248824"/>
              <a:gd name="connsiteY7" fmla="*/ 1563624 h 6622756"/>
              <a:gd name="connsiteX8" fmla="*/ 126416 w 10248824"/>
              <a:gd name="connsiteY8" fmla="*/ 1892808 h 6622756"/>
              <a:gd name="connsiteX9" fmla="*/ 108128 w 10248824"/>
              <a:gd name="connsiteY9" fmla="*/ 2148840 h 6622756"/>
              <a:gd name="connsiteX10" fmla="*/ 98984 w 10248824"/>
              <a:gd name="connsiteY10" fmla="*/ 2962656 h 6622756"/>
              <a:gd name="connsiteX11" fmla="*/ 80696 w 10248824"/>
              <a:gd name="connsiteY11" fmla="*/ 3538728 h 6622756"/>
              <a:gd name="connsiteX12" fmla="*/ 71552 w 10248824"/>
              <a:gd name="connsiteY12" fmla="*/ 4297680 h 6622756"/>
              <a:gd name="connsiteX13" fmla="*/ 53264 w 10248824"/>
              <a:gd name="connsiteY13" fmla="*/ 5157216 h 6622756"/>
              <a:gd name="connsiteX14" fmla="*/ 62408 w 10248824"/>
              <a:gd name="connsiteY14" fmla="*/ 5815584 h 6622756"/>
              <a:gd name="connsiteX15" fmla="*/ 236144 w 10248824"/>
              <a:gd name="connsiteY15" fmla="*/ 6190488 h 6622756"/>
              <a:gd name="connsiteX16" fmla="*/ 2595296 w 10248824"/>
              <a:gd name="connsiteY16" fmla="*/ 6601968 h 6622756"/>
              <a:gd name="connsiteX17" fmla="*/ 2833040 w 10248824"/>
              <a:gd name="connsiteY17" fmla="*/ 6547104 h 6622756"/>
              <a:gd name="connsiteX18" fmla="*/ 3281096 w 10248824"/>
              <a:gd name="connsiteY18" fmla="*/ 6419088 h 6622756"/>
              <a:gd name="connsiteX19" fmla="*/ 3692576 w 10248824"/>
              <a:gd name="connsiteY19" fmla="*/ 6364224 h 6622756"/>
              <a:gd name="connsiteX20" fmla="*/ 3793160 w 10248824"/>
              <a:gd name="connsiteY20" fmla="*/ 6345936 h 6622756"/>
              <a:gd name="connsiteX21" fmla="*/ 3966896 w 10248824"/>
              <a:gd name="connsiteY21" fmla="*/ 6327648 h 6622756"/>
              <a:gd name="connsiteX22" fmla="*/ 4049192 w 10248824"/>
              <a:gd name="connsiteY22" fmla="*/ 6309360 h 6622756"/>
              <a:gd name="connsiteX23" fmla="*/ 4241216 w 10248824"/>
              <a:gd name="connsiteY23" fmla="*/ 6281928 h 6622756"/>
              <a:gd name="connsiteX24" fmla="*/ 4442384 w 10248824"/>
              <a:gd name="connsiteY24" fmla="*/ 6263640 h 6622756"/>
              <a:gd name="connsiteX25" fmla="*/ 4689272 w 10248824"/>
              <a:gd name="connsiteY25" fmla="*/ 6236208 h 6622756"/>
              <a:gd name="connsiteX26" fmla="*/ 6070016 w 10248824"/>
              <a:gd name="connsiteY26" fmla="*/ 6254496 h 6622756"/>
              <a:gd name="connsiteX27" fmla="*/ 6335192 w 10248824"/>
              <a:gd name="connsiteY27" fmla="*/ 6281928 h 6622756"/>
              <a:gd name="connsiteX28" fmla="*/ 6819824 w 10248824"/>
              <a:gd name="connsiteY28" fmla="*/ 6309360 h 6622756"/>
              <a:gd name="connsiteX29" fmla="*/ 7478192 w 10248824"/>
              <a:gd name="connsiteY29" fmla="*/ 6318504 h 6622756"/>
              <a:gd name="connsiteX30" fmla="*/ 9654464 w 10248824"/>
              <a:gd name="connsiteY30" fmla="*/ 6309360 h 6622756"/>
              <a:gd name="connsiteX31" fmla="*/ 9681896 w 10248824"/>
              <a:gd name="connsiteY31" fmla="*/ 6300216 h 6622756"/>
              <a:gd name="connsiteX32" fmla="*/ 9773336 w 10248824"/>
              <a:gd name="connsiteY32" fmla="*/ 6281928 h 6622756"/>
              <a:gd name="connsiteX33" fmla="*/ 9828200 w 10248824"/>
              <a:gd name="connsiteY33" fmla="*/ 6263640 h 6622756"/>
              <a:gd name="connsiteX34" fmla="*/ 9892208 w 10248824"/>
              <a:gd name="connsiteY34" fmla="*/ 6236208 h 6622756"/>
              <a:gd name="connsiteX35" fmla="*/ 10020224 w 10248824"/>
              <a:gd name="connsiteY35" fmla="*/ 6117336 h 6622756"/>
              <a:gd name="connsiteX36" fmla="*/ 10056800 w 10248824"/>
              <a:gd name="connsiteY36" fmla="*/ 6080760 h 6622756"/>
              <a:gd name="connsiteX37" fmla="*/ 10102520 w 10248824"/>
              <a:gd name="connsiteY37" fmla="*/ 5998464 h 6622756"/>
              <a:gd name="connsiteX38" fmla="*/ 10111664 w 10248824"/>
              <a:gd name="connsiteY38" fmla="*/ 5971032 h 6622756"/>
              <a:gd name="connsiteX39" fmla="*/ 10129952 w 10248824"/>
              <a:gd name="connsiteY39" fmla="*/ 5897880 h 6622756"/>
              <a:gd name="connsiteX40" fmla="*/ 10148240 w 10248824"/>
              <a:gd name="connsiteY40" fmla="*/ 5815584 h 6622756"/>
              <a:gd name="connsiteX41" fmla="*/ 10166528 w 10248824"/>
              <a:gd name="connsiteY41" fmla="*/ 5596128 h 6622756"/>
              <a:gd name="connsiteX42" fmla="*/ 10175672 w 10248824"/>
              <a:gd name="connsiteY42" fmla="*/ 5550408 h 6622756"/>
              <a:gd name="connsiteX43" fmla="*/ 10184816 w 10248824"/>
              <a:gd name="connsiteY43" fmla="*/ 5440680 h 6622756"/>
              <a:gd name="connsiteX44" fmla="*/ 10212248 w 10248824"/>
              <a:gd name="connsiteY44" fmla="*/ 5065776 h 6622756"/>
              <a:gd name="connsiteX45" fmla="*/ 10221392 w 10248824"/>
              <a:gd name="connsiteY45" fmla="*/ 4645152 h 6622756"/>
              <a:gd name="connsiteX46" fmla="*/ 10248824 w 10248824"/>
              <a:gd name="connsiteY46" fmla="*/ 4389120 h 6622756"/>
              <a:gd name="connsiteX47" fmla="*/ 10239680 w 10248824"/>
              <a:gd name="connsiteY47" fmla="*/ 3008376 h 6622756"/>
              <a:gd name="connsiteX48" fmla="*/ 10230536 w 10248824"/>
              <a:gd name="connsiteY48" fmla="*/ 2852928 h 6622756"/>
              <a:gd name="connsiteX49" fmla="*/ 10221392 w 10248824"/>
              <a:gd name="connsiteY49" fmla="*/ 256032 h 6622756"/>
              <a:gd name="connsiteX50" fmla="*/ 10193960 w 10248824"/>
              <a:gd name="connsiteY50" fmla="*/ 128016 h 6622756"/>
              <a:gd name="connsiteX51" fmla="*/ 10175672 w 10248824"/>
              <a:gd name="connsiteY51" fmla="*/ 27432 h 6622756"/>
              <a:gd name="connsiteX52" fmla="*/ 10157384 w 10248824"/>
              <a:gd name="connsiteY52" fmla="*/ 0 h 6622756"/>
              <a:gd name="connsiteX53" fmla="*/ 10029368 w 10248824"/>
              <a:gd name="connsiteY53" fmla="*/ 18288 h 6622756"/>
              <a:gd name="connsiteX54" fmla="*/ 9663608 w 10248824"/>
              <a:gd name="connsiteY54" fmla="*/ 73152 h 6622756"/>
              <a:gd name="connsiteX55" fmla="*/ 9233840 w 10248824"/>
              <a:gd name="connsiteY55" fmla="*/ 118872 h 6622756"/>
              <a:gd name="connsiteX56" fmla="*/ 8657768 w 10248824"/>
              <a:gd name="connsiteY56" fmla="*/ 164592 h 6622756"/>
              <a:gd name="connsiteX57" fmla="*/ 7871384 w 10248824"/>
              <a:gd name="connsiteY57" fmla="*/ 173736 h 6622756"/>
              <a:gd name="connsiteX58" fmla="*/ 7688504 w 10248824"/>
              <a:gd name="connsiteY58" fmla="*/ 182880 h 6622756"/>
              <a:gd name="connsiteX59" fmla="*/ 7587920 w 10248824"/>
              <a:gd name="connsiteY59" fmla="*/ 192024 h 6622756"/>
              <a:gd name="connsiteX60" fmla="*/ 7505624 w 10248824"/>
              <a:gd name="connsiteY60" fmla="*/ 201168 h 6622756"/>
              <a:gd name="connsiteX61" fmla="*/ 7149008 w 10248824"/>
              <a:gd name="connsiteY61" fmla="*/ 210312 h 6622756"/>
              <a:gd name="connsiteX62" fmla="*/ 7039280 w 10248824"/>
              <a:gd name="connsiteY62" fmla="*/ 219456 h 6622756"/>
              <a:gd name="connsiteX63" fmla="*/ 6810680 w 10248824"/>
              <a:gd name="connsiteY63" fmla="*/ 265176 h 6622756"/>
              <a:gd name="connsiteX64" fmla="*/ 6371768 w 10248824"/>
              <a:gd name="connsiteY64" fmla="*/ 310896 h 6622756"/>
              <a:gd name="connsiteX65" fmla="*/ 6079160 w 10248824"/>
              <a:gd name="connsiteY65" fmla="*/ 338328 h 6622756"/>
              <a:gd name="connsiteX66" fmla="*/ 5567096 w 10248824"/>
              <a:gd name="connsiteY66" fmla="*/ 374904 h 6622756"/>
              <a:gd name="connsiteX67" fmla="*/ 4789856 w 10248824"/>
              <a:gd name="connsiteY67" fmla="*/ 384048 h 6622756"/>
              <a:gd name="connsiteX68" fmla="*/ 1113968 w 10248824"/>
              <a:gd name="connsiteY68" fmla="*/ 374904 h 6622756"/>
              <a:gd name="connsiteX69" fmla="*/ 1031672 w 10248824"/>
              <a:gd name="connsiteY69" fmla="*/ 365760 h 6622756"/>
              <a:gd name="connsiteX70" fmla="*/ 803072 w 10248824"/>
              <a:gd name="connsiteY70" fmla="*/ 356616 h 6622756"/>
              <a:gd name="connsiteX71" fmla="*/ 748208 w 10248824"/>
              <a:gd name="connsiteY71" fmla="*/ 347472 h 6622756"/>
              <a:gd name="connsiteX72" fmla="*/ 565328 w 10248824"/>
              <a:gd name="connsiteY72" fmla="*/ 329184 h 6622756"/>
              <a:gd name="connsiteX73" fmla="*/ 510464 w 10248824"/>
              <a:gd name="connsiteY73" fmla="*/ 320040 h 6622756"/>
              <a:gd name="connsiteX74" fmla="*/ 272720 w 10248824"/>
              <a:gd name="connsiteY74" fmla="*/ 347472 h 6622756"/>
              <a:gd name="connsiteX0" fmla="*/ 272720 w 10248824"/>
              <a:gd name="connsiteY0" fmla="*/ 347472 h 6624114"/>
              <a:gd name="connsiteX1" fmla="*/ 254432 w 10248824"/>
              <a:gd name="connsiteY1" fmla="*/ 393192 h 6624114"/>
              <a:gd name="connsiteX2" fmla="*/ 236144 w 10248824"/>
              <a:gd name="connsiteY2" fmla="*/ 475488 h 6624114"/>
              <a:gd name="connsiteX3" fmla="*/ 227000 w 10248824"/>
              <a:gd name="connsiteY3" fmla="*/ 566928 h 6624114"/>
              <a:gd name="connsiteX4" fmla="*/ 217856 w 10248824"/>
              <a:gd name="connsiteY4" fmla="*/ 685800 h 6624114"/>
              <a:gd name="connsiteX5" fmla="*/ 172136 w 10248824"/>
              <a:gd name="connsiteY5" fmla="*/ 987552 h 6624114"/>
              <a:gd name="connsiteX6" fmla="*/ 162992 w 10248824"/>
              <a:gd name="connsiteY6" fmla="*/ 1225296 h 6624114"/>
              <a:gd name="connsiteX7" fmla="*/ 135560 w 10248824"/>
              <a:gd name="connsiteY7" fmla="*/ 1563624 h 6624114"/>
              <a:gd name="connsiteX8" fmla="*/ 126416 w 10248824"/>
              <a:gd name="connsiteY8" fmla="*/ 1892808 h 6624114"/>
              <a:gd name="connsiteX9" fmla="*/ 108128 w 10248824"/>
              <a:gd name="connsiteY9" fmla="*/ 2148840 h 6624114"/>
              <a:gd name="connsiteX10" fmla="*/ 98984 w 10248824"/>
              <a:gd name="connsiteY10" fmla="*/ 2962656 h 6624114"/>
              <a:gd name="connsiteX11" fmla="*/ 80696 w 10248824"/>
              <a:gd name="connsiteY11" fmla="*/ 3538728 h 6624114"/>
              <a:gd name="connsiteX12" fmla="*/ 71552 w 10248824"/>
              <a:gd name="connsiteY12" fmla="*/ 4297680 h 6624114"/>
              <a:gd name="connsiteX13" fmla="*/ 53264 w 10248824"/>
              <a:gd name="connsiteY13" fmla="*/ 5157216 h 6624114"/>
              <a:gd name="connsiteX14" fmla="*/ 62408 w 10248824"/>
              <a:gd name="connsiteY14" fmla="*/ 5815584 h 6624114"/>
              <a:gd name="connsiteX15" fmla="*/ 236144 w 10248824"/>
              <a:gd name="connsiteY15" fmla="*/ 6190488 h 6624114"/>
              <a:gd name="connsiteX16" fmla="*/ 2595296 w 10248824"/>
              <a:gd name="connsiteY16" fmla="*/ 6601968 h 6624114"/>
              <a:gd name="connsiteX17" fmla="*/ 2833040 w 10248824"/>
              <a:gd name="connsiteY17" fmla="*/ 6547104 h 6624114"/>
              <a:gd name="connsiteX18" fmla="*/ 3692576 w 10248824"/>
              <a:gd name="connsiteY18" fmla="*/ 6364224 h 6624114"/>
              <a:gd name="connsiteX19" fmla="*/ 3793160 w 10248824"/>
              <a:gd name="connsiteY19" fmla="*/ 6345936 h 6624114"/>
              <a:gd name="connsiteX20" fmla="*/ 3966896 w 10248824"/>
              <a:gd name="connsiteY20" fmla="*/ 6327648 h 6624114"/>
              <a:gd name="connsiteX21" fmla="*/ 4049192 w 10248824"/>
              <a:gd name="connsiteY21" fmla="*/ 6309360 h 6624114"/>
              <a:gd name="connsiteX22" fmla="*/ 4241216 w 10248824"/>
              <a:gd name="connsiteY22" fmla="*/ 6281928 h 6624114"/>
              <a:gd name="connsiteX23" fmla="*/ 4442384 w 10248824"/>
              <a:gd name="connsiteY23" fmla="*/ 6263640 h 6624114"/>
              <a:gd name="connsiteX24" fmla="*/ 4689272 w 10248824"/>
              <a:gd name="connsiteY24" fmla="*/ 6236208 h 6624114"/>
              <a:gd name="connsiteX25" fmla="*/ 6070016 w 10248824"/>
              <a:gd name="connsiteY25" fmla="*/ 6254496 h 6624114"/>
              <a:gd name="connsiteX26" fmla="*/ 6335192 w 10248824"/>
              <a:gd name="connsiteY26" fmla="*/ 6281928 h 6624114"/>
              <a:gd name="connsiteX27" fmla="*/ 6819824 w 10248824"/>
              <a:gd name="connsiteY27" fmla="*/ 6309360 h 6624114"/>
              <a:gd name="connsiteX28" fmla="*/ 7478192 w 10248824"/>
              <a:gd name="connsiteY28" fmla="*/ 6318504 h 6624114"/>
              <a:gd name="connsiteX29" fmla="*/ 9654464 w 10248824"/>
              <a:gd name="connsiteY29" fmla="*/ 6309360 h 6624114"/>
              <a:gd name="connsiteX30" fmla="*/ 9681896 w 10248824"/>
              <a:gd name="connsiteY30" fmla="*/ 6300216 h 6624114"/>
              <a:gd name="connsiteX31" fmla="*/ 9773336 w 10248824"/>
              <a:gd name="connsiteY31" fmla="*/ 6281928 h 6624114"/>
              <a:gd name="connsiteX32" fmla="*/ 9828200 w 10248824"/>
              <a:gd name="connsiteY32" fmla="*/ 6263640 h 6624114"/>
              <a:gd name="connsiteX33" fmla="*/ 9892208 w 10248824"/>
              <a:gd name="connsiteY33" fmla="*/ 6236208 h 6624114"/>
              <a:gd name="connsiteX34" fmla="*/ 10020224 w 10248824"/>
              <a:gd name="connsiteY34" fmla="*/ 6117336 h 6624114"/>
              <a:gd name="connsiteX35" fmla="*/ 10056800 w 10248824"/>
              <a:gd name="connsiteY35" fmla="*/ 6080760 h 6624114"/>
              <a:gd name="connsiteX36" fmla="*/ 10102520 w 10248824"/>
              <a:gd name="connsiteY36" fmla="*/ 5998464 h 6624114"/>
              <a:gd name="connsiteX37" fmla="*/ 10111664 w 10248824"/>
              <a:gd name="connsiteY37" fmla="*/ 5971032 h 6624114"/>
              <a:gd name="connsiteX38" fmla="*/ 10129952 w 10248824"/>
              <a:gd name="connsiteY38" fmla="*/ 5897880 h 6624114"/>
              <a:gd name="connsiteX39" fmla="*/ 10148240 w 10248824"/>
              <a:gd name="connsiteY39" fmla="*/ 5815584 h 6624114"/>
              <a:gd name="connsiteX40" fmla="*/ 10166528 w 10248824"/>
              <a:gd name="connsiteY40" fmla="*/ 5596128 h 6624114"/>
              <a:gd name="connsiteX41" fmla="*/ 10175672 w 10248824"/>
              <a:gd name="connsiteY41" fmla="*/ 5550408 h 6624114"/>
              <a:gd name="connsiteX42" fmla="*/ 10184816 w 10248824"/>
              <a:gd name="connsiteY42" fmla="*/ 5440680 h 6624114"/>
              <a:gd name="connsiteX43" fmla="*/ 10212248 w 10248824"/>
              <a:gd name="connsiteY43" fmla="*/ 5065776 h 6624114"/>
              <a:gd name="connsiteX44" fmla="*/ 10221392 w 10248824"/>
              <a:gd name="connsiteY44" fmla="*/ 4645152 h 6624114"/>
              <a:gd name="connsiteX45" fmla="*/ 10248824 w 10248824"/>
              <a:gd name="connsiteY45" fmla="*/ 4389120 h 6624114"/>
              <a:gd name="connsiteX46" fmla="*/ 10239680 w 10248824"/>
              <a:gd name="connsiteY46" fmla="*/ 3008376 h 6624114"/>
              <a:gd name="connsiteX47" fmla="*/ 10230536 w 10248824"/>
              <a:gd name="connsiteY47" fmla="*/ 2852928 h 6624114"/>
              <a:gd name="connsiteX48" fmla="*/ 10221392 w 10248824"/>
              <a:gd name="connsiteY48" fmla="*/ 256032 h 6624114"/>
              <a:gd name="connsiteX49" fmla="*/ 10193960 w 10248824"/>
              <a:gd name="connsiteY49" fmla="*/ 128016 h 6624114"/>
              <a:gd name="connsiteX50" fmla="*/ 10175672 w 10248824"/>
              <a:gd name="connsiteY50" fmla="*/ 27432 h 6624114"/>
              <a:gd name="connsiteX51" fmla="*/ 10157384 w 10248824"/>
              <a:gd name="connsiteY51" fmla="*/ 0 h 6624114"/>
              <a:gd name="connsiteX52" fmla="*/ 10029368 w 10248824"/>
              <a:gd name="connsiteY52" fmla="*/ 18288 h 6624114"/>
              <a:gd name="connsiteX53" fmla="*/ 9663608 w 10248824"/>
              <a:gd name="connsiteY53" fmla="*/ 73152 h 6624114"/>
              <a:gd name="connsiteX54" fmla="*/ 9233840 w 10248824"/>
              <a:gd name="connsiteY54" fmla="*/ 118872 h 6624114"/>
              <a:gd name="connsiteX55" fmla="*/ 8657768 w 10248824"/>
              <a:gd name="connsiteY55" fmla="*/ 164592 h 6624114"/>
              <a:gd name="connsiteX56" fmla="*/ 7871384 w 10248824"/>
              <a:gd name="connsiteY56" fmla="*/ 173736 h 6624114"/>
              <a:gd name="connsiteX57" fmla="*/ 7688504 w 10248824"/>
              <a:gd name="connsiteY57" fmla="*/ 182880 h 6624114"/>
              <a:gd name="connsiteX58" fmla="*/ 7587920 w 10248824"/>
              <a:gd name="connsiteY58" fmla="*/ 192024 h 6624114"/>
              <a:gd name="connsiteX59" fmla="*/ 7505624 w 10248824"/>
              <a:gd name="connsiteY59" fmla="*/ 201168 h 6624114"/>
              <a:gd name="connsiteX60" fmla="*/ 7149008 w 10248824"/>
              <a:gd name="connsiteY60" fmla="*/ 210312 h 6624114"/>
              <a:gd name="connsiteX61" fmla="*/ 7039280 w 10248824"/>
              <a:gd name="connsiteY61" fmla="*/ 219456 h 6624114"/>
              <a:gd name="connsiteX62" fmla="*/ 6810680 w 10248824"/>
              <a:gd name="connsiteY62" fmla="*/ 265176 h 6624114"/>
              <a:gd name="connsiteX63" fmla="*/ 6371768 w 10248824"/>
              <a:gd name="connsiteY63" fmla="*/ 310896 h 6624114"/>
              <a:gd name="connsiteX64" fmla="*/ 6079160 w 10248824"/>
              <a:gd name="connsiteY64" fmla="*/ 338328 h 6624114"/>
              <a:gd name="connsiteX65" fmla="*/ 5567096 w 10248824"/>
              <a:gd name="connsiteY65" fmla="*/ 374904 h 6624114"/>
              <a:gd name="connsiteX66" fmla="*/ 4789856 w 10248824"/>
              <a:gd name="connsiteY66" fmla="*/ 384048 h 6624114"/>
              <a:gd name="connsiteX67" fmla="*/ 1113968 w 10248824"/>
              <a:gd name="connsiteY67" fmla="*/ 374904 h 6624114"/>
              <a:gd name="connsiteX68" fmla="*/ 1031672 w 10248824"/>
              <a:gd name="connsiteY68" fmla="*/ 365760 h 6624114"/>
              <a:gd name="connsiteX69" fmla="*/ 803072 w 10248824"/>
              <a:gd name="connsiteY69" fmla="*/ 356616 h 6624114"/>
              <a:gd name="connsiteX70" fmla="*/ 748208 w 10248824"/>
              <a:gd name="connsiteY70" fmla="*/ 347472 h 6624114"/>
              <a:gd name="connsiteX71" fmla="*/ 565328 w 10248824"/>
              <a:gd name="connsiteY71" fmla="*/ 329184 h 6624114"/>
              <a:gd name="connsiteX72" fmla="*/ 510464 w 10248824"/>
              <a:gd name="connsiteY72" fmla="*/ 320040 h 6624114"/>
              <a:gd name="connsiteX73" fmla="*/ 272720 w 10248824"/>
              <a:gd name="connsiteY73" fmla="*/ 347472 h 6624114"/>
              <a:gd name="connsiteX0" fmla="*/ 272720 w 10248824"/>
              <a:gd name="connsiteY0" fmla="*/ 347472 h 6604541"/>
              <a:gd name="connsiteX1" fmla="*/ 254432 w 10248824"/>
              <a:gd name="connsiteY1" fmla="*/ 393192 h 6604541"/>
              <a:gd name="connsiteX2" fmla="*/ 236144 w 10248824"/>
              <a:gd name="connsiteY2" fmla="*/ 475488 h 6604541"/>
              <a:gd name="connsiteX3" fmla="*/ 227000 w 10248824"/>
              <a:gd name="connsiteY3" fmla="*/ 566928 h 6604541"/>
              <a:gd name="connsiteX4" fmla="*/ 217856 w 10248824"/>
              <a:gd name="connsiteY4" fmla="*/ 685800 h 6604541"/>
              <a:gd name="connsiteX5" fmla="*/ 172136 w 10248824"/>
              <a:gd name="connsiteY5" fmla="*/ 987552 h 6604541"/>
              <a:gd name="connsiteX6" fmla="*/ 162992 w 10248824"/>
              <a:gd name="connsiteY6" fmla="*/ 1225296 h 6604541"/>
              <a:gd name="connsiteX7" fmla="*/ 135560 w 10248824"/>
              <a:gd name="connsiteY7" fmla="*/ 1563624 h 6604541"/>
              <a:gd name="connsiteX8" fmla="*/ 126416 w 10248824"/>
              <a:gd name="connsiteY8" fmla="*/ 1892808 h 6604541"/>
              <a:gd name="connsiteX9" fmla="*/ 108128 w 10248824"/>
              <a:gd name="connsiteY9" fmla="*/ 2148840 h 6604541"/>
              <a:gd name="connsiteX10" fmla="*/ 98984 w 10248824"/>
              <a:gd name="connsiteY10" fmla="*/ 2962656 h 6604541"/>
              <a:gd name="connsiteX11" fmla="*/ 80696 w 10248824"/>
              <a:gd name="connsiteY11" fmla="*/ 3538728 h 6604541"/>
              <a:gd name="connsiteX12" fmla="*/ 71552 w 10248824"/>
              <a:gd name="connsiteY12" fmla="*/ 4297680 h 6604541"/>
              <a:gd name="connsiteX13" fmla="*/ 53264 w 10248824"/>
              <a:gd name="connsiteY13" fmla="*/ 5157216 h 6604541"/>
              <a:gd name="connsiteX14" fmla="*/ 62408 w 10248824"/>
              <a:gd name="connsiteY14" fmla="*/ 5815584 h 6604541"/>
              <a:gd name="connsiteX15" fmla="*/ 236144 w 10248824"/>
              <a:gd name="connsiteY15" fmla="*/ 6190488 h 6604541"/>
              <a:gd name="connsiteX16" fmla="*/ 2595296 w 10248824"/>
              <a:gd name="connsiteY16" fmla="*/ 6601968 h 6604541"/>
              <a:gd name="connsiteX17" fmla="*/ 3692576 w 10248824"/>
              <a:gd name="connsiteY17" fmla="*/ 6364224 h 6604541"/>
              <a:gd name="connsiteX18" fmla="*/ 3793160 w 10248824"/>
              <a:gd name="connsiteY18" fmla="*/ 6345936 h 6604541"/>
              <a:gd name="connsiteX19" fmla="*/ 3966896 w 10248824"/>
              <a:gd name="connsiteY19" fmla="*/ 6327648 h 6604541"/>
              <a:gd name="connsiteX20" fmla="*/ 4049192 w 10248824"/>
              <a:gd name="connsiteY20" fmla="*/ 6309360 h 6604541"/>
              <a:gd name="connsiteX21" fmla="*/ 4241216 w 10248824"/>
              <a:gd name="connsiteY21" fmla="*/ 6281928 h 6604541"/>
              <a:gd name="connsiteX22" fmla="*/ 4442384 w 10248824"/>
              <a:gd name="connsiteY22" fmla="*/ 6263640 h 6604541"/>
              <a:gd name="connsiteX23" fmla="*/ 4689272 w 10248824"/>
              <a:gd name="connsiteY23" fmla="*/ 6236208 h 6604541"/>
              <a:gd name="connsiteX24" fmla="*/ 6070016 w 10248824"/>
              <a:gd name="connsiteY24" fmla="*/ 6254496 h 6604541"/>
              <a:gd name="connsiteX25" fmla="*/ 6335192 w 10248824"/>
              <a:gd name="connsiteY25" fmla="*/ 6281928 h 6604541"/>
              <a:gd name="connsiteX26" fmla="*/ 6819824 w 10248824"/>
              <a:gd name="connsiteY26" fmla="*/ 6309360 h 6604541"/>
              <a:gd name="connsiteX27" fmla="*/ 7478192 w 10248824"/>
              <a:gd name="connsiteY27" fmla="*/ 6318504 h 6604541"/>
              <a:gd name="connsiteX28" fmla="*/ 9654464 w 10248824"/>
              <a:gd name="connsiteY28" fmla="*/ 6309360 h 6604541"/>
              <a:gd name="connsiteX29" fmla="*/ 9681896 w 10248824"/>
              <a:gd name="connsiteY29" fmla="*/ 6300216 h 6604541"/>
              <a:gd name="connsiteX30" fmla="*/ 9773336 w 10248824"/>
              <a:gd name="connsiteY30" fmla="*/ 6281928 h 6604541"/>
              <a:gd name="connsiteX31" fmla="*/ 9828200 w 10248824"/>
              <a:gd name="connsiteY31" fmla="*/ 6263640 h 6604541"/>
              <a:gd name="connsiteX32" fmla="*/ 9892208 w 10248824"/>
              <a:gd name="connsiteY32" fmla="*/ 6236208 h 6604541"/>
              <a:gd name="connsiteX33" fmla="*/ 10020224 w 10248824"/>
              <a:gd name="connsiteY33" fmla="*/ 6117336 h 6604541"/>
              <a:gd name="connsiteX34" fmla="*/ 10056800 w 10248824"/>
              <a:gd name="connsiteY34" fmla="*/ 6080760 h 6604541"/>
              <a:gd name="connsiteX35" fmla="*/ 10102520 w 10248824"/>
              <a:gd name="connsiteY35" fmla="*/ 5998464 h 6604541"/>
              <a:gd name="connsiteX36" fmla="*/ 10111664 w 10248824"/>
              <a:gd name="connsiteY36" fmla="*/ 5971032 h 6604541"/>
              <a:gd name="connsiteX37" fmla="*/ 10129952 w 10248824"/>
              <a:gd name="connsiteY37" fmla="*/ 5897880 h 6604541"/>
              <a:gd name="connsiteX38" fmla="*/ 10148240 w 10248824"/>
              <a:gd name="connsiteY38" fmla="*/ 5815584 h 6604541"/>
              <a:gd name="connsiteX39" fmla="*/ 10166528 w 10248824"/>
              <a:gd name="connsiteY39" fmla="*/ 5596128 h 6604541"/>
              <a:gd name="connsiteX40" fmla="*/ 10175672 w 10248824"/>
              <a:gd name="connsiteY40" fmla="*/ 5550408 h 6604541"/>
              <a:gd name="connsiteX41" fmla="*/ 10184816 w 10248824"/>
              <a:gd name="connsiteY41" fmla="*/ 5440680 h 6604541"/>
              <a:gd name="connsiteX42" fmla="*/ 10212248 w 10248824"/>
              <a:gd name="connsiteY42" fmla="*/ 5065776 h 6604541"/>
              <a:gd name="connsiteX43" fmla="*/ 10221392 w 10248824"/>
              <a:gd name="connsiteY43" fmla="*/ 4645152 h 6604541"/>
              <a:gd name="connsiteX44" fmla="*/ 10248824 w 10248824"/>
              <a:gd name="connsiteY44" fmla="*/ 4389120 h 6604541"/>
              <a:gd name="connsiteX45" fmla="*/ 10239680 w 10248824"/>
              <a:gd name="connsiteY45" fmla="*/ 3008376 h 6604541"/>
              <a:gd name="connsiteX46" fmla="*/ 10230536 w 10248824"/>
              <a:gd name="connsiteY46" fmla="*/ 2852928 h 6604541"/>
              <a:gd name="connsiteX47" fmla="*/ 10221392 w 10248824"/>
              <a:gd name="connsiteY47" fmla="*/ 256032 h 6604541"/>
              <a:gd name="connsiteX48" fmla="*/ 10193960 w 10248824"/>
              <a:gd name="connsiteY48" fmla="*/ 128016 h 6604541"/>
              <a:gd name="connsiteX49" fmla="*/ 10175672 w 10248824"/>
              <a:gd name="connsiteY49" fmla="*/ 27432 h 6604541"/>
              <a:gd name="connsiteX50" fmla="*/ 10157384 w 10248824"/>
              <a:gd name="connsiteY50" fmla="*/ 0 h 6604541"/>
              <a:gd name="connsiteX51" fmla="*/ 10029368 w 10248824"/>
              <a:gd name="connsiteY51" fmla="*/ 18288 h 6604541"/>
              <a:gd name="connsiteX52" fmla="*/ 9663608 w 10248824"/>
              <a:gd name="connsiteY52" fmla="*/ 73152 h 6604541"/>
              <a:gd name="connsiteX53" fmla="*/ 9233840 w 10248824"/>
              <a:gd name="connsiteY53" fmla="*/ 118872 h 6604541"/>
              <a:gd name="connsiteX54" fmla="*/ 8657768 w 10248824"/>
              <a:gd name="connsiteY54" fmla="*/ 164592 h 6604541"/>
              <a:gd name="connsiteX55" fmla="*/ 7871384 w 10248824"/>
              <a:gd name="connsiteY55" fmla="*/ 173736 h 6604541"/>
              <a:gd name="connsiteX56" fmla="*/ 7688504 w 10248824"/>
              <a:gd name="connsiteY56" fmla="*/ 182880 h 6604541"/>
              <a:gd name="connsiteX57" fmla="*/ 7587920 w 10248824"/>
              <a:gd name="connsiteY57" fmla="*/ 192024 h 6604541"/>
              <a:gd name="connsiteX58" fmla="*/ 7505624 w 10248824"/>
              <a:gd name="connsiteY58" fmla="*/ 201168 h 6604541"/>
              <a:gd name="connsiteX59" fmla="*/ 7149008 w 10248824"/>
              <a:gd name="connsiteY59" fmla="*/ 210312 h 6604541"/>
              <a:gd name="connsiteX60" fmla="*/ 7039280 w 10248824"/>
              <a:gd name="connsiteY60" fmla="*/ 219456 h 6604541"/>
              <a:gd name="connsiteX61" fmla="*/ 6810680 w 10248824"/>
              <a:gd name="connsiteY61" fmla="*/ 265176 h 6604541"/>
              <a:gd name="connsiteX62" fmla="*/ 6371768 w 10248824"/>
              <a:gd name="connsiteY62" fmla="*/ 310896 h 6604541"/>
              <a:gd name="connsiteX63" fmla="*/ 6079160 w 10248824"/>
              <a:gd name="connsiteY63" fmla="*/ 338328 h 6604541"/>
              <a:gd name="connsiteX64" fmla="*/ 5567096 w 10248824"/>
              <a:gd name="connsiteY64" fmla="*/ 374904 h 6604541"/>
              <a:gd name="connsiteX65" fmla="*/ 4789856 w 10248824"/>
              <a:gd name="connsiteY65" fmla="*/ 384048 h 6604541"/>
              <a:gd name="connsiteX66" fmla="*/ 1113968 w 10248824"/>
              <a:gd name="connsiteY66" fmla="*/ 374904 h 6604541"/>
              <a:gd name="connsiteX67" fmla="*/ 1031672 w 10248824"/>
              <a:gd name="connsiteY67" fmla="*/ 365760 h 6604541"/>
              <a:gd name="connsiteX68" fmla="*/ 803072 w 10248824"/>
              <a:gd name="connsiteY68" fmla="*/ 356616 h 6604541"/>
              <a:gd name="connsiteX69" fmla="*/ 748208 w 10248824"/>
              <a:gd name="connsiteY69" fmla="*/ 347472 h 6604541"/>
              <a:gd name="connsiteX70" fmla="*/ 565328 w 10248824"/>
              <a:gd name="connsiteY70" fmla="*/ 329184 h 6604541"/>
              <a:gd name="connsiteX71" fmla="*/ 510464 w 10248824"/>
              <a:gd name="connsiteY71" fmla="*/ 320040 h 6604541"/>
              <a:gd name="connsiteX72" fmla="*/ 272720 w 10248824"/>
              <a:gd name="connsiteY72" fmla="*/ 347472 h 6604541"/>
              <a:gd name="connsiteX0" fmla="*/ 272720 w 10248824"/>
              <a:gd name="connsiteY0" fmla="*/ 347472 h 6604572"/>
              <a:gd name="connsiteX1" fmla="*/ 254432 w 10248824"/>
              <a:gd name="connsiteY1" fmla="*/ 393192 h 6604572"/>
              <a:gd name="connsiteX2" fmla="*/ 236144 w 10248824"/>
              <a:gd name="connsiteY2" fmla="*/ 475488 h 6604572"/>
              <a:gd name="connsiteX3" fmla="*/ 227000 w 10248824"/>
              <a:gd name="connsiteY3" fmla="*/ 566928 h 6604572"/>
              <a:gd name="connsiteX4" fmla="*/ 217856 w 10248824"/>
              <a:gd name="connsiteY4" fmla="*/ 685800 h 6604572"/>
              <a:gd name="connsiteX5" fmla="*/ 172136 w 10248824"/>
              <a:gd name="connsiteY5" fmla="*/ 987552 h 6604572"/>
              <a:gd name="connsiteX6" fmla="*/ 162992 w 10248824"/>
              <a:gd name="connsiteY6" fmla="*/ 1225296 h 6604572"/>
              <a:gd name="connsiteX7" fmla="*/ 135560 w 10248824"/>
              <a:gd name="connsiteY7" fmla="*/ 1563624 h 6604572"/>
              <a:gd name="connsiteX8" fmla="*/ 126416 w 10248824"/>
              <a:gd name="connsiteY8" fmla="*/ 1892808 h 6604572"/>
              <a:gd name="connsiteX9" fmla="*/ 108128 w 10248824"/>
              <a:gd name="connsiteY9" fmla="*/ 2148840 h 6604572"/>
              <a:gd name="connsiteX10" fmla="*/ 98984 w 10248824"/>
              <a:gd name="connsiteY10" fmla="*/ 2962656 h 6604572"/>
              <a:gd name="connsiteX11" fmla="*/ 80696 w 10248824"/>
              <a:gd name="connsiteY11" fmla="*/ 3538728 h 6604572"/>
              <a:gd name="connsiteX12" fmla="*/ 71552 w 10248824"/>
              <a:gd name="connsiteY12" fmla="*/ 4297680 h 6604572"/>
              <a:gd name="connsiteX13" fmla="*/ 53264 w 10248824"/>
              <a:gd name="connsiteY13" fmla="*/ 5157216 h 6604572"/>
              <a:gd name="connsiteX14" fmla="*/ 62408 w 10248824"/>
              <a:gd name="connsiteY14" fmla="*/ 5815584 h 6604572"/>
              <a:gd name="connsiteX15" fmla="*/ 236144 w 10248824"/>
              <a:gd name="connsiteY15" fmla="*/ 6190488 h 6604572"/>
              <a:gd name="connsiteX16" fmla="*/ 2595296 w 10248824"/>
              <a:gd name="connsiteY16" fmla="*/ 6601968 h 6604572"/>
              <a:gd name="connsiteX17" fmla="*/ 3692576 w 10248824"/>
              <a:gd name="connsiteY17" fmla="*/ 6364224 h 6604572"/>
              <a:gd name="connsiteX18" fmla="*/ 3966896 w 10248824"/>
              <a:gd name="connsiteY18" fmla="*/ 6327648 h 6604572"/>
              <a:gd name="connsiteX19" fmla="*/ 4049192 w 10248824"/>
              <a:gd name="connsiteY19" fmla="*/ 6309360 h 6604572"/>
              <a:gd name="connsiteX20" fmla="*/ 4241216 w 10248824"/>
              <a:gd name="connsiteY20" fmla="*/ 6281928 h 6604572"/>
              <a:gd name="connsiteX21" fmla="*/ 4442384 w 10248824"/>
              <a:gd name="connsiteY21" fmla="*/ 6263640 h 6604572"/>
              <a:gd name="connsiteX22" fmla="*/ 4689272 w 10248824"/>
              <a:gd name="connsiteY22" fmla="*/ 6236208 h 6604572"/>
              <a:gd name="connsiteX23" fmla="*/ 6070016 w 10248824"/>
              <a:gd name="connsiteY23" fmla="*/ 6254496 h 6604572"/>
              <a:gd name="connsiteX24" fmla="*/ 6335192 w 10248824"/>
              <a:gd name="connsiteY24" fmla="*/ 6281928 h 6604572"/>
              <a:gd name="connsiteX25" fmla="*/ 6819824 w 10248824"/>
              <a:gd name="connsiteY25" fmla="*/ 6309360 h 6604572"/>
              <a:gd name="connsiteX26" fmla="*/ 7478192 w 10248824"/>
              <a:gd name="connsiteY26" fmla="*/ 6318504 h 6604572"/>
              <a:gd name="connsiteX27" fmla="*/ 9654464 w 10248824"/>
              <a:gd name="connsiteY27" fmla="*/ 6309360 h 6604572"/>
              <a:gd name="connsiteX28" fmla="*/ 9681896 w 10248824"/>
              <a:gd name="connsiteY28" fmla="*/ 6300216 h 6604572"/>
              <a:gd name="connsiteX29" fmla="*/ 9773336 w 10248824"/>
              <a:gd name="connsiteY29" fmla="*/ 6281928 h 6604572"/>
              <a:gd name="connsiteX30" fmla="*/ 9828200 w 10248824"/>
              <a:gd name="connsiteY30" fmla="*/ 6263640 h 6604572"/>
              <a:gd name="connsiteX31" fmla="*/ 9892208 w 10248824"/>
              <a:gd name="connsiteY31" fmla="*/ 6236208 h 6604572"/>
              <a:gd name="connsiteX32" fmla="*/ 10020224 w 10248824"/>
              <a:gd name="connsiteY32" fmla="*/ 6117336 h 6604572"/>
              <a:gd name="connsiteX33" fmla="*/ 10056800 w 10248824"/>
              <a:gd name="connsiteY33" fmla="*/ 6080760 h 6604572"/>
              <a:gd name="connsiteX34" fmla="*/ 10102520 w 10248824"/>
              <a:gd name="connsiteY34" fmla="*/ 5998464 h 6604572"/>
              <a:gd name="connsiteX35" fmla="*/ 10111664 w 10248824"/>
              <a:gd name="connsiteY35" fmla="*/ 5971032 h 6604572"/>
              <a:gd name="connsiteX36" fmla="*/ 10129952 w 10248824"/>
              <a:gd name="connsiteY36" fmla="*/ 5897880 h 6604572"/>
              <a:gd name="connsiteX37" fmla="*/ 10148240 w 10248824"/>
              <a:gd name="connsiteY37" fmla="*/ 5815584 h 6604572"/>
              <a:gd name="connsiteX38" fmla="*/ 10166528 w 10248824"/>
              <a:gd name="connsiteY38" fmla="*/ 5596128 h 6604572"/>
              <a:gd name="connsiteX39" fmla="*/ 10175672 w 10248824"/>
              <a:gd name="connsiteY39" fmla="*/ 5550408 h 6604572"/>
              <a:gd name="connsiteX40" fmla="*/ 10184816 w 10248824"/>
              <a:gd name="connsiteY40" fmla="*/ 5440680 h 6604572"/>
              <a:gd name="connsiteX41" fmla="*/ 10212248 w 10248824"/>
              <a:gd name="connsiteY41" fmla="*/ 5065776 h 6604572"/>
              <a:gd name="connsiteX42" fmla="*/ 10221392 w 10248824"/>
              <a:gd name="connsiteY42" fmla="*/ 4645152 h 6604572"/>
              <a:gd name="connsiteX43" fmla="*/ 10248824 w 10248824"/>
              <a:gd name="connsiteY43" fmla="*/ 4389120 h 6604572"/>
              <a:gd name="connsiteX44" fmla="*/ 10239680 w 10248824"/>
              <a:gd name="connsiteY44" fmla="*/ 3008376 h 6604572"/>
              <a:gd name="connsiteX45" fmla="*/ 10230536 w 10248824"/>
              <a:gd name="connsiteY45" fmla="*/ 2852928 h 6604572"/>
              <a:gd name="connsiteX46" fmla="*/ 10221392 w 10248824"/>
              <a:gd name="connsiteY46" fmla="*/ 256032 h 6604572"/>
              <a:gd name="connsiteX47" fmla="*/ 10193960 w 10248824"/>
              <a:gd name="connsiteY47" fmla="*/ 128016 h 6604572"/>
              <a:gd name="connsiteX48" fmla="*/ 10175672 w 10248824"/>
              <a:gd name="connsiteY48" fmla="*/ 27432 h 6604572"/>
              <a:gd name="connsiteX49" fmla="*/ 10157384 w 10248824"/>
              <a:gd name="connsiteY49" fmla="*/ 0 h 6604572"/>
              <a:gd name="connsiteX50" fmla="*/ 10029368 w 10248824"/>
              <a:gd name="connsiteY50" fmla="*/ 18288 h 6604572"/>
              <a:gd name="connsiteX51" fmla="*/ 9663608 w 10248824"/>
              <a:gd name="connsiteY51" fmla="*/ 73152 h 6604572"/>
              <a:gd name="connsiteX52" fmla="*/ 9233840 w 10248824"/>
              <a:gd name="connsiteY52" fmla="*/ 118872 h 6604572"/>
              <a:gd name="connsiteX53" fmla="*/ 8657768 w 10248824"/>
              <a:gd name="connsiteY53" fmla="*/ 164592 h 6604572"/>
              <a:gd name="connsiteX54" fmla="*/ 7871384 w 10248824"/>
              <a:gd name="connsiteY54" fmla="*/ 173736 h 6604572"/>
              <a:gd name="connsiteX55" fmla="*/ 7688504 w 10248824"/>
              <a:gd name="connsiteY55" fmla="*/ 182880 h 6604572"/>
              <a:gd name="connsiteX56" fmla="*/ 7587920 w 10248824"/>
              <a:gd name="connsiteY56" fmla="*/ 192024 h 6604572"/>
              <a:gd name="connsiteX57" fmla="*/ 7505624 w 10248824"/>
              <a:gd name="connsiteY57" fmla="*/ 201168 h 6604572"/>
              <a:gd name="connsiteX58" fmla="*/ 7149008 w 10248824"/>
              <a:gd name="connsiteY58" fmla="*/ 210312 h 6604572"/>
              <a:gd name="connsiteX59" fmla="*/ 7039280 w 10248824"/>
              <a:gd name="connsiteY59" fmla="*/ 219456 h 6604572"/>
              <a:gd name="connsiteX60" fmla="*/ 6810680 w 10248824"/>
              <a:gd name="connsiteY60" fmla="*/ 265176 h 6604572"/>
              <a:gd name="connsiteX61" fmla="*/ 6371768 w 10248824"/>
              <a:gd name="connsiteY61" fmla="*/ 310896 h 6604572"/>
              <a:gd name="connsiteX62" fmla="*/ 6079160 w 10248824"/>
              <a:gd name="connsiteY62" fmla="*/ 338328 h 6604572"/>
              <a:gd name="connsiteX63" fmla="*/ 5567096 w 10248824"/>
              <a:gd name="connsiteY63" fmla="*/ 374904 h 6604572"/>
              <a:gd name="connsiteX64" fmla="*/ 4789856 w 10248824"/>
              <a:gd name="connsiteY64" fmla="*/ 384048 h 6604572"/>
              <a:gd name="connsiteX65" fmla="*/ 1113968 w 10248824"/>
              <a:gd name="connsiteY65" fmla="*/ 374904 h 6604572"/>
              <a:gd name="connsiteX66" fmla="*/ 1031672 w 10248824"/>
              <a:gd name="connsiteY66" fmla="*/ 365760 h 6604572"/>
              <a:gd name="connsiteX67" fmla="*/ 803072 w 10248824"/>
              <a:gd name="connsiteY67" fmla="*/ 356616 h 6604572"/>
              <a:gd name="connsiteX68" fmla="*/ 748208 w 10248824"/>
              <a:gd name="connsiteY68" fmla="*/ 347472 h 6604572"/>
              <a:gd name="connsiteX69" fmla="*/ 565328 w 10248824"/>
              <a:gd name="connsiteY69" fmla="*/ 329184 h 6604572"/>
              <a:gd name="connsiteX70" fmla="*/ 510464 w 10248824"/>
              <a:gd name="connsiteY70" fmla="*/ 320040 h 6604572"/>
              <a:gd name="connsiteX71" fmla="*/ 272720 w 10248824"/>
              <a:gd name="connsiteY71" fmla="*/ 347472 h 6604572"/>
              <a:gd name="connsiteX0" fmla="*/ 272720 w 10248824"/>
              <a:gd name="connsiteY0" fmla="*/ 347472 h 6604573"/>
              <a:gd name="connsiteX1" fmla="*/ 254432 w 10248824"/>
              <a:gd name="connsiteY1" fmla="*/ 393192 h 6604573"/>
              <a:gd name="connsiteX2" fmla="*/ 236144 w 10248824"/>
              <a:gd name="connsiteY2" fmla="*/ 475488 h 6604573"/>
              <a:gd name="connsiteX3" fmla="*/ 227000 w 10248824"/>
              <a:gd name="connsiteY3" fmla="*/ 566928 h 6604573"/>
              <a:gd name="connsiteX4" fmla="*/ 217856 w 10248824"/>
              <a:gd name="connsiteY4" fmla="*/ 685800 h 6604573"/>
              <a:gd name="connsiteX5" fmla="*/ 172136 w 10248824"/>
              <a:gd name="connsiteY5" fmla="*/ 987552 h 6604573"/>
              <a:gd name="connsiteX6" fmla="*/ 162992 w 10248824"/>
              <a:gd name="connsiteY6" fmla="*/ 1225296 h 6604573"/>
              <a:gd name="connsiteX7" fmla="*/ 135560 w 10248824"/>
              <a:gd name="connsiteY7" fmla="*/ 1563624 h 6604573"/>
              <a:gd name="connsiteX8" fmla="*/ 126416 w 10248824"/>
              <a:gd name="connsiteY8" fmla="*/ 1892808 h 6604573"/>
              <a:gd name="connsiteX9" fmla="*/ 108128 w 10248824"/>
              <a:gd name="connsiteY9" fmla="*/ 2148840 h 6604573"/>
              <a:gd name="connsiteX10" fmla="*/ 98984 w 10248824"/>
              <a:gd name="connsiteY10" fmla="*/ 2962656 h 6604573"/>
              <a:gd name="connsiteX11" fmla="*/ 80696 w 10248824"/>
              <a:gd name="connsiteY11" fmla="*/ 3538728 h 6604573"/>
              <a:gd name="connsiteX12" fmla="*/ 71552 w 10248824"/>
              <a:gd name="connsiteY12" fmla="*/ 4297680 h 6604573"/>
              <a:gd name="connsiteX13" fmla="*/ 53264 w 10248824"/>
              <a:gd name="connsiteY13" fmla="*/ 5157216 h 6604573"/>
              <a:gd name="connsiteX14" fmla="*/ 62408 w 10248824"/>
              <a:gd name="connsiteY14" fmla="*/ 5815584 h 6604573"/>
              <a:gd name="connsiteX15" fmla="*/ 236144 w 10248824"/>
              <a:gd name="connsiteY15" fmla="*/ 6190488 h 6604573"/>
              <a:gd name="connsiteX16" fmla="*/ 2595296 w 10248824"/>
              <a:gd name="connsiteY16" fmla="*/ 6601968 h 6604573"/>
              <a:gd name="connsiteX17" fmla="*/ 3692576 w 10248824"/>
              <a:gd name="connsiteY17" fmla="*/ 6364224 h 6604573"/>
              <a:gd name="connsiteX18" fmla="*/ 3966896 w 10248824"/>
              <a:gd name="connsiteY18" fmla="*/ 6327648 h 6604573"/>
              <a:gd name="connsiteX19" fmla="*/ 4049192 w 10248824"/>
              <a:gd name="connsiteY19" fmla="*/ 6309360 h 6604573"/>
              <a:gd name="connsiteX20" fmla="*/ 4442384 w 10248824"/>
              <a:gd name="connsiteY20" fmla="*/ 6263640 h 6604573"/>
              <a:gd name="connsiteX21" fmla="*/ 4689272 w 10248824"/>
              <a:gd name="connsiteY21" fmla="*/ 6236208 h 6604573"/>
              <a:gd name="connsiteX22" fmla="*/ 6070016 w 10248824"/>
              <a:gd name="connsiteY22" fmla="*/ 6254496 h 6604573"/>
              <a:gd name="connsiteX23" fmla="*/ 6335192 w 10248824"/>
              <a:gd name="connsiteY23" fmla="*/ 6281928 h 6604573"/>
              <a:gd name="connsiteX24" fmla="*/ 6819824 w 10248824"/>
              <a:gd name="connsiteY24" fmla="*/ 6309360 h 6604573"/>
              <a:gd name="connsiteX25" fmla="*/ 7478192 w 10248824"/>
              <a:gd name="connsiteY25" fmla="*/ 6318504 h 6604573"/>
              <a:gd name="connsiteX26" fmla="*/ 9654464 w 10248824"/>
              <a:gd name="connsiteY26" fmla="*/ 6309360 h 6604573"/>
              <a:gd name="connsiteX27" fmla="*/ 9681896 w 10248824"/>
              <a:gd name="connsiteY27" fmla="*/ 6300216 h 6604573"/>
              <a:gd name="connsiteX28" fmla="*/ 9773336 w 10248824"/>
              <a:gd name="connsiteY28" fmla="*/ 6281928 h 6604573"/>
              <a:gd name="connsiteX29" fmla="*/ 9828200 w 10248824"/>
              <a:gd name="connsiteY29" fmla="*/ 6263640 h 6604573"/>
              <a:gd name="connsiteX30" fmla="*/ 9892208 w 10248824"/>
              <a:gd name="connsiteY30" fmla="*/ 6236208 h 6604573"/>
              <a:gd name="connsiteX31" fmla="*/ 10020224 w 10248824"/>
              <a:gd name="connsiteY31" fmla="*/ 6117336 h 6604573"/>
              <a:gd name="connsiteX32" fmla="*/ 10056800 w 10248824"/>
              <a:gd name="connsiteY32" fmla="*/ 6080760 h 6604573"/>
              <a:gd name="connsiteX33" fmla="*/ 10102520 w 10248824"/>
              <a:gd name="connsiteY33" fmla="*/ 5998464 h 6604573"/>
              <a:gd name="connsiteX34" fmla="*/ 10111664 w 10248824"/>
              <a:gd name="connsiteY34" fmla="*/ 5971032 h 6604573"/>
              <a:gd name="connsiteX35" fmla="*/ 10129952 w 10248824"/>
              <a:gd name="connsiteY35" fmla="*/ 5897880 h 6604573"/>
              <a:gd name="connsiteX36" fmla="*/ 10148240 w 10248824"/>
              <a:gd name="connsiteY36" fmla="*/ 5815584 h 6604573"/>
              <a:gd name="connsiteX37" fmla="*/ 10166528 w 10248824"/>
              <a:gd name="connsiteY37" fmla="*/ 5596128 h 6604573"/>
              <a:gd name="connsiteX38" fmla="*/ 10175672 w 10248824"/>
              <a:gd name="connsiteY38" fmla="*/ 5550408 h 6604573"/>
              <a:gd name="connsiteX39" fmla="*/ 10184816 w 10248824"/>
              <a:gd name="connsiteY39" fmla="*/ 5440680 h 6604573"/>
              <a:gd name="connsiteX40" fmla="*/ 10212248 w 10248824"/>
              <a:gd name="connsiteY40" fmla="*/ 5065776 h 6604573"/>
              <a:gd name="connsiteX41" fmla="*/ 10221392 w 10248824"/>
              <a:gd name="connsiteY41" fmla="*/ 4645152 h 6604573"/>
              <a:gd name="connsiteX42" fmla="*/ 10248824 w 10248824"/>
              <a:gd name="connsiteY42" fmla="*/ 4389120 h 6604573"/>
              <a:gd name="connsiteX43" fmla="*/ 10239680 w 10248824"/>
              <a:gd name="connsiteY43" fmla="*/ 3008376 h 6604573"/>
              <a:gd name="connsiteX44" fmla="*/ 10230536 w 10248824"/>
              <a:gd name="connsiteY44" fmla="*/ 2852928 h 6604573"/>
              <a:gd name="connsiteX45" fmla="*/ 10221392 w 10248824"/>
              <a:gd name="connsiteY45" fmla="*/ 256032 h 6604573"/>
              <a:gd name="connsiteX46" fmla="*/ 10193960 w 10248824"/>
              <a:gd name="connsiteY46" fmla="*/ 128016 h 6604573"/>
              <a:gd name="connsiteX47" fmla="*/ 10175672 w 10248824"/>
              <a:gd name="connsiteY47" fmla="*/ 27432 h 6604573"/>
              <a:gd name="connsiteX48" fmla="*/ 10157384 w 10248824"/>
              <a:gd name="connsiteY48" fmla="*/ 0 h 6604573"/>
              <a:gd name="connsiteX49" fmla="*/ 10029368 w 10248824"/>
              <a:gd name="connsiteY49" fmla="*/ 18288 h 6604573"/>
              <a:gd name="connsiteX50" fmla="*/ 9663608 w 10248824"/>
              <a:gd name="connsiteY50" fmla="*/ 73152 h 6604573"/>
              <a:gd name="connsiteX51" fmla="*/ 9233840 w 10248824"/>
              <a:gd name="connsiteY51" fmla="*/ 118872 h 6604573"/>
              <a:gd name="connsiteX52" fmla="*/ 8657768 w 10248824"/>
              <a:gd name="connsiteY52" fmla="*/ 164592 h 6604573"/>
              <a:gd name="connsiteX53" fmla="*/ 7871384 w 10248824"/>
              <a:gd name="connsiteY53" fmla="*/ 173736 h 6604573"/>
              <a:gd name="connsiteX54" fmla="*/ 7688504 w 10248824"/>
              <a:gd name="connsiteY54" fmla="*/ 182880 h 6604573"/>
              <a:gd name="connsiteX55" fmla="*/ 7587920 w 10248824"/>
              <a:gd name="connsiteY55" fmla="*/ 192024 h 6604573"/>
              <a:gd name="connsiteX56" fmla="*/ 7505624 w 10248824"/>
              <a:gd name="connsiteY56" fmla="*/ 201168 h 6604573"/>
              <a:gd name="connsiteX57" fmla="*/ 7149008 w 10248824"/>
              <a:gd name="connsiteY57" fmla="*/ 210312 h 6604573"/>
              <a:gd name="connsiteX58" fmla="*/ 7039280 w 10248824"/>
              <a:gd name="connsiteY58" fmla="*/ 219456 h 6604573"/>
              <a:gd name="connsiteX59" fmla="*/ 6810680 w 10248824"/>
              <a:gd name="connsiteY59" fmla="*/ 265176 h 6604573"/>
              <a:gd name="connsiteX60" fmla="*/ 6371768 w 10248824"/>
              <a:gd name="connsiteY60" fmla="*/ 310896 h 6604573"/>
              <a:gd name="connsiteX61" fmla="*/ 6079160 w 10248824"/>
              <a:gd name="connsiteY61" fmla="*/ 338328 h 6604573"/>
              <a:gd name="connsiteX62" fmla="*/ 5567096 w 10248824"/>
              <a:gd name="connsiteY62" fmla="*/ 374904 h 6604573"/>
              <a:gd name="connsiteX63" fmla="*/ 4789856 w 10248824"/>
              <a:gd name="connsiteY63" fmla="*/ 384048 h 6604573"/>
              <a:gd name="connsiteX64" fmla="*/ 1113968 w 10248824"/>
              <a:gd name="connsiteY64" fmla="*/ 374904 h 6604573"/>
              <a:gd name="connsiteX65" fmla="*/ 1031672 w 10248824"/>
              <a:gd name="connsiteY65" fmla="*/ 365760 h 6604573"/>
              <a:gd name="connsiteX66" fmla="*/ 803072 w 10248824"/>
              <a:gd name="connsiteY66" fmla="*/ 356616 h 6604573"/>
              <a:gd name="connsiteX67" fmla="*/ 748208 w 10248824"/>
              <a:gd name="connsiteY67" fmla="*/ 347472 h 6604573"/>
              <a:gd name="connsiteX68" fmla="*/ 565328 w 10248824"/>
              <a:gd name="connsiteY68" fmla="*/ 329184 h 6604573"/>
              <a:gd name="connsiteX69" fmla="*/ 510464 w 10248824"/>
              <a:gd name="connsiteY69" fmla="*/ 320040 h 6604573"/>
              <a:gd name="connsiteX70" fmla="*/ 272720 w 10248824"/>
              <a:gd name="connsiteY70" fmla="*/ 347472 h 6604573"/>
              <a:gd name="connsiteX0" fmla="*/ 272720 w 10248824"/>
              <a:gd name="connsiteY0" fmla="*/ 347472 h 6604573"/>
              <a:gd name="connsiteX1" fmla="*/ 254432 w 10248824"/>
              <a:gd name="connsiteY1" fmla="*/ 393192 h 6604573"/>
              <a:gd name="connsiteX2" fmla="*/ 236144 w 10248824"/>
              <a:gd name="connsiteY2" fmla="*/ 475488 h 6604573"/>
              <a:gd name="connsiteX3" fmla="*/ 227000 w 10248824"/>
              <a:gd name="connsiteY3" fmla="*/ 566928 h 6604573"/>
              <a:gd name="connsiteX4" fmla="*/ 217856 w 10248824"/>
              <a:gd name="connsiteY4" fmla="*/ 685800 h 6604573"/>
              <a:gd name="connsiteX5" fmla="*/ 172136 w 10248824"/>
              <a:gd name="connsiteY5" fmla="*/ 987552 h 6604573"/>
              <a:gd name="connsiteX6" fmla="*/ 162992 w 10248824"/>
              <a:gd name="connsiteY6" fmla="*/ 1225296 h 6604573"/>
              <a:gd name="connsiteX7" fmla="*/ 135560 w 10248824"/>
              <a:gd name="connsiteY7" fmla="*/ 1563624 h 6604573"/>
              <a:gd name="connsiteX8" fmla="*/ 126416 w 10248824"/>
              <a:gd name="connsiteY8" fmla="*/ 1892808 h 6604573"/>
              <a:gd name="connsiteX9" fmla="*/ 108128 w 10248824"/>
              <a:gd name="connsiteY9" fmla="*/ 2148840 h 6604573"/>
              <a:gd name="connsiteX10" fmla="*/ 98984 w 10248824"/>
              <a:gd name="connsiteY10" fmla="*/ 2962656 h 6604573"/>
              <a:gd name="connsiteX11" fmla="*/ 80696 w 10248824"/>
              <a:gd name="connsiteY11" fmla="*/ 3538728 h 6604573"/>
              <a:gd name="connsiteX12" fmla="*/ 71552 w 10248824"/>
              <a:gd name="connsiteY12" fmla="*/ 4297680 h 6604573"/>
              <a:gd name="connsiteX13" fmla="*/ 53264 w 10248824"/>
              <a:gd name="connsiteY13" fmla="*/ 5157216 h 6604573"/>
              <a:gd name="connsiteX14" fmla="*/ 62408 w 10248824"/>
              <a:gd name="connsiteY14" fmla="*/ 5815584 h 6604573"/>
              <a:gd name="connsiteX15" fmla="*/ 236144 w 10248824"/>
              <a:gd name="connsiteY15" fmla="*/ 6190488 h 6604573"/>
              <a:gd name="connsiteX16" fmla="*/ 2595296 w 10248824"/>
              <a:gd name="connsiteY16" fmla="*/ 6601968 h 6604573"/>
              <a:gd name="connsiteX17" fmla="*/ 3692576 w 10248824"/>
              <a:gd name="connsiteY17" fmla="*/ 6364224 h 6604573"/>
              <a:gd name="connsiteX18" fmla="*/ 3966896 w 10248824"/>
              <a:gd name="connsiteY18" fmla="*/ 6327648 h 6604573"/>
              <a:gd name="connsiteX19" fmla="*/ 4049192 w 10248824"/>
              <a:gd name="connsiteY19" fmla="*/ 6309360 h 6604573"/>
              <a:gd name="connsiteX20" fmla="*/ 4689272 w 10248824"/>
              <a:gd name="connsiteY20" fmla="*/ 6236208 h 6604573"/>
              <a:gd name="connsiteX21" fmla="*/ 6070016 w 10248824"/>
              <a:gd name="connsiteY21" fmla="*/ 6254496 h 6604573"/>
              <a:gd name="connsiteX22" fmla="*/ 6335192 w 10248824"/>
              <a:gd name="connsiteY22" fmla="*/ 6281928 h 6604573"/>
              <a:gd name="connsiteX23" fmla="*/ 6819824 w 10248824"/>
              <a:gd name="connsiteY23" fmla="*/ 6309360 h 6604573"/>
              <a:gd name="connsiteX24" fmla="*/ 7478192 w 10248824"/>
              <a:gd name="connsiteY24" fmla="*/ 6318504 h 6604573"/>
              <a:gd name="connsiteX25" fmla="*/ 9654464 w 10248824"/>
              <a:gd name="connsiteY25" fmla="*/ 6309360 h 6604573"/>
              <a:gd name="connsiteX26" fmla="*/ 9681896 w 10248824"/>
              <a:gd name="connsiteY26" fmla="*/ 6300216 h 6604573"/>
              <a:gd name="connsiteX27" fmla="*/ 9773336 w 10248824"/>
              <a:gd name="connsiteY27" fmla="*/ 6281928 h 6604573"/>
              <a:gd name="connsiteX28" fmla="*/ 9828200 w 10248824"/>
              <a:gd name="connsiteY28" fmla="*/ 6263640 h 6604573"/>
              <a:gd name="connsiteX29" fmla="*/ 9892208 w 10248824"/>
              <a:gd name="connsiteY29" fmla="*/ 6236208 h 6604573"/>
              <a:gd name="connsiteX30" fmla="*/ 10020224 w 10248824"/>
              <a:gd name="connsiteY30" fmla="*/ 6117336 h 6604573"/>
              <a:gd name="connsiteX31" fmla="*/ 10056800 w 10248824"/>
              <a:gd name="connsiteY31" fmla="*/ 6080760 h 6604573"/>
              <a:gd name="connsiteX32" fmla="*/ 10102520 w 10248824"/>
              <a:gd name="connsiteY32" fmla="*/ 5998464 h 6604573"/>
              <a:gd name="connsiteX33" fmla="*/ 10111664 w 10248824"/>
              <a:gd name="connsiteY33" fmla="*/ 5971032 h 6604573"/>
              <a:gd name="connsiteX34" fmla="*/ 10129952 w 10248824"/>
              <a:gd name="connsiteY34" fmla="*/ 5897880 h 6604573"/>
              <a:gd name="connsiteX35" fmla="*/ 10148240 w 10248824"/>
              <a:gd name="connsiteY35" fmla="*/ 5815584 h 6604573"/>
              <a:gd name="connsiteX36" fmla="*/ 10166528 w 10248824"/>
              <a:gd name="connsiteY36" fmla="*/ 5596128 h 6604573"/>
              <a:gd name="connsiteX37" fmla="*/ 10175672 w 10248824"/>
              <a:gd name="connsiteY37" fmla="*/ 5550408 h 6604573"/>
              <a:gd name="connsiteX38" fmla="*/ 10184816 w 10248824"/>
              <a:gd name="connsiteY38" fmla="*/ 5440680 h 6604573"/>
              <a:gd name="connsiteX39" fmla="*/ 10212248 w 10248824"/>
              <a:gd name="connsiteY39" fmla="*/ 5065776 h 6604573"/>
              <a:gd name="connsiteX40" fmla="*/ 10221392 w 10248824"/>
              <a:gd name="connsiteY40" fmla="*/ 4645152 h 6604573"/>
              <a:gd name="connsiteX41" fmla="*/ 10248824 w 10248824"/>
              <a:gd name="connsiteY41" fmla="*/ 4389120 h 6604573"/>
              <a:gd name="connsiteX42" fmla="*/ 10239680 w 10248824"/>
              <a:gd name="connsiteY42" fmla="*/ 3008376 h 6604573"/>
              <a:gd name="connsiteX43" fmla="*/ 10230536 w 10248824"/>
              <a:gd name="connsiteY43" fmla="*/ 2852928 h 6604573"/>
              <a:gd name="connsiteX44" fmla="*/ 10221392 w 10248824"/>
              <a:gd name="connsiteY44" fmla="*/ 256032 h 6604573"/>
              <a:gd name="connsiteX45" fmla="*/ 10193960 w 10248824"/>
              <a:gd name="connsiteY45" fmla="*/ 128016 h 6604573"/>
              <a:gd name="connsiteX46" fmla="*/ 10175672 w 10248824"/>
              <a:gd name="connsiteY46" fmla="*/ 27432 h 6604573"/>
              <a:gd name="connsiteX47" fmla="*/ 10157384 w 10248824"/>
              <a:gd name="connsiteY47" fmla="*/ 0 h 6604573"/>
              <a:gd name="connsiteX48" fmla="*/ 10029368 w 10248824"/>
              <a:gd name="connsiteY48" fmla="*/ 18288 h 6604573"/>
              <a:gd name="connsiteX49" fmla="*/ 9663608 w 10248824"/>
              <a:gd name="connsiteY49" fmla="*/ 73152 h 6604573"/>
              <a:gd name="connsiteX50" fmla="*/ 9233840 w 10248824"/>
              <a:gd name="connsiteY50" fmla="*/ 118872 h 6604573"/>
              <a:gd name="connsiteX51" fmla="*/ 8657768 w 10248824"/>
              <a:gd name="connsiteY51" fmla="*/ 164592 h 6604573"/>
              <a:gd name="connsiteX52" fmla="*/ 7871384 w 10248824"/>
              <a:gd name="connsiteY52" fmla="*/ 173736 h 6604573"/>
              <a:gd name="connsiteX53" fmla="*/ 7688504 w 10248824"/>
              <a:gd name="connsiteY53" fmla="*/ 182880 h 6604573"/>
              <a:gd name="connsiteX54" fmla="*/ 7587920 w 10248824"/>
              <a:gd name="connsiteY54" fmla="*/ 192024 h 6604573"/>
              <a:gd name="connsiteX55" fmla="*/ 7505624 w 10248824"/>
              <a:gd name="connsiteY55" fmla="*/ 201168 h 6604573"/>
              <a:gd name="connsiteX56" fmla="*/ 7149008 w 10248824"/>
              <a:gd name="connsiteY56" fmla="*/ 210312 h 6604573"/>
              <a:gd name="connsiteX57" fmla="*/ 7039280 w 10248824"/>
              <a:gd name="connsiteY57" fmla="*/ 219456 h 6604573"/>
              <a:gd name="connsiteX58" fmla="*/ 6810680 w 10248824"/>
              <a:gd name="connsiteY58" fmla="*/ 265176 h 6604573"/>
              <a:gd name="connsiteX59" fmla="*/ 6371768 w 10248824"/>
              <a:gd name="connsiteY59" fmla="*/ 310896 h 6604573"/>
              <a:gd name="connsiteX60" fmla="*/ 6079160 w 10248824"/>
              <a:gd name="connsiteY60" fmla="*/ 338328 h 6604573"/>
              <a:gd name="connsiteX61" fmla="*/ 5567096 w 10248824"/>
              <a:gd name="connsiteY61" fmla="*/ 374904 h 6604573"/>
              <a:gd name="connsiteX62" fmla="*/ 4789856 w 10248824"/>
              <a:gd name="connsiteY62" fmla="*/ 384048 h 6604573"/>
              <a:gd name="connsiteX63" fmla="*/ 1113968 w 10248824"/>
              <a:gd name="connsiteY63" fmla="*/ 374904 h 6604573"/>
              <a:gd name="connsiteX64" fmla="*/ 1031672 w 10248824"/>
              <a:gd name="connsiteY64" fmla="*/ 365760 h 6604573"/>
              <a:gd name="connsiteX65" fmla="*/ 803072 w 10248824"/>
              <a:gd name="connsiteY65" fmla="*/ 356616 h 6604573"/>
              <a:gd name="connsiteX66" fmla="*/ 748208 w 10248824"/>
              <a:gd name="connsiteY66" fmla="*/ 347472 h 6604573"/>
              <a:gd name="connsiteX67" fmla="*/ 565328 w 10248824"/>
              <a:gd name="connsiteY67" fmla="*/ 329184 h 6604573"/>
              <a:gd name="connsiteX68" fmla="*/ 510464 w 10248824"/>
              <a:gd name="connsiteY68" fmla="*/ 320040 h 6604573"/>
              <a:gd name="connsiteX69" fmla="*/ 272720 w 10248824"/>
              <a:gd name="connsiteY69" fmla="*/ 347472 h 6604573"/>
              <a:gd name="connsiteX0" fmla="*/ 272720 w 10248824"/>
              <a:gd name="connsiteY0" fmla="*/ 347472 h 6604573"/>
              <a:gd name="connsiteX1" fmla="*/ 254432 w 10248824"/>
              <a:gd name="connsiteY1" fmla="*/ 393192 h 6604573"/>
              <a:gd name="connsiteX2" fmla="*/ 236144 w 10248824"/>
              <a:gd name="connsiteY2" fmla="*/ 475488 h 6604573"/>
              <a:gd name="connsiteX3" fmla="*/ 227000 w 10248824"/>
              <a:gd name="connsiteY3" fmla="*/ 566928 h 6604573"/>
              <a:gd name="connsiteX4" fmla="*/ 217856 w 10248824"/>
              <a:gd name="connsiteY4" fmla="*/ 685800 h 6604573"/>
              <a:gd name="connsiteX5" fmla="*/ 172136 w 10248824"/>
              <a:gd name="connsiteY5" fmla="*/ 987552 h 6604573"/>
              <a:gd name="connsiteX6" fmla="*/ 162992 w 10248824"/>
              <a:gd name="connsiteY6" fmla="*/ 1225296 h 6604573"/>
              <a:gd name="connsiteX7" fmla="*/ 135560 w 10248824"/>
              <a:gd name="connsiteY7" fmla="*/ 1563624 h 6604573"/>
              <a:gd name="connsiteX8" fmla="*/ 126416 w 10248824"/>
              <a:gd name="connsiteY8" fmla="*/ 1892808 h 6604573"/>
              <a:gd name="connsiteX9" fmla="*/ 108128 w 10248824"/>
              <a:gd name="connsiteY9" fmla="*/ 2148840 h 6604573"/>
              <a:gd name="connsiteX10" fmla="*/ 98984 w 10248824"/>
              <a:gd name="connsiteY10" fmla="*/ 2962656 h 6604573"/>
              <a:gd name="connsiteX11" fmla="*/ 80696 w 10248824"/>
              <a:gd name="connsiteY11" fmla="*/ 3538728 h 6604573"/>
              <a:gd name="connsiteX12" fmla="*/ 71552 w 10248824"/>
              <a:gd name="connsiteY12" fmla="*/ 4297680 h 6604573"/>
              <a:gd name="connsiteX13" fmla="*/ 53264 w 10248824"/>
              <a:gd name="connsiteY13" fmla="*/ 5157216 h 6604573"/>
              <a:gd name="connsiteX14" fmla="*/ 62408 w 10248824"/>
              <a:gd name="connsiteY14" fmla="*/ 5815584 h 6604573"/>
              <a:gd name="connsiteX15" fmla="*/ 236144 w 10248824"/>
              <a:gd name="connsiteY15" fmla="*/ 6190488 h 6604573"/>
              <a:gd name="connsiteX16" fmla="*/ 2595296 w 10248824"/>
              <a:gd name="connsiteY16" fmla="*/ 6601968 h 6604573"/>
              <a:gd name="connsiteX17" fmla="*/ 3692576 w 10248824"/>
              <a:gd name="connsiteY17" fmla="*/ 6364224 h 6604573"/>
              <a:gd name="connsiteX18" fmla="*/ 3966896 w 10248824"/>
              <a:gd name="connsiteY18" fmla="*/ 6327648 h 6604573"/>
              <a:gd name="connsiteX19" fmla="*/ 4049192 w 10248824"/>
              <a:gd name="connsiteY19" fmla="*/ 6309360 h 6604573"/>
              <a:gd name="connsiteX20" fmla="*/ 6070016 w 10248824"/>
              <a:gd name="connsiteY20" fmla="*/ 6254496 h 6604573"/>
              <a:gd name="connsiteX21" fmla="*/ 6335192 w 10248824"/>
              <a:gd name="connsiteY21" fmla="*/ 6281928 h 6604573"/>
              <a:gd name="connsiteX22" fmla="*/ 6819824 w 10248824"/>
              <a:gd name="connsiteY22" fmla="*/ 6309360 h 6604573"/>
              <a:gd name="connsiteX23" fmla="*/ 7478192 w 10248824"/>
              <a:gd name="connsiteY23" fmla="*/ 6318504 h 6604573"/>
              <a:gd name="connsiteX24" fmla="*/ 9654464 w 10248824"/>
              <a:gd name="connsiteY24" fmla="*/ 6309360 h 6604573"/>
              <a:gd name="connsiteX25" fmla="*/ 9681896 w 10248824"/>
              <a:gd name="connsiteY25" fmla="*/ 6300216 h 6604573"/>
              <a:gd name="connsiteX26" fmla="*/ 9773336 w 10248824"/>
              <a:gd name="connsiteY26" fmla="*/ 6281928 h 6604573"/>
              <a:gd name="connsiteX27" fmla="*/ 9828200 w 10248824"/>
              <a:gd name="connsiteY27" fmla="*/ 6263640 h 6604573"/>
              <a:gd name="connsiteX28" fmla="*/ 9892208 w 10248824"/>
              <a:gd name="connsiteY28" fmla="*/ 6236208 h 6604573"/>
              <a:gd name="connsiteX29" fmla="*/ 10020224 w 10248824"/>
              <a:gd name="connsiteY29" fmla="*/ 6117336 h 6604573"/>
              <a:gd name="connsiteX30" fmla="*/ 10056800 w 10248824"/>
              <a:gd name="connsiteY30" fmla="*/ 6080760 h 6604573"/>
              <a:gd name="connsiteX31" fmla="*/ 10102520 w 10248824"/>
              <a:gd name="connsiteY31" fmla="*/ 5998464 h 6604573"/>
              <a:gd name="connsiteX32" fmla="*/ 10111664 w 10248824"/>
              <a:gd name="connsiteY32" fmla="*/ 5971032 h 6604573"/>
              <a:gd name="connsiteX33" fmla="*/ 10129952 w 10248824"/>
              <a:gd name="connsiteY33" fmla="*/ 5897880 h 6604573"/>
              <a:gd name="connsiteX34" fmla="*/ 10148240 w 10248824"/>
              <a:gd name="connsiteY34" fmla="*/ 5815584 h 6604573"/>
              <a:gd name="connsiteX35" fmla="*/ 10166528 w 10248824"/>
              <a:gd name="connsiteY35" fmla="*/ 5596128 h 6604573"/>
              <a:gd name="connsiteX36" fmla="*/ 10175672 w 10248824"/>
              <a:gd name="connsiteY36" fmla="*/ 5550408 h 6604573"/>
              <a:gd name="connsiteX37" fmla="*/ 10184816 w 10248824"/>
              <a:gd name="connsiteY37" fmla="*/ 5440680 h 6604573"/>
              <a:gd name="connsiteX38" fmla="*/ 10212248 w 10248824"/>
              <a:gd name="connsiteY38" fmla="*/ 5065776 h 6604573"/>
              <a:gd name="connsiteX39" fmla="*/ 10221392 w 10248824"/>
              <a:gd name="connsiteY39" fmla="*/ 4645152 h 6604573"/>
              <a:gd name="connsiteX40" fmla="*/ 10248824 w 10248824"/>
              <a:gd name="connsiteY40" fmla="*/ 4389120 h 6604573"/>
              <a:gd name="connsiteX41" fmla="*/ 10239680 w 10248824"/>
              <a:gd name="connsiteY41" fmla="*/ 3008376 h 6604573"/>
              <a:gd name="connsiteX42" fmla="*/ 10230536 w 10248824"/>
              <a:gd name="connsiteY42" fmla="*/ 2852928 h 6604573"/>
              <a:gd name="connsiteX43" fmla="*/ 10221392 w 10248824"/>
              <a:gd name="connsiteY43" fmla="*/ 256032 h 6604573"/>
              <a:gd name="connsiteX44" fmla="*/ 10193960 w 10248824"/>
              <a:gd name="connsiteY44" fmla="*/ 128016 h 6604573"/>
              <a:gd name="connsiteX45" fmla="*/ 10175672 w 10248824"/>
              <a:gd name="connsiteY45" fmla="*/ 27432 h 6604573"/>
              <a:gd name="connsiteX46" fmla="*/ 10157384 w 10248824"/>
              <a:gd name="connsiteY46" fmla="*/ 0 h 6604573"/>
              <a:gd name="connsiteX47" fmla="*/ 10029368 w 10248824"/>
              <a:gd name="connsiteY47" fmla="*/ 18288 h 6604573"/>
              <a:gd name="connsiteX48" fmla="*/ 9663608 w 10248824"/>
              <a:gd name="connsiteY48" fmla="*/ 73152 h 6604573"/>
              <a:gd name="connsiteX49" fmla="*/ 9233840 w 10248824"/>
              <a:gd name="connsiteY49" fmla="*/ 118872 h 6604573"/>
              <a:gd name="connsiteX50" fmla="*/ 8657768 w 10248824"/>
              <a:gd name="connsiteY50" fmla="*/ 164592 h 6604573"/>
              <a:gd name="connsiteX51" fmla="*/ 7871384 w 10248824"/>
              <a:gd name="connsiteY51" fmla="*/ 173736 h 6604573"/>
              <a:gd name="connsiteX52" fmla="*/ 7688504 w 10248824"/>
              <a:gd name="connsiteY52" fmla="*/ 182880 h 6604573"/>
              <a:gd name="connsiteX53" fmla="*/ 7587920 w 10248824"/>
              <a:gd name="connsiteY53" fmla="*/ 192024 h 6604573"/>
              <a:gd name="connsiteX54" fmla="*/ 7505624 w 10248824"/>
              <a:gd name="connsiteY54" fmla="*/ 201168 h 6604573"/>
              <a:gd name="connsiteX55" fmla="*/ 7149008 w 10248824"/>
              <a:gd name="connsiteY55" fmla="*/ 210312 h 6604573"/>
              <a:gd name="connsiteX56" fmla="*/ 7039280 w 10248824"/>
              <a:gd name="connsiteY56" fmla="*/ 219456 h 6604573"/>
              <a:gd name="connsiteX57" fmla="*/ 6810680 w 10248824"/>
              <a:gd name="connsiteY57" fmla="*/ 265176 h 6604573"/>
              <a:gd name="connsiteX58" fmla="*/ 6371768 w 10248824"/>
              <a:gd name="connsiteY58" fmla="*/ 310896 h 6604573"/>
              <a:gd name="connsiteX59" fmla="*/ 6079160 w 10248824"/>
              <a:gd name="connsiteY59" fmla="*/ 338328 h 6604573"/>
              <a:gd name="connsiteX60" fmla="*/ 5567096 w 10248824"/>
              <a:gd name="connsiteY60" fmla="*/ 374904 h 6604573"/>
              <a:gd name="connsiteX61" fmla="*/ 4789856 w 10248824"/>
              <a:gd name="connsiteY61" fmla="*/ 384048 h 6604573"/>
              <a:gd name="connsiteX62" fmla="*/ 1113968 w 10248824"/>
              <a:gd name="connsiteY62" fmla="*/ 374904 h 6604573"/>
              <a:gd name="connsiteX63" fmla="*/ 1031672 w 10248824"/>
              <a:gd name="connsiteY63" fmla="*/ 365760 h 6604573"/>
              <a:gd name="connsiteX64" fmla="*/ 803072 w 10248824"/>
              <a:gd name="connsiteY64" fmla="*/ 356616 h 6604573"/>
              <a:gd name="connsiteX65" fmla="*/ 748208 w 10248824"/>
              <a:gd name="connsiteY65" fmla="*/ 347472 h 6604573"/>
              <a:gd name="connsiteX66" fmla="*/ 565328 w 10248824"/>
              <a:gd name="connsiteY66" fmla="*/ 329184 h 6604573"/>
              <a:gd name="connsiteX67" fmla="*/ 510464 w 10248824"/>
              <a:gd name="connsiteY67" fmla="*/ 320040 h 6604573"/>
              <a:gd name="connsiteX68" fmla="*/ 272720 w 10248824"/>
              <a:gd name="connsiteY68" fmla="*/ 347472 h 6604573"/>
              <a:gd name="connsiteX0" fmla="*/ 272720 w 10248824"/>
              <a:gd name="connsiteY0" fmla="*/ 347472 h 6604573"/>
              <a:gd name="connsiteX1" fmla="*/ 254432 w 10248824"/>
              <a:gd name="connsiteY1" fmla="*/ 393192 h 6604573"/>
              <a:gd name="connsiteX2" fmla="*/ 236144 w 10248824"/>
              <a:gd name="connsiteY2" fmla="*/ 475488 h 6604573"/>
              <a:gd name="connsiteX3" fmla="*/ 227000 w 10248824"/>
              <a:gd name="connsiteY3" fmla="*/ 566928 h 6604573"/>
              <a:gd name="connsiteX4" fmla="*/ 217856 w 10248824"/>
              <a:gd name="connsiteY4" fmla="*/ 685800 h 6604573"/>
              <a:gd name="connsiteX5" fmla="*/ 172136 w 10248824"/>
              <a:gd name="connsiteY5" fmla="*/ 987552 h 6604573"/>
              <a:gd name="connsiteX6" fmla="*/ 162992 w 10248824"/>
              <a:gd name="connsiteY6" fmla="*/ 1225296 h 6604573"/>
              <a:gd name="connsiteX7" fmla="*/ 135560 w 10248824"/>
              <a:gd name="connsiteY7" fmla="*/ 1563624 h 6604573"/>
              <a:gd name="connsiteX8" fmla="*/ 126416 w 10248824"/>
              <a:gd name="connsiteY8" fmla="*/ 1892808 h 6604573"/>
              <a:gd name="connsiteX9" fmla="*/ 108128 w 10248824"/>
              <a:gd name="connsiteY9" fmla="*/ 2148840 h 6604573"/>
              <a:gd name="connsiteX10" fmla="*/ 98984 w 10248824"/>
              <a:gd name="connsiteY10" fmla="*/ 2962656 h 6604573"/>
              <a:gd name="connsiteX11" fmla="*/ 80696 w 10248824"/>
              <a:gd name="connsiteY11" fmla="*/ 3538728 h 6604573"/>
              <a:gd name="connsiteX12" fmla="*/ 71552 w 10248824"/>
              <a:gd name="connsiteY12" fmla="*/ 4297680 h 6604573"/>
              <a:gd name="connsiteX13" fmla="*/ 53264 w 10248824"/>
              <a:gd name="connsiteY13" fmla="*/ 5157216 h 6604573"/>
              <a:gd name="connsiteX14" fmla="*/ 62408 w 10248824"/>
              <a:gd name="connsiteY14" fmla="*/ 5815584 h 6604573"/>
              <a:gd name="connsiteX15" fmla="*/ 236144 w 10248824"/>
              <a:gd name="connsiteY15" fmla="*/ 6190488 h 6604573"/>
              <a:gd name="connsiteX16" fmla="*/ 2595296 w 10248824"/>
              <a:gd name="connsiteY16" fmla="*/ 6601968 h 6604573"/>
              <a:gd name="connsiteX17" fmla="*/ 3692576 w 10248824"/>
              <a:gd name="connsiteY17" fmla="*/ 6364224 h 6604573"/>
              <a:gd name="connsiteX18" fmla="*/ 3966896 w 10248824"/>
              <a:gd name="connsiteY18" fmla="*/ 6327648 h 6604573"/>
              <a:gd name="connsiteX19" fmla="*/ 6070016 w 10248824"/>
              <a:gd name="connsiteY19" fmla="*/ 6254496 h 6604573"/>
              <a:gd name="connsiteX20" fmla="*/ 6335192 w 10248824"/>
              <a:gd name="connsiteY20" fmla="*/ 6281928 h 6604573"/>
              <a:gd name="connsiteX21" fmla="*/ 6819824 w 10248824"/>
              <a:gd name="connsiteY21" fmla="*/ 6309360 h 6604573"/>
              <a:gd name="connsiteX22" fmla="*/ 7478192 w 10248824"/>
              <a:gd name="connsiteY22" fmla="*/ 6318504 h 6604573"/>
              <a:gd name="connsiteX23" fmla="*/ 9654464 w 10248824"/>
              <a:gd name="connsiteY23" fmla="*/ 6309360 h 6604573"/>
              <a:gd name="connsiteX24" fmla="*/ 9681896 w 10248824"/>
              <a:gd name="connsiteY24" fmla="*/ 6300216 h 6604573"/>
              <a:gd name="connsiteX25" fmla="*/ 9773336 w 10248824"/>
              <a:gd name="connsiteY25" fmla="*/ 6281928 h 6604573"/>
              <a:gd name="connsiteX26" fmla="*/ 9828200 w 10248824"/>
              <a:gd name="connsiteY26" fmla="*/ 6263640 h 6604573"/>
              <a:gd name="connsiteX27" fmla="*/ 9892208 w 10248824"/>
              <a:gd name="connsiteY27" fmla="*/ 6236208 h 6604573"/>
              <a:gd name="connsiteX28" fmla="*/ 10020224 w 10248824"/>
              <a:gd name="connsiteY28" fmla="*/ 6117336 h 6604573"/>
              <a:gd name="connsiteX29" fmla="*/ 10056800 w 10248824"/>
              <a:gd name="connsiteY29" fmla="*/ 6080760 h 6604573"/>
              <a:gd name="connsiteX30" fmla="*/ 10102520 w 10248824"/>
              <a:gd name="connsiteY30" fmla="*/ 5998464 h 6604573"/>
              <a:gd name="connsiteX31" fmla="*/ 10111664 w 10248824"/>
              <a:gd name="connsiteY31" fmla="*/ 5971032 h 6604573"/>
              <a:gd name="connsiteX32" fmla="*/ 10129952 w 10248824"/>
              <a:gd name="connsiteY32" fmla="*/ 5897880 h 6604573"/>
              <a:gd name="connsiteX33" fmla="*/ 10148240 w 10248824"/>
              <a:gd name="connsiteY33" fmla="*/ 5815584 h 6604573"/>
              <a:gd name="connsiteX34" fmla="*/ 10166528 w 10248824"/>
              <a:gd name="connsiteY34" fmla="*/ 5596128 h 6604573"/>
              <a:gd name="connsiteX35" fmla="*/ 10175672 w 10248824"/>
              <a:gd name="connsiteY35" fmla="*/ 5550408 h 6604573"/>
              <a:gd name="connsiteX36" fmla="*/ 10184816 w 10248824"/>
              <a:gd name="connsiteY36" fmla="*/ 5440680 h 6604573"/>
              <a:gd name="connsiteX37" fmla="*/ 10212248 w 10248824"/>
              <a:gd name="connsiteY37" fmla="*/ 5065776 h 6604573"/>
              <a:gd name="connsiteX38" fmla="*/ 10221392 w 10248824"/>
              <a:gd name="connsiteY38" fmla="*/ 4645152 h 6604573"/>
              <a:gd name="connsiteX39" fmla="*/ 10248824 w 10248824"/>
              <a:gd name="connsiteY39" fmla="*/ 4389120 h 6604573"/>
              <a:gd name="connsiteX40" fmla="*/ 10239680 w 10248824"/>
              <a:gd name="connsiteY40" fmla="*/ 3008376 h 6604573"/>
              <a:gd name="connsiteX41" fmla="*/ 10230536 w 10248824"/>
              <a:gd name="connsiteY41" fmla="*/ 2852928 h 6604573"/>
              <a:gd name="connsiteX42" fmla="*/ 10221392 w 10248824"/>
              <a:gd name="connsiteY42" fmla="*/ 256032 h 6604573"/>
              <a:gd name="connsiteX43" fmla="*/ 10193960 w 10248824"/>
              <a:gd name="connsiteY43" fmla="*/ 128016 h 6604573"/>
              <a:gd name="connsiteX44" fmla="*/ 10175672 w 10248824"/>
              <a:gd name="connsiteY44" fmla="*/ 27432 h 6604573"/>
              <a:gd name="connsiteX45" fmla="*/ 10157384 w 10248824"/>
              <a:gd name="connsiteY45" fmla="*/ 0 h 6604573"/>
              <a:gd name="connsiteX46" fmla="*/ 10029368 w 10248824"/>
              <a:gd name="connsiteY46" fmla="*/ 18288 h 6604573"/>
              <a:gd name="connsiteX47" fmla="*/ 9663608 w 10248824"/>
              <a:gd name="connsiteY47" fmla="*/ 73152 h 6604573"/>
              <a:gd name="connsiteX48" fmla="*/ 9233840 w 10248824"/>
              <a:gd name="connsiteY48" fmla="*/ 118872 h 6604573"/>
              <a:gd name="connsiteX49" fmla="*/ 8657768 w 10248824"/>
              <a:gd name="connsiteY49" fmla="*/ 164592 h 6604573"/>
              <a:gd name="connsiteX50" fmla="*/ 7871384 w 10248824"/>
              <a:gd name="connsiteY50" fmla="*/ 173736 h 6604573"/>
              <a:gd name="connsiteX51" fmla="*/ 7688504 w 10248824"/>
              <a:gd name="connsiteY51" fmla="*/ 182880 h 6604573"/>
              <a:gd name="connsiteX52" fmla="*/ 7587920 w 10248824"/>
              <a:gd name="connsiteY52" fmla="*/ 192024 h 6604573"/>
              <a:gd name="connsiteX53" fmla="*/ 7505624 w 10248824"/>
              <a:gd name="connsiteY53" fmla="*/ 201168 h 6604573"/>
              <a:gd name="connsiteX54" fmla="*/ 7149008 w 10248824"/>
              <a:gd name="connsiteY54" fmla="*/ 210312 h 6604573"/>
              <a:gd name="connsiteX55" fmla="*/ 7039280 w 10248824"/>
              <a:gd name="connsiteY55" fmla="*/ 219456 h 6604573"/>
              <a:gd name="connsiteX56" fmla="*/ 6810680 w 10248824"/>
              <a:gd name="connsiteY56" fmla="*/ 265176 h 6604573"/>
              <a:gd name="connsiteX57" fmla="*/ 6371768 w 10248824"/>
              <a:gd name="connsiteY57" fmla="*/ 310896 h 6604573"/>
              <a:gd name="connsiteX58" fmla="*/ 6079160 w 10248824"/>
              <a:gd name="connsiteY58" fmla="*/ 338328 h 6604573"/>
              <a:gd name="connsiteX59" fmla="*/ 5567096 w 10248824"/>
              <a:gd name="connsiteY59" fmla="*/ 374904 h 6604573"/>
              <a:gd name="connsiteX60" fmla="*/ 4789856 w 10248824"/>
              <a:gd name="connsiteY60" fmla="*/ 384048 h 6604573"/>
              <a:gd name="connsiteX61" fmla="*/ 1113968 w 10248824"/>
              <a:gd name="connsiteY61" fmla="*/ 374904 h 6604573"/>
              <a:gd name="connsiteX62" fmla="*/ 1031672 w 10248824"/>
              <a:gd name="connsiteY62" fmla="*/ 365760 h 6604573"/>
              <a:gd name="connsiteX63" fmla="*/ 803072 w 10248824"/>
              <a:gd name="connsiteY63" fmla="*/ 356616 h 6604573"/>
              <a:gd name="connsiteX64" fmla="*/ 748208 w 10248824"/>
              <a:gd name="connsiteY64" fmla="*/ 347472 h 6604573"/>
              <a:gd name="connsiteX65" fmla="*/ 565328 w 10248824"/>
              <a:gd name="connsiteY65" fmla="*/ 329184 h 6604573"/>
              <a:gd name="connsiteX66" fmla="*/ 510464 w 10248824"/>
              <a:gd name="connsiteY66" fmla="*/ 320040 h 6604573"/>
              <a:gd name="connsiteX67" fmla="*/ 272720 w 10248824"/>
              <a:gd name="connsiteY67" fmla="*/ 347472 h 6604573"/>
              <a:gd name="connsiteX0" fmla="*/ 272720 w 10248824"/>
              <a:gd name="connsiteY0" fmla="*/ 347472 h 6604708"/>
              <a:gd name="connsiteX1" fmla="*/ 254432 w 10248824"/>
              <a:gd name="connsiteY1" fmla="*/ 393192 h 6604708"/>
              <a:gd name="connsiteX2" fmla="*/ 236144 w 10248824"/>
              <a:gd name="connsiteY2" fmla="*/ 475488 h 6604708"/>
              <a:gd name="connsiteX3" fmla="*/ 227000 w 10248824"/>
              <a:gd name="connsiteY3" fmla="*/ 566928 h 6604708"/>
              <a:gd name="connsiteX4" fmla="*/ 217856 w 10248824"/>
              <a:gd name="connsiteY4" fmla="*/ 685800 h 6604708"/>
              <a:gd name="connsiteX5" fmla="*/ 172136 w 10248824"/>
              <a:gd name="connsiteY5" fmla="*/ 987552 h 6604708"/>
              <a:gd name="connsiteX6" fmla="*/ 162992 w 10248824"/>
              <a:gd name="connsiteY6" fmla="*/ 1225296 h 6604708"/>
              <a:gd name="connsiteX7" fmla="*/ 135560 w 10248824"/>
              <a:gd name="connsiteY7" fmla="*/ 1563624 h 6604708"/>
              <a:gd name="connsiteX8" fmla="*/ 126416 w 10248824"/>
              <a:gd name="connsiteY8" fmla="*/ 1892808 h 6604708"/>
              <a:gd name="connsiteX9" fmla="*/ 108128 w 10248824"/>
              <a:gd name="connsiteY9" fmla="*/ 2148840 h 6604708"/>
              <a:gd name="connsiteX10" fmla="*/ 98984 w 10248824"/>
              <a:gd name="connsiteY10" fmla="*/ 2962656 h 6604708"/>
              <a:gd name="connsiteX11" fmla="*/ 80696 w 10248824"/>
              <a:gd name="connsiteY11" fmla="*/ 3538728 h 6604708"/>
              <a:gd name="connsiteX12" fmla="*/ 71552 w 10248824"/>
              <a:gd name="connsiteY12" fmla="*/ 4297680 h 6604708"/>
              <a:gd name="connsiteX13" fmla="*/ 53264 w 10248824"/>
              <a:gd name="connsiteY13" fmla="*/ 5157216 h 6604708"/>
              <a:gd name="connsiteX14" fmla="*/ 62408 w 10248824"/>
              <a:gd name="connsiteY14" fmla="*/ 5815584 h 6604708"/>
              <a:gd name="connsiteX15" fmla="*/ 236144 w 10248824"/>
              <a:gd name="connsiteY15" fmla="*/ 6190488 h 6604708"/>
              <a:gd name="connsiteX16" fmla="*/ 2595296 w 10248824"/>
              <a:gd name="connsiteY16" fmla="*/ 6601968 h 6604708"/>
              <a:gd name="connsiteX17" fmla="*/ 3692576 w 10248824"/>
              <a:gd name="connsiteY17" fmla="*/ 6364224 h 6604708"/>
              <a:gd name="connsiteX18" fmla="*/ 6070016 w 10248824"/>
              <a:gd name="connsiteY18" fmla="*/ 6254496 h 6604708"/>
              <a:gd name="connsiteX19" fmla="*/ 6335192 w 10248824"/>
              <a:gd name="connsiteY19" fmla="*/ 6281928 h 6604708"/>
              <a:gd name="connsiteX20" fmla="*/ 6819824 w 10248824"/>
              <a:gd name="connsiteY20" fmla="*/ 6309360 h 6604708"/>
              <a:gd name="connsiteX21" fmla="*/ 7478192 w 10248824"/>
              <a:gd name="connsiteY21" fmla="*/ 6318504 h 6604708"/>
              <a:gd name="connsiteX22" fmla="*/ 9654464 w 10248824"/>
              <a:gd name="connsiteY22" fmla="*/ 6309360 h 6604708"/>
              <a:gd name="connsiteX23" fmla="*/ 9681896 w 10248824"/>
              <a:gd name="connsiteY23" fmla="*/ 6300216 h 6604708"/>
              <a:gd name="connsiteX24" fmla="*/ 9773336 w 10248824"/>
              <a:gd name="connsiteY24" fmla="*/ 6281928 h 6604708"/>
              <a:gd name="connsiteX25" fmla="*/ 9828200 w 10248824"/>
              <a:gd name="connsiteY25" fmla="*/ 6263640 h 6604708"/>
              <a:gd name="connsiteX26" fmla="*/ 9892208 w 10248824"/>
              <a:gd name="connsiteY26" fmla="*/ 6236208 h 6604708"/>
              <a:gd name="connsiteX27" fmla="*/ 10020224 w 10248824"/>
              <a:gd name="connsiteY27" fmla="*/ 6117336 h 6604708"/>
              <a:gd name="connsiteX28" fmla="*/ 10056800 w 10248824"/>
              <a:gd name="connsiteY28" fmla="*/ 6080760 h 6604708"/>
              <a:gd name="connsiteX29" fmla="*/ 10102520 w 10248824"/>
              <a:gd name="connsiteY29" fmla="*/ 5998464 h 6604708"/>
              <a:gd name="connsiteX30" fmla="*/ 10111664 w 10248824"/>
              <a:gd name="connsiteY30" fmla="*/ 5971032 h 6604708"/>
              <a:gd name="connsiteX31" fmla="*/ 10129952 w 10248824"/>
              <a:gd name="connsiteY31" fmla="*/ 5897880 h 6604708"/>
              <a:gd name="connsiteX32" fmla="*/ 10148240 w 10248824"/>
              <a:gd name="connsiteY32" fmla="*/ 5815584 h 6604708"/>
              <a:gd name="connsiteX33" fmla="*/ 10166528 w 10248824"/>
              <a:gd name="connsiteY33" fmla="*/ 5596128 h 6604708"/>
              <a:gd name="connsiteX34" fmla="*/ 10175672 w 10248824"/>
              <a:gd name="connsiteY34" fmla="*/ 5550408 h 6604708"/>
              <a:gd name="connsiteX35" fmla="*/ 10184816 w 10248824"/>
              <a:gd name="connsiteY35" fmla="*/ 5440680 h 6604708"/>
              <a:gd name="connsiteX36" fmla="*/ 10212248 w 10248824"/>
              <a:gd name="connsiteY36" fmla="*/ 5065776 h 6604708"/>
              <a:gd name="connsiteX37" fmla="*/ 10221392 w 10248824"/>
              <a:gd name="connsiteY37" fmla="*/ 4645152 h 6604708"/>
              <a:gd name="connsiteX38" fmla="*/ 10248824 w 10248824"/>
              <a:gd name="connsiteY38" fmla="*/ 4389120 h 6604708"/>
              <a:gd name="connsiteX39" fmla="*/ 10239680 w 10248824"/>
              <a:gd name="connsiteY39" fmla="*/ 3008376 h 6604708"/>
              <a:gd name="connsiteX40" fmla="*/ 10230536 w 10248824"/>
              <a:gd name="connsiteY40" fmla="*/ 2852928 h 6604708"/>
              <a:gd name="connsiteX41" fmla="*/ 10221392 w 10248824"/>
              <a:gd name="connsiteY41" fmla="*/ 256032 h 6604708"/>
              <a:gd name="connsiteX42" fmla="*/ 10193960 w 10248824"/>
              <a:gd name="connsiteY42" fmla="*/ 128016 h 6604708"/>
              <a:gd name="connsiteX43" fmla="*/ 10175672 w 10248824"/>
              <a:gd name="connsiteY43" fmla="*/ 27432 h 6604708"/>
              <a:gd name="connsiteX44" fmla="*/ 10157384 w 10248824"/>
              <a:gd name="connsiteY44" fmla="*/ 0 h 6604708"/>
              <a:gd name="connsiteX45" fmla="*/ 10029368 w 10248824"/>
              <a:gd name="connsiteY45" fmla="*/ 18288 h 6604708"/>
              <a:gd name="connsiteX46" fmla="*/ 9663608 w 10248824"/>
              <a:gd name="connsiteY46" fmla="*/ 73152 h 6604708"/>
              <a:gd name="connsiteX47" fmla="*/ 9233840 w 10248824"/>
              <a:gd name="connsiteY47" fmla="*/ 118872 h 6604708"/>
              <a:gd name="connsiteX48" fmla="*/ 8657768 w 10248824"/>
              <a:gd name="connsiteY48" fmla="*/ 164592 h 6604708"/>
              <a:gd name="connsiteX49" fmla="*/ 7871384 w 10248824"/>
              <a:gd name="connsiteY49" fmla="*/ 173736 h 6604708"/>
              <a:gd name="connsiteX50" fmla="*/ 7688504 w 10248824"/>
              <a:gd name="connsiteY50" fmla="*/ 182880 h 6604708"/>
              <a:gd name="connsiteX51" fmla="*/ 7587920 w 10248824"/>
              <a:gd name="connsiteY51" fmla="*/ 192024 h 6604708"/>
              <a:gd name="connsiteX52" fmla="*/ 7505624 w 10248824"/>
              <a:gd name="connsiteY52" fmla="*/ 201168 h 6604708"/>
              <a:gd name="connsiteX53" fmla="*/ 7149008 w 10248824"/>
              <a:gd name="connsiteY53" fmla="*/ 210312 h 6604708"/>
              <a:gd name="connsiteX54" fmla="*/ 7039280 w 10248824"/>
              <a:gd name="connsiteY54" fmla="*/ 219456 h 6604708"/>
              <a:gd name="connsiteX55" fmla="*/ 6810680 w 10248824"/>
              <a:gd name="connsiteY55" fmla="*/ 265176 h 6604708"/>
              <a:gd name="connsiteX56" fmla="*/ 6371768 w 10248824"/>
              <a:gd name="connsiteY56" fmla="*/ 310896 h 6604708"/>
              <a:gd name="connsiteX57" fmla="*/ 6079160 w 10248824"/>
              <a:gd name="connsiteY57" fmla="*/ 338328 h 6604708"/>
              <a:gd name="connsiteX58" fmla="*/ 5567096 w 10248824"/>
              <a:gd name="connsiteY58" fmla="*/ 374904 h 6604708"/>
              <a:gd name="connsiteX59" fmla="*/ 4789856 w 10248824"/>
              <a:gd name="connsiteY59" fmla="*/ 384048 h 6604708"/>
              <a:gd name="connsiteX60" fmla="*/ 1113968 w 10248824"/>
              <a:gd name="connsiteY60" fmla="*/ 374904 h 6604708"/>
              <a:gd name="connsiteX61" fmla="*/ 1031672 w 10248824"/>
              <a:gd name="connsiteY61" fmla="*/ 365760 h 6604708"/>
              <a:gd name="connsiteX62" fmla="*/ 803072 w 10248824"/>
              <a:gd name="connsiteY62" fmla="*/ 356616 h 6604708"/>
              <a:gd name="connsiteX63" fmla="*/ 748208 w 10248824"/>
              <a:gd name="connsiteY63" fmla="*/ 347472 h 6604708"/>
              <a:gd name="connsiteX64" fmla="*/ 565328 w 10248824"/>
              <a:gd name="connsiteY64" fmla="*/ 329184 h 6604708"/>
              <a:gd name="connsiteX65" fmla="*/ 510464 w 10248824"/>
              <a:gd name="connsiteY65" fmla="*/ 320040 h 6604708"/>
              <a:gd name="connsiteX66" fmla="*/ 272720 w 10248824"/>
              <a:gd name="connsiteY66" fmla="*/ 347472 h 6604708"/>
              <a:gd name="connsiteX0" fmla="*/ 272720 w 10248824"/>
              <a:gd name="connsiteY0" fmla="*/ 347472 h 6604708"/>
              <a:gd name="connsiteX1" fmla="*/ 254432 w 10248824"/>
              <a:gd name="connsiteY1" fmla="*/ 393192 h 6604708"/>
              <a:gd name="connsiteX2" fmla="*/ 236144 w 10248824"/>
              <a:gd name="connsiteY2" fmla="*/ 475488 h 6604708"/>
              <a:gd name="connsiteX3" fmla="*/ 227000 w 10248824"/>
              <a:gd name="connsiteY3" fmla="*/ 566928 h 6604708"/>
              <a:gd name="connsiteX4" fmla="*/ 217856 w 10248824"/>
              <a:gd name="connsiteY4" fmla="*/ 685800 h 6604708"/>
              <a:gd name="connsiteX5" fmla="*/ 172136 w 10248824"/>
              <a:gd name="connsiteY5" fmla="*/ 987552 h 6604708"/>
              <a:gd name="connsiteX6" fmla="*/ 162992 w 10248824"/>
              <a:gd name="connsiteY6" fmla="*/ 1225296 h 6604708"/>
              <a:gd name="connsiteX7" fmla="*/ 135560 w 10248824"/>
              <a:gd name="connsiteY7" fmla="*/ 1563624 h 6604708"/>
              <a:gd name="connsiteX8" fmla="*/ 126416 w 10248824"/>
              <a:gd name="connsiteY8" fmla="*/ 1892808 h 6604708"/>
              <a:gd name="connsiteX9" fmla="*/ 108128 w 10248824"/>
              <a:gd name="connsiteY9" fmla="*/ 2148840 h 6604708"/>
              <a:gd name="connsiteX10" fmla="*/ 98984 w 10248824"/>
              <a:gd name="connsiteY10" fmla="*/ 2962656 h 6604708"/>
              <a:gd name="connsiteX11" fmla="*/ 80696 w 10248824"/>
              <a:gd name="connsiteY11" fmla="*/ 3538728 h 6604708"/>
              <a:gd name="connsiteX12" fmla="*/ 71552 w 10248824"/>
              <a:gd name="connsiteY12" fmla="*/ 4297680 h 6604708"/>
              <a:gd name="connsiteX13" fmla="*/ 53264 w 10248824"/>
              <a:gd name="connsiteY13" fmla="*/ 5157216 h 6604708"/>
              <a:gd name="connsiteX14" fmla="*/ 62408 w 10248824"/>
              <a:gd name="connsiteY14" fmla="*/ 5815584 h 6604708"/>
              <a:gd name="connsiteX15" fmla="*/ 236144 w 10248824"/>
              <a:gd name="connsiteY15" fmla="*/ 6190488 h 6604708"/>
              <a:gd name="connsiteX16" fmla="*/ 2595296 w 10248824"/>
              <a:gd name="connsiteY16" fmla="*/ 6601968 h 6604708"/>
              <a:gd name="connsiteX17" fmla="*/ 3692576 w 10248824"/>
              <a:gd name="connsiteY17" fmla="*/ 6364224 h 6604708"/>
              <a:gd name="connsiteX18" fmla="*/ 6070016 w 10248824"/>
              <a:gd name="connsiteY18" fmla="*/ 6254496 h 6604708"/>
              <a:gd name="connsiteX19" fmla="*/ 6335192 w 10248824"/>
              <a:gd name="connsiteY19" fmla="*/ 6281928 h 6604708"/>
              <a:gd name="connsiteX20" fmla="*/ 6819824 w 10248824"/>
              <a:gd name="connsiteY20" fmla="*/ 6309360 h 6604708"/>
              <a:gd name="connsiteX21" fmla="*/ 7478192 w 10248824"/>
              <a:gd name="connsiteY21" fmla="*/ 6318504 h 6604708"/>
              <a:gd name="connsiteX22" fmla="*/ 9654464 w 10248824"/>
              <a:gd name="connsiteY22" fmla="*/ 6309360 h 6604708"/>
              <a:gd name="connsiteX23" fmla="*/ 9681896 w 10248824"/>
              <a:gd name="connsiteY23" fmla="*/ 6300216 h 6604708"/>
              <a:gd name="connsiteX24" fmla="*/ 9773336 w 10248824"/>
              <a:gd name="connsiteY24" fmla="*/ 6281928 h 6604708"/>
              <a:gd name="connsiteX25" fmla="*/ 9828200 w 10248824"/>
              <a:gd name="connsiteY25" fmla="*/ 6263640 h 6604708"/>
              <a:gd name="connsiteX26" fmla="*/ 9892208 w 10248824"/>
              <a:gd name="connsiteY26" fmla="*/ 6236208 h 6604708"/>
              <a:gd name="connsiteX27" fmla="*/ 10020224 w 10248824"/>
              <a:gd name="connsiteY27" fmla="*/ 6117336 h 6604708"/>
              <a:gd name="connsiteX28" fmla="*/ 10056800 w 10248824"/>
              <a:gd name="connsiteY28" fmla="*/ 6080760 h 6604708"/>
              <a:gd name="connsiteX29" fmla="*/ 10102520 w 10248824"/>
              <a:gd name="connsiteY29" fmla="*/ 5998464 h 6604708"/>
              <a:gd name="connsiteX30" fmla="*/ 10111664 w 10248824"/>
              <a:gd name="connsiteY30" fmla="*/ 5971032 h 6604708"/>
              <a:gd name="connsiteX31" fmla="*/ 10129952 w 10248824"/>
              <a:gd name="connsiteY31" fmla="*/ 5897880 h 6604708"/>
              <a:gd name="connsiteX32" fmla="*/ 10148240 w 10248824"/>
              <a:gd name="connsiteY32" fmla="*/ 5815584 h 6604708"/>
              <a:gd name="connsiteX33" fmla="*/ 10166528 w 10248824"/>
              <a:gd name="connsiteY33" fmla="*/ 5596128 h 6604708"/>
              <a:gd name="connsiteX34" fmla="*/ 10175672 w 10248824"/>
              <a:gd name="connsiteY34" fmla="*/ 5550408 h 6604708"/>
              <a:gd name="connsiteX35" fmla="*/ 10184816 w 10248824"/>
              <a:gd name="connsiteY35" fmla="*/ 5440680 h 6604708"/>
              <a:gd name="connsiteX36" fmla="*/ 10212248 w 10248824"/>
              <a:gd name="connsiteY36" fmla="*/ 5065776 h 6604708"/>
              <a:gd name="connsiteX37" fmla="*/ 10221392 w 10248824"/>
              <a:gd name="connsiteY37" fmla="*/ 4645152 h 6604708"/>
              <a:gd name="connsiteX38" fmla="*/ 10248824 w 10248824"/>
              <a:gd name="connsiteY38" fmla="*/ 4389120 h 6604708"/>
              <a:gd name="connsiteX39" fmla="*/ 10239680 w 10248824"/>
              <a:gd name="connsiteY39" fmla="*/ 3008376 h 6604708"/>
              <a:gd name="connsiteX40" fmla="*/ 10230536 w 10248824"/>
              <a:gd name="connsiteY40" fmla="*/ 2852928 h 6604708"/>
              <a:gd name="connsiteX41" fmla="*/ 10221392 w 10248824"/>
              <a:gd name="connsiteY41" fmla="*/ 256032 h 6604708"/>
              <a:gd name="connsiteX42" fmla="*/ 10193960 w 10248824"/>
              <a:gd name="connsiteY42" fmla="*/ 128016 h 6604708"/>
              <a:gd name="connsiteX43" fmla="*/ 10175672 w 10248824"/>
              <a:gd name="connsiteY43" fmla="*/ 27432 h 6604708"/>
              <a:gd name="connsiteX44" fmla="*/ 10157384 w 10248824"/>
              <a:gd name="connsiteY44" fmla="*/ 0 h 6604708"/>
              <a:gd name="connsiteX45" fmla="*/ 10029368 w 10248824"/>
              <a:gd name="connsiteY45" fmla="*/ 18288 h 6604708"/>
              <a:gd name="connsiteX46" fmla="*/ 9663608 w 10248824"/>
              <a:gd name="connsiteY46" fmla="*/ 73152 h 6604708"/>
              <a:gd name="connsiteX47" fmla="*/ 9233840 w 10248824"/>
              <a:gd name="connsiteY47" fmla="*/ 118872 h 6604708"/>
              <a:gd name="connsiteX48" fmla="*/ 8657768 w 10248824"/>
              <a:gd name="connsiteY48" fmla="*/ 164592 h 6604708"/>
              <a:gd name="connsiteX49" fmla="*/ 7871384 w 10248824"/>
              <a:gd name="connsiteY49" fmla="*/ 173736 h 6604708"/>
              <a:gd name="connsiteX50" fmla="*/ 7688504 w 10248824"/>
              <a:gd name="connsiteY50" fmla="*/ 182880 h 6604708"/>
              <a:gd name="connsiteX51" fmla="*/ 7587920 w 10248824"/>
              <a:gd name="connsiteY51" fmla="*/ 192024 h 6604708"/>
              <a:gd name="connsiteX52" fmla="*/ 7505624 w 10248824"/>
              <a:gd name="connsiteY52" fmla="*/ 201168 h 6604708"/>
              <a:gd name="connsiteX53" fmla="*/ 7149008 w 10248824"/>
              <a:gd name="connsiteY53" fmla="*/ 210312 h 6604708"/>
              <a:gd name="connsiteX54" fmla="*/ 7039280 w 10248824"/>
              <a:gd name="connsiteY54" fmla="*/ 219456 h 6604708"/>
              <a:gd name="connsiteX55" fmla="*/ 6810680 w 10248824"/>
              <a:gd name="connsiteY55" fmla="*/ 265176 h 6604708"/>
              <a:gd name="connsiteX56" fmla="*/ 6371768 w 10248824"/>
              <a:gd name="connsiteY56" fmla="*/ 310896 h 6604708"/>
              <a:gd name="connsiteX57" fmla="*/ 6079160 w 10248824"/>
              <a:gd name="connsiteY57" fmla="*/ 338328 h 6604708"/>
              <a:gd name="connsiteX58" fmla="*/ 5567096 w 10248824"/>
              <a:gd name="connsiteY58" fmla="*/ 374904 h 6604708"/>
              <a:gd name="connsiteX59" fmla="*/ 4789856 w 10248824"/>
              <a:gd name="connsiteY59" fmla="*/ 384048 h 6604708"/>
              <a:gd name="connsiteX60" fmla="*/ 1113968 w 10248824"/>
              <a:gd name="connsiteY60" fmla="*/ 374904 h 6604708"/>
              <a:gd name="connsiteX61" fmla="*/ 1031672 w 10248824"/>
              <a:gd name="connsiteY61" fmla="*/ 365760 h 6604708"/>
              <a:gd name="connsiteX62" fmla="*/ 803072 w 10248824"/>
              <a:gd name="connsiteY62" fmla="*/ 356616 h 6604708"/>
              <a:gd name="connsiteX63" fmla="*/ 748208 w 10248824"/>
              <a:gd name="connsiteY63" fmla="*/ 347472 h 6604708"/>
              <a:gd name="connsiteX64" fmla="*/ 565328 w 10248824"/>
              <a:gd name="connsiteY64" fmla="*/ 329184 h 6604708"/>
              <a:gd name="connsiteX65" fmla="*/ 510464 w 10248824"/>
              <a:gd name="connsiteY65" fmla="*/ 320040 h 6604708"/>
              <a:gd name="connsiteX66" fmla="*/ 272720 w 10248824"/>
              <a:gd name="connsiteY66" fmla="*/ 347472 h 6604708"/>
              <a:gd name="connsiteX0" fmla="*/ 272720 w 10248824"/>
              <a:gd name="connsiteY0" fmla="*/ 347472 h 6634738"/>
              <a:gd name="connsiteX1" fmla="*/ 254432 w 10248824"/>
              <a:gd name="connsiteY1" fmla="*/ 393192 h 6634738"/>
              <a:gd name="connsiteX2" fmla="*/ 236144 w 10248824"/>
              <a:gd name="connsiteY2" fmla="*/ 475488 h 6634738"/>
              <a:gd name="connsiteX3" fmla="*/ 227000 w 10248824"/>
              <a:gd name="connsiteY3" fmla="*/ 566928 h 6634738"/>
              <a:gd name="connsiteX4" fmla="*/ 217856 w 10248824"/>
              <a:gd name="connsiteY4" fmla="*/ 685800 h 6634738"/>
              <a:gd name="connsiteX5" fmla="*/ 172136 w 10248824"/>
              <a:gd name="connsiteY5" fmla="*/ 987552 h 6634738"/>
              <a:gd name="connsiteX6" fmla="*/ 162992 w 10248824"/>
              <a:gd name="connsiteY6" fmla="*/ 1225296 h 6634738"/>
              <a:gd name="connsiteX7" fmla="*/ 135560 w 10248824"/>
              <a:gd name="connsiteY7" fmla="*/ 1563624 h 6634738"/>
              <a:gd name="connsiteX8" fmla="*/ 126416 w 10248824"/>
              <a:gd name="connsiteY8" fmla="*/ 1892808 h 6634738"/>
              <a:gd name="connsiteX9" fmla="*/ 108128 w 10248824"/>
              <a:gd name="connsiteY9" fmla="*/ 2148840 h 6634738"/>
              <a:gd name="connsiteX10" fmla="*/ 98984 w 10248824"/>
              <a:gd name="connsiteY10" fmla="*/ 2962656 h 6634738"/>
              <a:gd name="connsiteX11" fmla="*/ 80696 w 10248824"/>
              <a:gd name="connsiteY11" fmla="*/ 3538728 h 6634738"/>
              <a:gd name="connsiteX12" fmla="*/ 71552 w 10248824"/>
              <a:gd name="connsiteY12" fmla="*/ 4297680 h 6634738"/>
              <a:gd name="connsiteX13" fmla="*/ 53264 w 10248824"/>
              <a:gd name="connsiteY13" fmla="*/ 5157216 h 6634738"/>
              <a:gd name="connsiteX14" fmla="*/ 62408 w 10248824"/>
              <a:gd name="connsiteY14" fmla="*/ 5815584 h 6634738"/>
              <a:gd name="connsiteX15" fmla="*/ 236144 w 10248824"/>
              <a:gd name="connsiteY15" fmla="*/ 6190488 h 6634738"/>
              <a:gd name="connsiteX16" fmla="*/ 2595296 w 10248824"/>
              <a:gd name="connsiteY16" fmla="*/ 6601968 h 6634738"/>
              <a:gd name="connsiteX17" fmla="*/ 4415004 w 10248824"/>
              <a:gd name="connsiteY17" fmla="*/ 6600882 h 6634738"/>
              <a:gd name="connsiteX18" fmla="*/ 6070016 w 10248824"/>
              <a:gd name="connsiteY18" fmla="*/ 6254496 h 6634738"/>
              <a:gd name="connsiteX19" fmla="*/ 6335192 w 10248824"/>
              <a:gd name="connsiteY19" fmla="*/ 6281928 h 6634738"/>
              <a:gd name="connsiteX20" fmla="*/ 6819824 w 10248824"/>
              <a:gd name="connsiteY20" fmla="*/ 6309360 h 6634738"/>
              <a:gd name="connsiteX21" fmla="*/ 7478192 w 10248824"/>
              <a:gd name="connsiteY21" fmla="*/ 6318504 h 6634738"/>
              <a:gd name="connsiteX22" fmla="*/ 9654464 w 10248824"/>
              <a:gd name="connsiteY22" fmla="*/ 6309360 h 6634738"/>
              <a:gd name="connsiteX23" fmla="*/ 9681896 w 10248824"/>
              <a:gd name="connsiteY23" fmla="*/ 6300216 h 6634738"/>
              <a:gd name="connsiteX24" fmla="*/ 9773336 w 10248824"/>
              <a:gd name="connsiteY24" fmla="*/ 6281928 h 6634738"/>
              <a:gd name="connsiteX25" fmla="*/ 9828200 w 10248824"/>
              <a:gd name="connsiteY25" fmla="*/ 6263640 h 6634738"/>
              <a:gd name="connsiteX26" fmla="*/ 9892208 w 10248824"/>
              <a:gd name="connsiteY26" fmla="*/ 6236208 h 6634738"/>
              <a:gd name="connsiteX27" fmla="*/ 10020224 w 10248824"/>
              <a:gd name="connsiteY27" fmla="*/ 6117336 h 6634738"/>
              <a:gd name="connsiteX28" fmla="*/ 10056800 w 10248824"/>
              <a:gd name="connsiteY28" fmla="*/ 6080760 h 6634738"/>
              <a:gd name="connsiteX29" fmla="*/ 10102520 w 10248824"/>
              <a:gd name="connsiteY29" fmla="*/ 5998464 h 6634738"/>
              <a:gd name="connsiteX30" fmla="*/ 10111664 w 10248824"/>
              <a:gd name="connsiteY30" fmla="*/ 5971032 h 6634738"/>
              <a:gd name="connsiteX31" fmla="*/ 10129952 w 10248824"/>
              <a:gd name="connsiteY31" fmla="*/ 5897880 h 6634738"/>
              <a:gd name="connsiteX32" fmla="*/ 10148240 w 10248824"/>
              <a:gd name="connsiteY32" fmla="*/ 5815584 h 6634738"/>
              <a:gd name="connsiteX33" fmla="*/ 10166528 w 10248824"/>
              <a:gd name="connsiteY33" fmla="*/ 5596128 h 6634738"/>
              <a:gd name="connsiteX34" fmla="*/ 10175672 w 10248824"/>
              <a:gd name="connsiteY34" fmla="*/ 5550408 h 6634738"/>
              <a:gd name="connsiteX35" fmla="*/ 10184816 w 10248824"/>
              <a:gd name="connsiteY35" fmla="*/ 5440680 h 6634738"/>
              <a:gd name="connsiteX36" fmla="*/ 10212248 w 10248824"/>
              <a:gd name="connsiteY36" fmla="*/ 5065776 h 6634738"/>
              <a:gd name="connsiteX37" fmla="*/ 10221392 w 10248824"/>
              <a:gd name="connsiteY37" fmla="*/ 4645152 h 6634738"/>
              <a:gd name="connsiteX38" fmla="*/ 10248824 w 10248824"/>
              <a:gd name="connsiteY38" fmla="*/ 4389120 h 6634738"/>
              <a:gd name="connsiteX39" fmla="*/ 10239680 w 10248824"/>
              <a:gd name="connsiteY39" fmla="*/ 3008376 h 6634738"/>
              <a:gd name="connsiteX40" fmla="*/ 10230536 w 10248824"/>
              <a:gd name="connsiteY40" fmla="*/ 2852928 h 6634738"/>
              <a:gd name="connsiteX41" fmla="*/ 10221392 w 10248824"/>
              <a:gd name="connsiteY41" fmla="*/ 256032 h 6634738"/>
              <a:gd name="connsiteX42" fmla="*/ 10193960 w 10248824"/>
              <a:gd name="connsiteY42" fmla="*/ 128016 h 6634738"/>
              <a:gd name="connsiteX43" fmla="*/ 10175672 w 10248824"/>
              <a:gd name="connsiteY43" fmla="*/ 27432 h 6634738"/>
              <a:gd name="connsiteX44" fmla="*/ 10157384 w 10248824"/>
              <a:gd name="connsiteY44" fmla="*/ 0 h 6634738"/>
              <a:gd name="connsiteX45" fmla="*/ 10029368 w 10248824"/>
              <a:gd name="connsiteY45" fmla="*/ 18288 h 6634738"/>
              <a:gd name="connsiteX46" fmla="*/ 9663608 w 10248824"/>
              <a:gd name="connsiteY46" fmla="*/ 73152 h 6634738"/>
              <a:gd name="connsiteX47" fmla="*/ 9233840 w 10248824"/>
              <a:gd name="connsiteY47" fmla="*/ 118872 h 6634738"/>
              <a:gd name="connsiteX48" fmla="*/ 8657768 w 10248824"/>
              <a:gd name="connsiteY48" fmla="*/ 164592 h 6634738"/>
              <a:gd name="connsiteX49" fmla="*/ 7871384 w 10248824"/>
              <a:gd name="connsiteY49" fmla="*/ 173736 h 6634738"/>
              <a:gd name="connsiteX50" fmla="*/ 7688504 w 10248824"/>
              <a:gd name="connsiteY50" fmla="*/ 182880 h 6634738"/>
              <a:gd name="connsiteX51" fmla="*/ 7587920 w 10248824"/>
              <a:gd name="connsiteY51" fmla="*/ 192024 h 6634738"/>
              <a:gd name="connsiteX52" fmla="*/ 7505624 w 10248824"/>
              <a:gd name="connsiteY52" fmla="*/ 201168 h 6634738"/>
              <a:gd name="connsiteX53" fmla="*/ 7149008 w 10248824"/>
              <a:gd name="connsiteY53" fmla="*/ 210312 h 6634738"/>
              <a:gd name="connsiteX54" fmla="*/ 7039280 w 10248824"/>
              <a:gd name="connsiteY54" fmla="*/ 219456 h 6634738"/>
              <a:gd name="connsiteX55" fmla="*/ 6810680 w 10248824"/>
              <a:gd name="connsiteY55" fmla="*/ 265176 h 6634738"/>
              <a:gd name="connsiteX56" fmla="*/ 6371768 w 10248824"/>
              <a:gd name="connsiteY56" fmla="*/ 310896 h 6634738"/>
              <a:gd name="connsiteX57" fmla="*/ 6079160 w 10248824"/>
              <a:gd name="connsiteY57" fmla="*/ 338328 h 6634738"/>
              <a:gd name="connsiteX58" fmla="*/ 5567096 w 10248824"/>
              <a:gd name="connsiteY58" fmla="*/ 374904 h 6634738"/>
              <a:gd name="connsiteX59" fmla="*/ 4789856 w 10248824"/>
              <a:gd name="connsiteY59" fmla="*/ 384048 h 6634738"/>
              <a:gd name="connsiteX60" fmla="*/ 1113968 w 10248824"/>
              <a:gd name="connsiteY60" fmla="*/ 374904 h 6634738"/>
              <a:gd name="connsiteX61" fmla="*/ 1031672 w 10248824"/>
              <a:gd name="connsiteY61" fmla="*/ 365760 h 6634738"/>
              <a:gd name="connsiteX62" fmla="*/ 803072 w 10248824"/>
              <a:gd name="connsiteY62" fmla="*/ 356616 h 6634738"/>
              <a:gd name="connsiteX63" fmla="*/ 748208 w 10248824"/>
              <a:gd name="connsiteY63" fmla="*/ 347472 h 6634738"/>
              <a:gd name="connsiteX64" fmla="*/ 565328 w 10248824"/>
              <a:gd name="connsiteY64" fmla="*/ 329184 h 6634738"/>
              <a:gd name="connsiteX65" fmla="*/ 510464 w 10248824"/>
              <a:gd name="connsiteY65" fmla="*/ 320040 h 6634738"/>
              <a:gd name="connsiteX66" fmla="*/ 272720 w 10248824"/>
              <a:gd name="connsiteY66" fmla="*/ 347472 h 6634738"/>
              <a:gd name="connsiteX0" fmla="*/ 272720 w 10248824"/>
              <a:gd name="connsiteY0" fmla="*/ 347472 h 6632827"/>
              <a:gd name="connsiteX1" fmla="*/ 254432 w 10248824"/>
              <a:gd name="connsiteY1" fmla="*/ 393192 h 6632827"/>
              <a:gd name="connsiteX2" fmla="*/ 236144 w 10248824"/>
              <a:gd name="connsiteY2" fmla="*/ 475488 h 6632827"/>
              <a:gd name="connsiteX3" fmla="*/ 227000 w 10248824"/>
              <a:gd name="connsiteY3" fmla="*/ 566928 h 6632827"/>
              <a:gd name="connsiteX4" fmla="*/ 217856 w 10248824"/>
              <a:gd name="connsiteY4" fmla="*/ 685800 h 6632827"/>
              <a:gd name="connsiteX5" fmla="*/ 172136 w 10248824"/>
              <a:gd name="connsiteY5" fmla="*/ 987552 h 6632827"/>
              <a:gd name="connsiteX6" fmla="*/ 162992 w 10248824"/>
              <a:gd name="connsiteY6" fmla="*/ 1225296 h 6632827"/>
              <a:gd name="connsiteX7" fmla="*/ 135560 w 10248824"/>
              <a:gd name="connsiteY7" fmla="*/ 1563624 h 6632827"/>
              <a:gd name="connsiteX8" fmla="*/ 126416 w 10248824"/>
              <a:gd name="connsiteY8" fmla="*/ 1892808 h 6632827"/>
              <a:gd name="connsiteX9" fmla="*/ 108128 w 10248824"/>
              <a:gd name="connsiteY9" fmla="*/ 2148840 h 6632827"/>
              <a:gd name="connsiteX10" fmla="*/ 98984 w 10248824"/>
              <a:gd name="connsiteY10" fmla="*/ 2962656 h 6632827"/>
              <a:gd name="connsiteX11" fmla="*/ 80696 w 10248824"/>
              <a:gd name="connsiteY11" fmla="*/ 3538728 h 6632827"/>
              <a:gd name="connsiteX12" fmla="*/ 71552 w 10248824"/>
              <a:gd name="connsiteY12" fmla="*/ 4297680 h 6632827"/>
              <a:gd name="connsiteX13" fmla="*/ 53264 w 10248824"/>
              <a:gd name="connsiteY13" fmla="*/ 5157216 h 6632827"/>
              <a:gd name="connsiteX14" fmla="*/ 62408 w 10248824"/>
              <a:gd name="connsiteY14" fmla="*/ 5815584 h 6632827"/>
              <a:gd name="connsiteX15" fmla="*/ 236144 w 10248824"/>
              <a:gd name="connsiteY15" fmla="*/ 6190488 h 6632827"/>
              <a:gd name="connsiteX16" fmla="*/ 2595296 w 10248824"/>
              <a:gd name="connsiteY16" fmla="*/ 6601968 h 6632827"/>
              <a:gd name="connsiteX17" fmla="*/ 4415004 w 10248824"/>
              <a:gd name="connsiteY17" fmla="*/ 6600882 h 6632827"/>
              <a:gd name="connsiteX18" fmla="*/ 6335192 w 10248824"/>
              <a:gd name="connsiteY18" fmla="*/ 6281928 h 6632827"/>
              <a:gd name="connsiteX19" fmla="*/ 6819824 w 10248824"/>
              <a:gd name="connsiteY19" fmla="*/ 6309360 h 6632827"/>
              <a:gd name="connsiteX20" fmla="*/ 7478192 w 10248824"/>
              <a:gd name="connsiteY20" fmla="*/ 6318504 h 6632827"/>
              <a:gd name="connsiteX21" fmla="*/ 9654464 w 10248824"/>
              <a:gd name="connsiteY21" fmla="*/ 6309360 h 6632827"/>
              <a:gd name="connsiteX22" fmla="*/ 9681896 w 10248824"/>
              <a:gd name="connsiteY22" fmla="*/ 6300216 h 6632827"/>
              <a:gd name="connsiteX23" fmla="*/ 9773336 w 10248824"/>
              <a:gd name="connsiteY23" fmla="*/ 6281928 h 6632827"/>
              <a:gd name="connsiteX24" fmla="*/ 9828200 w 10248824"/>
              <a:gd name="connsiteY24" fmla="*/ 6263640 h 6632827"/>
              <a:gd name="connsiteX25" fmla="*/ 9892208 w 10248824"/>
              <a:gd name="connsiteY25" fmla="*/ 6236208 h 6632827"/>
              <a:gd name="connsiteX26" fmla="*/ 10020224 w 10248824"/>
              <a:gd name="connsiteY26" fmla="*/ 6117336 h 6632827"/>
              <a:gd name="connsiteX27" fmla="*/ 10056800 w 10248824"/>
              <a:gd name="connsiteY27" fmla="*/ 6080760 h 6632827"/>
              <a:gd name="connsiteX28" fmla="*/ 10102520 w 10248824"/>
              <a:gd name="connsiteY28" fmla="*/ 5998464 h 6632827"/>
              <a:gd name="connsiteX29" fmla="*/ 10111664 w 10248824"/>
              <a:gd name="connsiteY29" fmla="*/ 5971032 h 6632827"/>
              <a:gd name="connsiteX30" fmla="*/ 10129952 w 10248824"/>
              <a:gd name="connsiteY30" fmla="*/ 5897880 h 6632827"/>
              <a:gd name="connsiteX31" fmla="*/ 10148240 w 10248824"/>
              <a:gd name="connsiteY31" fmla="*/ 5815584 h 6632827"/>
              <a:gd name="connsiteX32" fmla="*/ 10166528 w 10248824"/>
              <a:gd name="connsiteY32" fmla="*/ 5596128 h 6632827"/>
              <a:gd name="connsiteX33" fmla="*/ 10175672 w 10248824"/>
              <a:gd name="connsiteY33" fmla="*/ 5550408 h 6632827"/>
              <a:gd name="connsiteX34" fmla="*/ 10184816 w 10248824"/>
              <a:gd name="connsiteY34" fmla="*/ 5440680 h 6632827"/>
              <a:gd name="connsiteX35" fmla="*/ 10212248 w 10248824"/>
              <a:gd name="connsiteY35" fmla="*/ 5065776 h 6632827"/>
              <a:gd name="connsiteX36" fmla="*/ 10221392 w 10248824"/>
              <a:gd name="connsiteY36" fmla="*/ 4645152 h 6632827"/>
              <a:gd name="connsiteX37" fmla="*/ 10248824 w 10248824"/>
              <a:gd name="connsiteY37" fmla="*/ 4389120 h 6632827"/>
              <a:gd name="connsiteX38" fmla="*/ 10239680 w 10248824"/>
              <a:gd name="connsiteY38" fmla="*/ 3008376 h 6632827"/>
              <a:gd name="connsiteX39" fmla="*/ 10230536 w 10248824"/>
              <a:gd name="connsiteY39" fmla="*/ 2852928 h 6632827"/>
              <a:gd name="connsiteX40" fmla="*/ 10221392 w 10248824"/>
              <a:gd name="connsiteY40" fmla="*/ 256032 h 6632827"/>
              <a:gd name="connsiteX41" fmla="*/ 10193960 w 10248824"/>
              <a:gd name="connsiteY41" fmla="*/ 128016 h 6632827"/>
              <a:gd name="connsiteX42" fmla="*/ 10175672 w 10248824"/>
              <a:gd name="connsiteY42" fmla="*/ 27432 h 6632827"/>
              <a:gd name="connsiteX43" fmla="*/ 10157384 w 10248824"/>
              <a:gd name="connsiteY43" fmla="*/ 0 h 6632827"/>
              <a:gd name="connsiteX44" fmla="*/ 10029368 w 10248824"/>
              <a:gd name="connsiteY44" fmla="*/ 18288 h 6632827"/>
              <a:gd name="connsiteX45" fmla="*/ 9663608 w 10248824"/>
              <a:gd name="connsiteY45" fmla="*/ 73152 h 6632827"/>
              <a:gd name="connsiteX46" fmla="*/ 9233840 w 10248824"/>
              <a:gd name="connsiteY46" fmla="*/ 118872 h 6632827"/>
              <a:gd name="connsiteX47" fmla="*/ 8657768 w 10248824"/>
              <a:gd name="connsiteY47" fmla="*/ 164592 h 6632827"/>
              <a:gd name="connsiteX48" fmla="*/ 7871384 w 10248824"/>
              <a:gd name="connsiteY48" fmla="*/ 173736 h 6632827"/>
              <a:gd name="connsiteX49" fmla="*/ 7688504 w 10248824"/>
              <a:gd name="connsiteY49" fmla="*/ 182880 h 6632827"/>
              <a:gd name="connsiteX50" fmla="*/ 7587920 w 10248824"/>
              <a:gd name="connsiteY50" fmla="*/ 192024 h 6632827"/>
              <a:gd name="connsiteX51" fmla="*/ 7505624 w 10248824"/>
              <a:gd name="connsiteY51" fmla="*/ 201168 h 6632827"/>
              <a:gd name="connsiteX52" fmla="*/ 7149008 w 10248824"/>
              <a:gd name="connsiteY52" fmla="*/ 210312 h 6632827"/>
              <a:gd name="connsiteX53" fmla="*/ 7039280 w 10248824"/>
              <a:gd name="connsiteY53" fmla="*/ 219456 h 6632827"/>
              <a:gd name="connsiteX54" fmla="*/ 6810680 w 10248824"/>
              <a:gd name="connsiteY54" fmla="*/ 265176 h 6632827"/>
              <a:gd name="connsiteX55" fmla="*/ 6371768 w 10248824"/>
              <a:gd name="connsiteY55" fmla="*/ 310896 h 6632827"/>
              <a:gd name="connsiteX56" fmla="*/ 6079160 w 10248824"/>
              <a:gd name="connsiteY56" fmla="*/ 338328 h 6632827"/>
              <a:gd name="connsiteX57" fmla="*/ 5567096 w 10248824"/>
              <a:gd name="connsiteY57" fmla="*/ 374904 h 6632827"/>
              <a:gd name="connsiteX58" fmla="*/ 4789856 w 10248824"/>
              <a:gd name="connsiteY58" fmla="*/ 384048 h 6632827"/>
              <a:gd name="connsiteX59" fmla="*/ 1113968 w 10248824"/>
              <a:gd name="connsiteY59" fmla="*/ 374904 h 6632827"/>
              <a:gd name="connsiteX60" fmla="*/ 1031672 w 10248824"/>
              <a:gd name="connsiteY60" fmla="*/ 365760 h 6632827"/>
              <a:gd name="connsiteX61" fmla="*/ 803072 w 10248824"/>
              <a:gd name="connsiteY61" fmla="*/ 356616 h 6632827"/>
              <a:gd name="connsiteX62" fmla="*/ 748208 w 10248824"/>
              <a:gd name="connsiteY62" fmla="*/ 347472 h 6632827"/>
              <a:gd name="connsiteX63" fmla="*/ 565328 w 10248824"/>
              <a:gd name="connsiteY63" fmla="*/ 329184 h 6632827"/>
              <a:gd name="connsiteX64" fmla="*/ 510464 w 10248824"/>
              <a:gd name="connsiteY64" fmla="*/ 320040 h 6632827"/>
              <a:gd name="connsiteX65" fmla="*/ 272720 w 10248824"/>
              <a:gd name="connsiteY65" fmla="*/ 347472 h 6632827"/>
              <a:gd name="connsiteX0" fmla="*/ 272720 w 10248824"/>
              <a:gd name="connsiteY0" fmla="*/ 347472 h 6630936"/>
              <a:gd name="connsiteX1" fmla="*/ 254432 w 10248824"/>
              <a:gd name="connsiteY1" fmla="*/ 393192 h 6630936"/>
              <a:gd name="connsiteX2" fmla="*/ 236144 w 10248824"/>
              <a:gd name="connsiteY2" fmla="*/ 475488 h 6630936"/>
              <a:gd name="connsiteX3" fmla="*/ 227000 w 10248824"/>
              <a:gd name="connsiteY3" fmla="*/ 566928 h 6630936"/>
              <a:gd name="connsiteX4" fmla="*/ 217856 w 10248824"/>
              <a:gd name="connsiteY4" fmla="*/ 685800 h 6630936"/>
              <a:gd name="connsiteX5" fmla="*/ 172136 w 10248824"/>
              <a:gd name="connsiteY5" fmla="*/ 987552 h 6630936"/>
              <a:gd name="connsiteX6" fmla="*/ 162992 w 10248824"/>
              <a:gd name="connsiteY6" fmla="*/ 1225296 h 6630936"/>
              <a:gd name="connsiteX7" fmla="*/ 135560 w 10248824"/>
              <a:gd name="connsiteY7" fmla="*/ 1563624 h 6630936"/>
              <a:gd name="connsiteX8" fmla="*/ 126416 w 10248824"/>
              <a:gd name="connsiteY8" fmla="*/ 1892808 h 6630936"/>
              <a:gd name="connsiteX9" fmla="*/ 108128 w 10248824"/>
              <a:gd name="connsiteY9" fmla="*/ 2148840 h 6630936"/>
              <a:gd name="connsiteX10" fmla="*/ 98984 w 10248824"/>
              <a:gd name="connsiteY10" fmla="*/ 2962656 h 6630936"/>
              <a:gd name="connsiteX11" fmla="*/ 80696 w 10248824"/>
              <a:gd name="connsiteY11" fmla="*/ 3538728 h 6630936"/>
              <a:gd name="connsiteX12" fmla="*/ 71552 w 10248824"/>
              <a:gd name="connsiteY12" fmla="*/ 4297680 h 6630936"/>
              <a:gd name="connsiteX13" fmla="*/ 53264 w 10248824"/>
              <a:gd name="connsiteY13" fmla="*/ 5157216 h 6630936"/>
              <a:gd name="connsiteX14" fmla="*/ 62408 w 10248824"/>
              <a:gd name="connsiteY14" fmla="*/ 5815584 h 6630936"/>
              <a:gd name="connsiteX15" fmla="*/ 236144 w 10248824"/>
              <a:gd name="connsiteY15" fmla="*/ 6190488 h 6630936"/>
              <a:gd name="connsiteX16" fmla="*/ 2595296 w 10248824"/>
              <a:gd name="connsiteY16" fmla="*/ 6601968 h 6630936"/>
              <a:gd name="connsiteX17" fmla="*/ 4415004 w 10248824"/>
              <a:gd name="connsiteY17" fmla="*/ 6600882 h 6630936"/>
              <a:gd name="connsiteX18" fmla="*/ 6819824 w 10248824"/>
              <a:gd name="connsiteY18" fmla="*/ 6309360 h 6630936"/>
              <a:gd name="connsiteX19" fmla="*/ 7478192 w 10248824"/>
              <a:gd name="connsiteY19" fmla="*/ 6318504 h 6630936"/>
              <a:gd name="connsiteX20" fmla="*/ 9654464 w 10248824"/>
              <a:gd name="connsiteY20" fmla="*/ 6309360 h 6630936"/>
              <a:gd name="connsiteX21" fmla="*/ 9681896 w 10248824"/>
              <a:gd name="connsiteY21" fmla="*/ 6300216 h 6630936"/>
              <a:gd name="connsiteX22" fmla="*/ 9773336 w 10248824"/>
              <a:gd name="connsiteY22" fmla="*/ 6281928 h 6630936"/>
              <a:gd name="connsiteX23" fmla="*/ 9828200 w 10248824"/>
              <a:gd name="connsiteY23" fmla="*/ 6263640 h 6630936"/>
              <a:gd name="connsiteX24" fmla="*/ 9892208 w 10248824"/>
              <a:gd name="connsiteY24" fmla="*/ 6236208 h 6630936"/>
              <a:gd name="connsiteX25" fmla="*/ 10020224 w 10248824"/>
              <a:gd name="connsiteY25" fmla="*/ 6117336 h 6630936"/>
              <a:gd name="connsiteX26" fmla="*/ 10056800 w 10248824"/>
              <a:gd name="connsiteY26" fmla="*/ 6080760 h 6630936"/>
              <a:gd name="connsiteX27" fmla="*/ 10102520 w 10248824"/>
              <a:gd name="connsiteY27" fmla="*/ 5998464 h 6630936"/>
              <a:gd name="connsiteX28" fmla="*/ 10111664 w 10248824"/>
              <a:gd name="connsiteY28" fmla="*/ 5971032 h 6630936"/>
              <a:gd name="connsiteX29" fmla="*/ 10129952 w 10248824"/>
              <a:gd name="connsiteY29" fmla="*/ 5897880 h 6630936"/>
              <a:gd name="connsiteX30" fmla="*/ 10148240 w 10248824"/>
              <a:gd name="connsiteY30" fmla="*/ 5815584 h 6630936"/>
              <a:gd name="connsiteX31" fmla="*/ 10166528 w 10248824"/>
              <a:gd name="connsiteY31" fmla="*/ 5596128 h 6630936"/>
              <a:gd name="connsiteX32" fmla="*/ 10175672 w 10248824"/>
              <a:gd name="connsiteY32" fmla="*/ 5550408 h 6630936"/>
              <a:gd name="connsiteX33" fmla="*/ 10184816 w 10248824"/>
              <a:gd name="connsiteY33" fmla="*/ 5440680 h 6630936"/>
              <a:gd name="connsiteX34" fmla="*/ 10212248 w 10248824"/>
              <a:gd name="connsiteY34" fmla="*/ 5065776 h 6630936"/>
              <a:gd name="connsiteX35" fmla="*/ 10221392 w 10248824"/>
              <a:gd name="connsiteY35" fmla="*/ 4645152 h 6630936"/>
              <a:gd name="connsiteX36" fmla="*/ 10248824 w 10248824"/>
              <a:gd name="connsiteY36" fmla="*/ 4389120 h 6630936"/>
              <a:gd name="connsiteX37" fmla="*/ 10239680 w 10248824"/>
              <a:gd name="connsiteY37" fmla="*/ 3008376 h 6630936"/>
              <a:gd name="connsiteX38" fmla="*/ 10230536 w 10248824"/>
              <a:gd name="connsiteY38" fmla="*/ 2852928 h 6630936"/>
              <a:gd name="connsiteX39" fmla="*/ 10221392 w 10248824"/>
              <a:gd name="connsiteY39" fmla="*/ 256032 h 6630936"/>
              <a:gd name="connsiteX40" fmla="*/ 10193960 w 10248824"/>
              <a:gd name="connsiteY40" fmla="*/ 128016 h 6630936"/>
              <a:gd name="connsiteX41" fmla="*/ 10175672 w 10248824"/>
              <a:gd name="connsiteY41" fmla="*/ 27432 h 6630936"/>
              <a:gd name="connsiteX42" fmla="*/ 10157384 w 10248824"/>
              <a:gd name="connsiteY42" fmla="*/ 0 h 6630936"/>
              <a:gd name="connsiteX43" fmla="*/ 10029368 w 10248824"/>
              <a:gd name="connsiteY43" fmla="*/ 18288 h 6630936"/>
              <a:gd name="connsiteX44" fmla="*/ 9663608 w 10248824"/>
              <a:gd name="connsiteY44" fmla="*/ 73152 h 6630936"/>
              <a:gd name="connsiteX45" fmla="*/ 9233840 w 10248824"/>
              <a:gd name="connsiteY45" fmla="*/ 118872 h 6630936"/>
              <a:gd name="connsiteX46" fmla="*/ 8657768 w 10248824"/>
              <a:gd name="connsiteY46" fmla="*/ 164592 h 6630936"/>
              <a:gd name="connsiteX47" fmla="*/ 7871384 w 10248824"/>
              <a:gd name="connsiteY47" fmla="*/ 173736 h 6630936"/>
              <a:gd name="connsiteX48" fmla="*/ 7688504 w 10248824"/>
              <a:gd name="connsiteY48" fmla="*/ 182880 h 6630936"/>
              <a:gd name="connsiteX49" fmla="*/ 7587920 w 10248824"/>
              <a:gd name="connsiteY49" fmla="*/ 192024 h 6630936"/>
              <a:gd name="connsiteX50" fmla="*/ 7505624 w 10248824"/>
              <a:gd name="connsiteY50" fmla="*/ 201168 h 6630936"/>
              <a:gd name="connsiteX51" fmla="*/ 7149008 w 10248824"/>
              <a:gd name="connsiteY51" fmla="*/ 210312 h 6630936"/>
              <a:gd name="connsiteX52" fmla="*/ 7039280 w 10248824"/>
              <a:gd name="connsiteY52" fmla="*/ 219456 h 6630936"/>
              <a:gd name="connsiteX53" fmla="*/ 6810680 w 10248824"/>
              <a:gd name="connsiteY53" fmla="*/ 265176 h 6630936"/>
              <a:gd name="connsiteX54" fmla="*/ 6371768 w 10248824"/>
              <a:gd name="connsiteY54" fmla="*/ 310896 h 6630936"/>
              <a:gd name="connsiteX55" fmla="*/ 6079160 w 10248824"/>
              <a:gd name="connsiteY55" fmla="*/ 338328 h 6630936"/>
              <a:gd name="connsiteX56" fmla="*/ 5567096 w 10248824"/>
              <a:gd name="connsiteY56" fmla="*/ 374904 h 6630936"/>
              <a:gd name="connsiteX57" fmla="*/ 4789856 w 10248824"/>
              <a:gd name="connsiteY57" fmla="*/ 384048 h 6630936"/>
              <a:gd name="connsiteX58" fmla="*/ 1113968 w 10248824"/>
              <a:gd name="connsiteY58" fmla="*/ 374904 h 6630936"/>
              <a:gd name="connsiteX59" fmla="*/ 1031672 w 10248824"/>
              <a:gd name="connsiteY59" fmla="*/ 365760 h 6630936"/>
              <a:gd name="connsiteX60" fmla="*/ 803072 w 10248824"/>
              <a:gd name="connsiteY60" fmla="*/ 356616 h 6630936"/>
              <a:gd name="connsiteX61" fmla="*/ 748208 w 10248824"/>
              <a:gd name="connsiteY61" fmla="*/ 347472 h 6630936"/>
              <a:gd name="connsiteX62" fmla="*/ 565328 w 10248824"/>
              <a:gd name="connsiteY62" fmla="*/ 329184 h 6630936"/>
              <a:gd name="connsiteX63" fmla="*/ 510464 w 10248824"/>
              <a:gd name="connsiteY63" fmla="*/ 320040 h 6630936"/>
              <a:gd name="connsiteX64" fmla="*/ 272720 w 10248824"/>
              <a:gd name="connsiteY64" fmla="*/ 347472 h 6630936"/>
              <a:gd name="connsiteX0" fmla="*/ 272720 w 10248824"/>
              <a:gd name="connsiteY0" fmla="*/ 347472 h 6630312"/>
              <a:gd name="connsiteX1" fmla="*/ 254432 w 10248824"/>
              <a:gd name="connsiteY1" fmla="*/ 393192 h 6630312"/>
              <a:gd name="connsiteX2" fmla="*/ 236144 w 10248824"/>
              <a:gd name="connsiteY2" fmla="*/ 475488 h 6630312"/>
              <a:gd name="connsiteX3" fmla="*/ 227000 w 10248824"/>
              <a:gd name="connsiteY3" fmla="*/ 566928 h 6630312"/>
              <a:gd name="connsiteX4" fmla="*/ 217856 w 10248824"/>
              <a:gd name="connsiteY4" fmla="*/ 685800 h 6630312"/>
              <a:gd name="connsiteX5" fmla="*/ 172136 w 10248824"/>
              <a:gd name="connsiteY5" fmla="*/ 987552 h 6630312"/>
              <a:gd name="connsiteX6" fmla="*/ 162992 w 10248824"/>
              <a:gd name="connsiteY6" fmla="*/ 1225296 h 6630312"/>
              <a:gd name="connsiteX7" fmla="*/ 135560 w 10248824"/>
              <a:gd name="connsiteY7" fmla="*/ 1563624 h 6630312"/>
              <a:gd name="connsiteX8" fmla="*/ 126416 w 10248824"/>
              <a:gd name="connsiteY8" fmla="*/ 1892808 h 6630312"/>
              <a:gd name="connsiteX9" fmla="*/ 108128 w 10248824"/>
              <a:gd name="connsiteY9" fmla="*/ 2148840 h 6630312"/>
              <a:gd name="connsiteX10" fmla="*/ 98984 w 10248824"/>
              <a:gd name="connsiteY10" fmla="*/ 2962656 h 6630312"/>
              <a:gd name="connsiteX11" fmla="*/ 80696 w 10248824"/>
              <a:gd name="connsiteY11" fmla="*/ 3538728 h 6630312"/>
              <a:gd name="connsiteX12" fmla="*/ 71552 w 10248824"/>
              <a:gd name="connsiteY12" fmla="*/ 4297680 h 6630312"/>
              <a:gd name="connsiteX13" fmla="*/ 53264 w 10248824"/>
              <a:gd name="connsiteY13" fmla="*/ 5157216 h 6630312"/>
              <a:gd name="connsiteX14" fmla="*/ 62408 w 10248824"/>
              <a:gd name="connsiteY14" fmla="*/ 5815584 h 6630312"/>
              <a:gd name="connsiteX15" fmla="*/ 236144 w 10248824"/>
              <a:gd name="connsiteY15" fmla="*/ 6190488 h 6630312"/>
              <a:gd name="connsiteX16" fmla="*/ 2595296 w 10248824"/>
              <a:gd name="connsiteY16" fmla="*/ 6601968 h 6630312"/>
              <a:gd name="connsiteX17" fmla="*/ 4415004 w 10248824"/>
              <a:gd name="connsiteY17" fmla="*/ 6600882 h 6630312"/>
              <a:gd name="connsiteX18" fmla="*/ 7478192 w 10248824"/>
              <a:gd name="connsiteY18" fmla="*/ 6318504 h 6630312"/>
              <a:gd name="connsiteX19" fmla="*/ 9654464 w 10248824"/>
              <a:gd name="connsiteY19" fmla="*/ 6309360 h 6630312"/>
              <a:gd name="connsiteX20" fmla="*/ 9681896 w 10248824"/>
              <a:gd name="connsiteY20" fmla="*/ 6300216 h 6630312"/>
              <a:gd name="connsiteX21" fmla="*/ 9773336 w 10248824"/>
              <a:gd name="connsiteY21" fmla="*/ 6281928 h 6630312"/>
              <a:gd name="connsiteX22" fmla="*/ 9828200 w 10248824"/>
              <a:gd name="connsiteY22" fmla="*/ 6263640 h 6630312"/>
              <a:gd name="connsiteX23" fmla="*/ 9892208 w 10248824"/>
              <a:gd name="connsiteY23" fmla="*/ 6236208 h 6630312"/>
              <a:gd name="connsiteX24" fmla="*/ 10020224 w 10248824"/>
              <a:gd name="connsiteY24" fmla="*/ 6117336 h 6630312"/>
              <a:gd name="connsiteX25" fmla="*/ 10056800 w 10248824"/>
              <a:gd name="connsiteY25" fmla="*/ 6080760 h 6630312"/>
              <a:gd name="connsiteX26" fmla="*/ 10102520 w 10248824"/>
              <a:gd name="connsiteY26" fmla="*/ 5998464 h 6630312"/>
              <a:gd name="connsiteX27" fmla="*/ 10111664 w 10248824"/>
              <a:gd name="connsiteY27" fmla="*/ 5971032 h 6630312"/>
              <a:gd name="connsiteX28" fmla="*/ 10129952 w 10248824"/>
              <a:gd name="connsiteY28" fmla="*/ 5897880 h 6630312"/>
              <a:gd name="connsiteX29" fmla="*/ 10148240 w 10248824"/>
              <a:gd name="connsiteY29" fmla="*/ 5815584 h 6630312"/>
              <a:gd name="connsiteX30" fmla="*/ 10166528 w 10248824"/>
              <a:gd name="connsiteY30" fmla="*/ 5596128 h 6630312"/>
              <a:gd name="connsiteX31" fmla="*/ 10175672 w 10248824"/>
              <a:gd name="connsiteY31" fmla="*/ 5550408 h 6630312"/>
              <a:gd name="connsiteX32" fmla="*/ 10184816 w 10248824"/>
              <a:gd name="connsiteY32" fmla="*/ 5440680 h 6630312"/>
              <a:gd name="connsiteX33" fmla="*/ 10212248 w 10248824"/>
              <a:gd name="connsiteY33" fmla="*/ 5065776 h 6630312"/>
              <a:gd name="connsiteX34" fmla="*/ 10221392 w 10248824"/>
              <a:gd name="connsiteY34" fmla="*/ 4645152 h 6630312"/>
              <a:gd name="connsiteX35" fmla="*/ 10248824 w 10248824"/>
              <a:gd name="connsiteY35" fmla="*/ 4389120 h 6630312"/>
              <a:gd name="connsiteX36" fmla="*/ 10239680 w 10248824"/>
              <a:gd name="connsiteY36" fmla="*/ 3008376 h 6630312"/>
              <a:gd name="connsiteX37" fmla="*/ 10230536 w 10248824"/>
              <a:gd name="connsiteY37" fmla="*/ 2852928 h 6630312"/>
              <a:gd name="connsiteX38" fmla="*/ 10221392 w 10248824"/>
              <a:gd name="connsiteY38" fmla="*/ 256032 h 6630312"/>
              <a:gd name="connsiteX39" fmla="*/ 10193960 w 10248824"/>
              <a:gd name="connsiteY39" fmla="*/ 128016 h 6630312"/>
              <a:gd name="connsiteX40" fmla="*/ 10175672 w 10248824"/>
              <a:gd name="connsiteY40" fmla="*/ 27432 h 6630312"/>
              <a:gd name="connsiteX41" fmla="*/ 10157384 w 10248824"/>
              <a:gd name="connsiteY41" fmla="*/ 0 h 6630312"/>
              <a:gd name="connsiteX42" fmla="*/ 10029368 w 10248824"/>
              <a:gd name="connsiteY42" fmla="*/ 18288 h 6630312"/>
              <a:gd name="connsiteX43" fmla="*/ 9663608 w 10248824"/>
              <a:gd name="connsiteY43" fmla="*/ 73152 h 6630312"/>
              <a:gd name="connsiteX44" fmla="*/ 9233840 w 10248824"/>
              <a:gd name="connsiteY44" fmla="*/ 118872 h 6630312"/>
              <a:gd name="connsiteX45" fmla="*/ 8657768 w 10248824"/>
              <a:gd name="connsiteY45" fmla="*/ 164592 h 6630312"/>
              <a:gd name="connsiteX46" fmla="*/ 7871384 w 10248824"/>
              <a:gd name="connsiteY46" fmla="*/ 173736 h 6630312"/>
              <a:gd name="connsiteX47" fmla="*/ 7688504 w 10248824"/>
              <a:gd name="connsiteY47" fmla="*/ 182880 h 6630312"/>
              <a:gd name="connsiteX48" fmla="*/ 7587920 w 10248824"/>
              <a:gd name="connsiteY48" fmla="*/ 192024 h 6630312"/>
              <a:gd name="connsiteX49" fmla="*/ 7505624 w 10248824"/>
              <a:gd name="connsiteY49" fmla="*/ 201168 h 6630312"/>
              <a:gd name="connsiteX50" fmla="*/ 7149008 w 10248824"/>
              <a:gd name="connsiteY50" fmla="*/ 210312 h 6630312"/>
              <a:gd name="connsiteX51" fmla="*/ 7039280 w 10248824"/>
              <a:gd name="connsiteY51" fmla="*/ 219456 h 6630312"/>
              <a:gd name="connsiteX52" fmla="*/ 6810680 w 10248824"/>
              <a:gd name="connsiteY52" fmla="*/ 265176 h 6630312"/>
              <a:gd name="connsiteX53" fmla="*/ 6371768 w 10248824"/>
              <a:gd name="connsiteY53" fmla="*/ 310896 h 6630312"/>
              <a:gd name="connsiteX54" fmla="*/ 6079160 w 10248824"/>
              <a:gd name="connsiteY54" fmla="*/ 338328 h 6630312"/>
              <a:gd name="connsiteX55" fmla="*/ 5567096 w 10248824"/>
              <a:gd name="connsiteY55" fmla="*/ 374904 h 6630312"/>
              <a:gd name="connsiteX56" fmla="*/ 4789856 w 10248824"/>
              <a:gd name="connsiteY56" fmla="*/ 384048 h 6630312"/>
              <a:gd name="connsiteX57" fmla="*/ 1113968 w 10248824"/>
              <a:gd name="connsiteY57" fmla="*/ 374904 h 6630312"/>
              <a:gd name="connsiteX58" fmla="*/ 1031672 w 10248824"/>
              <a:gd name="connsiteY58" fmla="*/ 365760 h 6630312"/>
              <a:gd name="connsiteX59" fmla="*/ 803072 w 10248824"/>
              <a:gd name="connsiteY59" fmla="*/ 356616 h 6630312"/>
              <a:gd name="connsiteX60" fmla="*/ 748208 w 10248824"/>
              <a:gd name="connsiteY60" fmla="*/ 347472 h 6630312"/>
              <a:gd name="connsiteX61" fmla="*/ 565328 w 10248824"/>
              <a:gd name="connsiteY61" fmla="*/ 329184 h 6630312"/>
              <a:gd name="connsiteX62" fmla="*/ 510464 w 10248824"/>
              <a:gd name="connsiteY62" fmla="*/ 320040 h 6630312"/>
              <a:gd name="connsiteX63" fmla="*/ 272720 w 10248824"/>
              <a:gd name="connsiteY63" fmla="*/ 347472 h 6630312"/>
              <a:gd name="connsiteX0" fmla="*/ 272720 w 10248824"/>
              <a:gd name="connsiteY0" fmla="*/ 347472 h 6630312"/>
              <a:gd name="connsiteX1" fmla="*/ 254432 w 10248824"/>
              <a:gd name="connsiteY1" fmla="*/ 393192 h 6630312"/>
              <a:gd name="connsiteX2" fmla="*/ 236144 w 10248824"/>
              <a:gd name="connsiteY2" fmla="*/ 475488 h 6630312"/>
              <a:gd name="connsiteX3" fmla="*/ 227000 w 10248824"/>
              <a:gd name="connsiteY3" fmla="*/ 566928 h 6630312"/>
              <a:gd name="connsiteX4" fmla="*/ 217856 w 10248824"/>
              <a:gd name="connsiteY4" fmla="*/ 685800 h 6630312"/>
              <a:gd name="connsiteX5" fmla="*/ 172136 w 10248824"/>
              <a:gd name="connsiteY5" fmla="*/ 987552 h 6630312"/>
              <a:gd name="connsiteX6" fmla="*/ 162992 w 10248824"/>
              <a:gd name="connsiteY6" fmla="*/ 1225296 h 6630312"/>
              <a:gd name="connsiteX7" fmla="*/ 135560 w 10248824"/>
              <a:gd name="connsiteY7" fmla="*/ 1563624 h 6630312"/>
              <a:gd name="connsiteX8" fmla="*/ 126416 w 10248824"/>
              <a:gd name="connsiteY8" fmla="*/ 1892808 h 6630312"/>
              <a:gd name="connsiteX9" fmla="*/ 108128 w 10248824"/>
              <a:gd name="connsiteY9" fmla="*/ 2148840 h 6630312"/>
              <a:gd name="connsiteX10" fmla="*/ 98984 w 10248824"/>
              <a:gd name="connsiteY10" fmla="*/ 2962656 h 6630312"/>
              <a:gd name="connsiteX11" fmla="*/ 80696 w 10248824"/>
              <a:gd name="connsiteY11" fmla="*/ 3538728 h 6630312"/>
              <a:gd name="connsiteX12" fmla="*/ 71552 w 10248824"/>
              <a:gd name="connsiteY12" fmla="*/ 4297680 h 6630312"/>
              <a:gd name="connsiteX13" fmla="*/ 53264 w 10248824"/>
              <a:gd name="connsiteY13" fmla="*/ 5157216 h 6630312"/>
              <a:gd name="connsiteX14" fmla="*/ 62408 w 10248824"/>
              <a:gd name="connsiteY14" fmla="*/ 5815584 h 6630312"/>
              <a:gd name="connsiteX15" fmla="*/ 236144 w 10248824"/>
              <a:gd name="connsiteY15" fmla="*/ 6190488 h 6630312"/>
              <a:gd name="connsiteX16" fmla="*/ 2595296 w 10248824"/>
              <a:gd name="connsiteY16" fmla="*/ 6601968 h 6630312"/>
              <a:gd name="connsiteX17" fmla="*/ 4415004 w 10248824"/>
              <a:gd name="connsiteY17" fmla="*/ 6600882 h 6630312"/>
              <a:gd name="connsiteX18" fmla="*/ 7478192 w 10248824"/>
              <a:gd name="connsiteY18" fmla="*/ 6318504 h 6630312"/>
              <a:gd name="connsiteX19" fmla="*/ 9654464 w 10248824"/>
              <a:gd name="connsiteY19" fmla="*/ 6309360 h 6630312"/>
              <a:gd name="connsiteX20" fmla="*/ 9681896 w 10248824"/>
              <a:gd name="connsiteY20" fmla="*/ 6300216 h 6630312"/>
              <a:gd name="connsiteX21" fmla="*/ 9773336 w 10248824"/>
              <a:gd name="connsiteY21" fmla="*/ 6281928 h 6630312"/>
              <a:gd name="connsiteX22" fmla="*/ 9828200 w 10248824"/>
              <a:gd name="connsiteY22" fmla="*/ 6263640 h 6630312"/>
              <a:gd name="connsiteX23" fmla="*/ 9892208 w 10248824"/>
              <a:gd name="connsiteY23" fmla="*/ 6236208 h 6630312"/>
              <a:gd name="connsiteX24" fmla="*/ 10020224 w 10248824"/>
              <a:gd name="connsiteY24" fmla="*/ 6117336 h 6630312"/>
              <a:gd name="connsiteX25" fmla="*/ 10056800 w 10248824"/>
              <a:gd name="connsiteY25" fmla="*/ 6080760 h 6630312"/>
              <a:gd name="connsiteX26" fmla="*/ 10102520 w 10248824"/>
              <a:gd name="connsiteY26" fmla="*/ 5998464 h 6630312"/>
              <a:gd name="connsiteX27" fmla="*/ 10111664 w 10248824"/>
              <a:gd name="connsiteY27" fmla="*/ 5971032 h 6630312"/>
              <a:gd name="connsiteX28" fmla="*/ 10129952 w 10248824"/>
              <a:gd name="connsiteY28" fmla="*/ 5897880 h 6630312"/>
              <a:gd name="connsiteX29" fmla="*/ 10148240 w 10248824"/>
              <a:gd name="connsiteY29" fmla="*/ 5815584 h 6630312"/>
              <a:gd name="connsiteX30" fmla="*/ 10166528 w 10248824"/>
              <a:gd name="connsiteY30" fmla="*/ 5596128 h 6630312"/>
              <a:gd name="connsiteX31" fmla="*/ 10175672 w 10248824"/>
              <a:gd name="connsiteY31" fmla="*/ 5550408 h 6630312"/>
              <a:gd name="connsiteX32" fmla="*/ 10184816 w 10248824"/>
              <a:gd name="connsiteY32" fmla="*/ 5440680 h 6630312"/>
              <a:gd name="connsiteX33" fmla="*/ 10212248 w 10248824"/>
              <a:gd name="connsiteY33" fmla="*/ 5065776 h 6630312"/>
              <a:gd name="connsiteX34" fmla="*/ 10221392 w 10248824"/>
              <a:gd name="connsiteY34" fmla="*/ 4645152 h 6630312"/>
              <a:gd name="connsiteX35" fmla="*/ 10248824 w 10248824"/>
              <a:gd name="connsiteY35" fmla="*/ 4389120 h 6630312"/>
              <a:gd name="connsiteX36" fmla="*/ 10239680 w 10248824"/>
              <a:gd name="connsiteY36" fmla="*/ 3008376 h 6630312"/>
              <a:gd name="connsiteX37" fmla="*/ 10230536 w 10248824"/>
              <a:gd name="connsiteY37" fmla="*/ 2852928 h 6630312"/>
              <a:gd name="connsiteX38" fmla="*/ 10221392 w 10248824"/>
              <a:gd name="connsiteY38" fmla="*/ 256032 h 6630312"/>
              <a:gd name="connsiteX39" fmla="*/ 10193960 w 10248824"/>
              <a:gd name="connsiteY39" fmla="*/ 128016 h 6630312"/>
              <a:gd name="connsiteX40" fmla="*/ 10175672 w 10248824"/>
              <a:gd name="connsiteY40" fmla="*/ 27432 h 6630312"/>
              <a:gd name="connsiteX41" fmla="*/ 10157384 w 10248824"/>
              <a:gd name="connsiteY41" fmla="*/ 0 h 6630312"/>
              <a:gd name="connsiteX42" fmla="*/ 10029368 w 10248824"/>
              <a:gd name="connsiteY42" fmla="*/ 18288 h 6630312"/>
              <a:gd name="connsiteX43" fmla="*/ 9663608 w 10248824"/>
              <a:gd name="connsiteY43" fmla="*/ 73152 h 6630312"/>
              <a:gd name="connsiteX44" fmla="*/ 9233840 w 10248824"/>
              <a:gd name="connsiteY44" fmla="*/ 118872 h 6630312"/>
              <a:gd name="connsiteX45" fmla="*/ 8657768 w 10248824"/>
              <a:gd name="connsiteY45" fmla="*/ 164592 h 6630312"/>
              <a:gd name="connsiteX46" fmla="*/ 7871384 w 10248824"/>
              <a:gd name="connsiteY46" fmla="*/ 173736 h 6630312"/>
              <a:gd name="connsiteX47" fmla="*/ 7688504 w 10248824"/>
              <a:gd name="connsiteY47" fmla="*/ 182880 h 6630312"/>
              <a:gd name="connsiteX48" fmla="*/ 7587920 w 10248824"/>
              <a:gd name="connsiteY48" fmla="*/ 192024 h 6630312"/>
              <a:gd name="connsiteX49" fmla="*/ 7505624 w 10248824"/>
              <a:gd name="connsiteY49" fmla="*/ 201168 h 6630312"/>
              <a:gd name="connsiteX50" fmla="*/ 7149008 w 10248824"/>
              <a:gd name="connsiteY50" fmla="*/ 210312 h 6630312"/>
              <a:gd name="connsiteX51" fmla="*/ 7039280 w 10248824"/>
              <a:gd name="connsiteY51" fmla="*/ 219456 h 6630312"/>
              <a:gd name="connsiteX52" fmla="*/ 6810680 w 10248824"/>
              <a:gd name="connsiteY52" fmla="*/ 265176 h 6630312"/>
              <a:gd name="connsiteX53" fmla="*/ 6371768 w 10248824"/>
              <a:gd name="connsiteY53" fmla="*/ 310896 h 6630312"/>
              <a:gd name="connsiteX54" fmla="*/ 6079160 w 10248824"/>
              <a:gd name="connsiteY54" fmla="*/ 338328 h 6630312"/>
              <a:gd name="connsiteX55" fmla="*/ 5567096 w 10248824"/>
              <a:gd name="connsiteY55" fmla="*/ 374904 h 6630312"/>
              <a:gd name="connsiteX56" fmla="*/ 4789856 w 10248824"/>
              <a:gd name="connsiteY56" fmla="*/ 384048 h 6630312"/>
              <a:gd name="connsiteX57" fmla="*/ 1113968 w 10248824"/>
              <a:gd name="connsiteY57" fmla="*/ 374904 h 6630312"/>
              <a:gd name="connsiteX58" fmla="*/ 1031672 w 10248824"/>
              <a:gd name="connsiteY58" fmla="*/ 365760 h 6630312"/>
              <a:gd name="connsiteX59" fmla="*/ 803072 w 10248824"/>
              <a:gd name="connsiteY59" fmla="*/ 356616 h 6630312"/>
              <a:gd name="connsiteX60" fmla="*/ 565328 w 10248824"/>
              <a:gd name="connsiteY60" fmla="*/ 329184 h 6630312"/>
              <a:gd name="connsiteX61" fmla="*/ 510464 w 10248824"/>
              <a:gd name="connsiteY61" fmla="*/ 320040 h 6630312"/>
              <a:gd name="connsiteX62" fmla="*/ 272720 w 10248824"/>
              <a:gd name="connsiteY62" fmla="*/ 347472 h 6630312"/>
              <a:gd name="connsiteX0" fmla="*/ 272720 w 10248824"/>
              <a:gd name="connsiteY0" fmla="*/ 347472 h 6630312"/>
              <a:gd name="connsiteX1" fmla="*/ 254432 w 10248824"/>
              <a:gd name="connsiteY1" fmla="*/ 393192 h 6630312"/>
              <a:gd name="connsiteX2" fmla="*/ 236144 w 10248824"/>
              <a:gd name="connsiteY2" fmla="*/ 475488 h 6630312"/>
              <a:gd name="connsiteX3" fmla="*/ 227000 w 10248824"/>
              <a:gd name="connsiteY3" fmla="*/ 566928 h 6630312"/>
              <a:gd name="connsiteX4" fmla="*/ 217856 w 10248824"/>
              <a:gd name="connsiteY4" fmla="*/ 685800 h 6630312"/>
              <a:gd name="connsiteX5" fmla="*/ 162992 w 10248824"/>
              <a:gd name="connsiteY5" fmla="*/ 1225296 h 6630312"/>
              <a:gd name="connsiteX6" fmla="*/ 135560 w 10248824"/>
              <a:gd name="connsiteY6" fmla="*/ 1563624 h 6630312"/>
              <a:gd name="connsiteX7" fmla="*/ 126416 w 10248824"/>
              <a:gd name="connsiteY7" fmla="*/ 1892808 h 6630312"/>
              <a:gd name="connsiteX8" fmla="*/ 108128 w 10248824"/>
              <a:gd name="connsiteY8" fmla="*/ 2148840 h 6630312"/>
              <a:gd name="connsiteX9" fmla="*/ 98984 w 10248824"/>
              <a:gd name="connsiteY9" fmla="*/ 2962656 h 6630312"/>
              <a:gd name="connsiteX10" fmla="*/ 80696 w 10248824"/>
              <a:gd name="connsiteY10" fmla="*/ 3538728 h 6630312"/>
              <a:gd name="connsiteX11" fmla="*/ 71552 w 10248824"/>
              <a:gd name="connsiteY11" fmla="*/ 4297680 h 6630312"/>
              <a:gd name="connsiteX12" fmla="*/ 53264 w 10248824"/>
              <a:gd name="connsiteY12" fmla="*/ 5157216 h 6630312"/>
              <a:gd name="connsiteX13" fmla="*/ 62408 w 10248824"/>
              <a:gd name="connsiteY13" fmla="*/ 5815584 h 6630312"/>
              <a:gd name="connsiteX14" fmla="*/ 236144 w 10248824"/>
              <a:gd name="connsiteY14" fmla="*/ 6190488 h 6630312"/>
              <a:gd name="connsiteX15" fmla="*/ 2595296 w 10248824"/>
              <a:gd name="connsiteY15" fmla="*/ 6601968 h 6630312"/>
              <a:gd name="connsiteX16" fmla="*/ 4415004 w 10248824"/>
              <a:gd name="connsiteY16" fmla="*/ 6600882 h 6630312"/>
              <a:gd name="connsiteX17" fmla="*/ 7478192 w 10248824"/>
              <a:gd name="connsiteY17" fmla="*/ 6318504 h 6630312"/>
              <a:gd name="connsiteX18" fmla="*/ 9654464 w 10248824"/>
              <a:gd name="connsiteY18" fmla="*/ 6309360 h 6630312"/>
              <a:gd name="connsiteX19" fmla="*/ 9681896 w 10248824"/>
              <a:gd name="connsiteY19" fmla="*/ 6300216 h 6630312"/>
              <a:gd name="connsiteX20" fmla="*/ 9773336 w 10248824"/>
              <a:gd name="connsiteY20" fmla="*/ 6281928 h 6630312"/>
              <a:gd name="connsiteX21" fmla="*/ 9828200 w 10248824"/>
              <a:gd name="connsiteY21" fmla="*/ 6263640 h 6630312"/>
              <a:gd name="connsiteX22" fmla="*/ 9892208 w 10248824"/>
              <a:gd name="connsiteY22" fmla="*/ 6236208 h 6630312"/>
              <a:gd name="connsiteX23" fmla="*/ 10020224 w 10248824"/>
              <a:gd name="connsiteY23" fmla="*/ 6117336 h 6630312"/>
              <a:gd name="connsiteX24" fmla="*/ 10056800 w 10248824"/>
              <a:gd name="connsiteY24" fmla="*/ 6080760 h 6630312"/>
              <a:gd name="connsiteX25" fmla="*/ 10102520 w 10248824"/>
              <a:gd name="connsiteY25" fmla="*/ 5998464 h 6630312"/>
              <a:gd name="connsiteX26" fmla="*/ 10111664 w 10248824"/>
              <a:gd name="connsiteY26" fmla="*/ 5971032 h 6630312"/>
              <a:gd name="connsiteX27" fmla="*/ 10129952 w 10248824"/>
              <a:gd name="connsiteY27" fmla="*/ 5897880 h 6630312"/>
              <a:gd name="connsiteX28" fmla="*/ 10148240 w 10248824"/>
              <a:gd name="connsiteY28" fmla="*/ 5815584 h 6630312"/>
              <a:gd name="connsiteX29" fmla="*/ 10166528 w 10248824"/>
              <a:gd name="connsiteY29" fmla="*/ 5596128 h 6630312"/>
              <a:gd name="connsiteX30" fmla="*/ 10175672 w 10248824"/>
              <a:gd name="connsiteY30" fmla="*/ 5550408 h 6630312"/>
              <a:gd name="connsiteX31" fmla="*/ 10184816 w 10248824"/>
              <a:gd name="connsiteY31" fmla="*/ 5440680 h 6630312"/>
              <a:gd name="connsiteX32" fmla="*/ 10212248 w 10248824"/>
              <a:gd name="connsiteY32" fmla="*/ 5065776 h 6630312"/>
              <a:gd name="connsiteX33" fmla="*/ 10221392 w 10248824"/>
              <a:gd name="connsiteY33" fmla="*/ 4645152 h 6630312"/>
              <a:gd name="connsiteX34" fmla="*/ 10248824 w 10248824"/>
              <a:gd name="connsiteY34" fmla="*/ 4389120 h 6630312"/>
              <a:gd name="connsiteX35" fmla="*/ 10239680 w 10248824"/>
              <a:gd name="connsiteY35" fmla="*/ 3008376 h 6630312"/>
              <a:gd name="connsiteX36" fmla="*/ 10230536 w 10248824"/>
              <a:gd name="connsiteY36" fmla="*/ 2852928 h 6630312"/>
              <a:gd name="connsiteX37" fmla="*/ 10221392 w 10248824"/>
              <a:gd name="connsiteY37" fmla="*/ 256032 h 6630312"/>
              <a:gd name="connsiteX38" fmla="*/ 10193960 w 10248824"/>
              <a:gd name="connsiteY38" fmla="*/ 128016 h 6630312"/>
              <a:gd name="connsiteX39" fmla="*/ 10175672 w 10248824"/>
              <a:gd name="connsiteY39" fmla="*/ 27432 h 6630312"/>
              <a:gd name="connsiteX40" fmla="*/ 10157384 w 10248824"/>
              <a:gd name="connsiteY40" fmla="*/ 0 h 6630312"/>
              <a:gd name="connsiteX41" fmla="*/ 10029368 w 10248824"/>
              <a:gd name="connsiteY41" fmla="*/ 18288 h 6630312"/>
              <a:gd name="connsiteX42" fmla="*/ 9663608 w 10248824"/>
              <a:gd name="connsiteY42" fmla="*/ 73152 h 6630312"/>
              <a:gd name="connsiteX43" fmla="*/ 9233840 w 10248824"/>
              <a:gd name="connsiteY43" fmla="*/ 118872 h 6630312"/>
              <a:gd name="connsiteX44" fmla="*/ 8657768 w 10248824"/>
              <a:gd name="connsiteY44" fmla="*/ 164592 h 6630312"/>
              <a:gd name="connsiteX45" fmla="*/ 7871384 w 10248824"/>
              <a:gd name="connsiteY45" fmla="*/ 173736 h 6630312"/>
              <a:gd name="connsiteX46" fmla="*/ 7688504 w 10248824"/>
              <a:gd name="connsiteY46" fmla="*/ 182880 h 6630312"/>
              <a:gd name="connsiteX47" fmla="*/ 7587920 w 10248824"/>
              <a:gd name="connsiteY47" fmla="*/ 192024 h 6630312"/>
              <a:gd name="connsiteX48" fmla="*/ 7505624 w 10248824"/>
              <a:gd name="connsiteY48" fmla="*/ 201168 h 6630312"/>
              <a:gd name="connsiteX49" fmla="*/ 7149008 w 10248824"/>
              <a:gd name="connsiteY49" fmla="*/ 210312 h 6630312"/>
              <a:gd name="connsiteX50" fmla="*/ 7039280 w 10248824"/>
              <a:gd name="connsiteY50" fmla="*/ 219456 h 6630312"/>
              <a:gd name="connsiteX51" fmla="*/ 6810680 w 10248824"/>
              <a:gd name="connsiteY51" fmla="*/ 265176 h 6630312"/>
              <a:gd name="connsiteX52" fmla="*/ 6371768 w 10248824"/>
              <a:gd name="connsiteY52" fmla="*/ 310896 h 6630312"/>
              <a:gd name="connsiteX53" fmla="*/ 6079160 w 10248824"/>
              <a:gd name="connsiteY53" fmla="*/ 338328 h 6630312"/>
              <a:gd name="connsiteX54" fmla="*/ 5567096 w 10248824"/>
              <a:gd name="connsiteY54" fmla="*/ 374904 h 6630312"/>
              <a:gd name="connsiteX55" fmla="*/ 4789856 w 10248824"/>
              <a:gd name="connsiteY55" fmla="*/ 384048 h 6630312"/>
              <a:gd name="connsiteX56" fmla="*/ 1113968 w 10248824"/>
              <a:gd name="connsiteY56" fmla="*/ 374904 h 6630312"/>
              <a:gd name="connsiteX57" fmla="*/ 1031672 w 10248824"/>
              <a:gd name="connsiteY57" fmla="*/ 365760 h 6630312"/>
              <a:gd name="connsiteX58" fmla="*/ 803072 w 10248824"/>
              <a:gd name="connsiteY58" fmla="*/ 356616 h 6630312"/>
              <a:gd name="connsiteX59" fmla="*/ 565328 w 10248824"/>
              <a:gd name="connsiteY59" fmla="*/ 329184 h 6630312"/>
              <a:gd name="connsiteX60" fmla="*/ 510464 w 10248824"/>
              <a:gd name="connsiteY60" fmla="*/ 320040 h 6630312"/>
              <a:gd name="connsiteX61" fmla="*/ 272720 w 10248824"/>
              <a:gd name="connsiteY61" fmla="*/ 347472 h 6630312"/>
              <a:gd name="connsiteX0" fmla="*/ 272720 w 10248824"/>
              <a:gd name="connsiteY0" fmla="*/ 347472 h 6630312"/>
              <a:gd name="connsiteX1" fmla="*/ 254432 w 10248824"/>
              <a:gd name="connsiteY1" fmla="*/ 393192 h 6630312"/>
              <a:gd name="connsiteX2" fmla="*/ 236144 w 10248824"/>
              <a:gd name="connsiteY2" fmla="*/ 475488 h 6630312"/>
              <a:gd name="connsiteX3" fmla="*/ 227000 w 10248824"/>
              <a:gd name="connsiteY3" fmla="*/ 566928 h 6630312"/>
              <a:gd name="connsiteX4" fmla="*/ 162992 w 10248824"/>
              <a:gd name="connsiteY4" fmla="*/ 1225296 h 6630312"/>
              <a:gd name="connsiteX5" fmla="*/ 135560 w 10248824"/>
              <a:gd name="connsiteY5" fmla="*/ 1563624 h 6630312"/>
              <a:gd name="connsiteX6" fmla="*/ 126416 w 10248824"/>
              <a:gd name="connsiteY6" fmla="*/ 1892808 h 6630312"/>
              <a:gd name="connsiteX7" fmla="*/ 108128 w 10248824"/>
              <a:gd name="connsiteY7" fmla="*/ 2148840 h 6630312"/>
              <a:gd name="connsiteX8" fmla="*/ 98984 w 10248824"/>
              <a:gd name="connsiteY8" fmla="*/ 2962656 h 6630312"/>
              <a:gd name="connsiteX9" fmla="*/ 80696 w 10248824"/>
              <a:gd name="connsiteY9" fmla="*/ 3538728 h 6630312"/>
              <a:gd name="connsiteX10" fmla="*/ 71552 w 10248824"/>
              <a:gd name="connsiteY10" fmla="*/ 4297680 h 6630312"/>
              <a:gd name="connsiteX11" fmla="*/ 53264 w 10248824"/>
              <a:gd name="connsiteY11" fmla="*/ 5157216 h 6630312"/>
              <a:gd name="connsiteX12" fmla="*/ 62408 w 10248824"/>
              <a:gd name="connsiteY12" fmla="*/ 5815584 h 6630312"/>
              <a:gd name="connsiteX13" fmla="*/ 236144 w 10248824"/>
              <a:gd name="connsiteY13" fmla="*/ 6190488 h 6630312"/>
              <a:gd name="connsiteX14" fmla="*/ 2595296 w 10248824"/>
              <a:gd name="connsiteY14" fmla="*/ 6601968 h 6630312"/>
              <a:gd name="connsiteX15" fmla="*/ 4415004 w 10248824"/>
              <a:gd name="connsiteY15" fmla="*/ 6600882 h 6630312"/>
              <a:gd name="connsiteX16" fmla="*/ 7478192 w 10248824"/>
              <a:gd name="connsiteY16" fmla="*/ 6318504 h 6630312"/>
              <a:gd name="connsiteX17" fmla="*/ 9654464 w 10248824"/>
              <a:gd name="connsiteY17" fmla="*/ 6309360 h 6630312"/>
              <a:gd name="connsiteX18" fmla="*/ 9681896 w 10248824"/>
              <a:gd name="connsiteY18" fmla="*/ 6300216 h 6630312"/>
              <a:gd name="connsiteX19" fmla="*/ 9773336 w 10248824"/>
              <a:gd name="connsiteY19" fmla="*/ 6281928 h 6630312"/>
              <a:gd name="connsiteX20" fmla="*/ 9828200 w 10248824"/>
              <a:gd name="connsiteY20" fmla="*/ 6263640 h 6630312"/>
              <a:gd name="connsiteX21" fmla="*/ 9892208 w 10248824"/>
              <a:gd name="connsiteY21" fmla="*/ 6236208 h 6630312"/>
              <a:gd name="connsiteX22" fmla="*/ 10020224 w 10248824"/>
              <a:gd name="connsiteY22" fmla="*/ 6117336 h 6630312"/>
              <a:gd name="connsiteX23" fmla="*/ 10056800 w 10248824"/>
              <a:gd name="connsiteY23" fmla="*/ 6080760 h 6630312"/>
              <a:gd name="connsiteX24" fmla="*/ 10102520 w 10248824"/>
              <a:gd name="connsiteY24" fmla="*/ 5998464 h 6630312"/>
              <a:gd name="connsiteX25" fmla="*/ 10111664 w 10248824"/>
              <a:gd name="connsiteY25" fmla="*/ 5971032 h 6630312"/>
              <a:gd name="connsiteX26" fmla="*/ 10129952 w 10248824"/>
              <a:gd name="connsiteY26" fmla="*/ 5897880 h 6630312"/>
              <a:gd name="connsiteX27" fmla="*/ 10148240 w 10248824"/>
              <a:gd name="connsiteY27" fmla="*/ 5815584 h 6630312"/>
              <a:gd name="connsiteX28" fmla="*/ 10166528 w 10248824"/>
              <a:gd name="connsiteY28" fmla="*/ 5596128 h 6630312"/>
              <a:gd name="connsiteX29" fmla="*/ 10175672 w 10248824"/>
              <a:gd name="connsiteY29" fmla="*/ 5550408 h 6630312"/>
              <a:gd name="connsiteX30" fmla="*/ 10184816 w 10248824"/>
              <a:gd name="connsiteY30" fmla="*/ 5440680 h 6630312"/>
              <a:gd name="connsiteX31" fmla="*/ 10212248 w 10248824"/>
              <a:gd name="connsiteY31" fmla="*/ 5065776 h 6630312"/>
              <a:gd name="connsiteX32" fmla="*/ 10221392 w 10248824"/>
              <a:gd name="connsiteY32" fmla="*/ 4645152 h 6630312"/>
              <a:gd name="connsiteX33" fmla="*/ 10248824 w 10248824"/>
              <a:gd name="connsiteY33" fmla="*/ 4389120 h 6630312"/>
              <a:gd name="connsiteX34" fmla="*/ 10239680 w 10248824"/>
              <a:gd name="connsiteY34" fmla="*/ 3008376 h 6630312"/>
              <a:gd name="connsiteX35" fmla="*/ 10230536 w 10248824"/>
              <a:gd name="connsiteY35" fmla="*/ 2852928 h 6630312"/>
              <a:gd name="connsiteX36" fmla="*/ 10221392 w 10248824"/>
              <a:gd name="connsiteY36" fmla="*/ 256032 h 6630312"/>
              <a:gd name="connsiteX37" fmla="*/ 10193960 w 10248824"/>
              <a:gd name="connsiteY37" fmla="*/ 128016 h 6630312"/>
              <a:gd name="connsiteX38" fmla="*/ 10175672 w 10248824"/>
              <a:gd name="connsiteY38" fmla="*/ 27432 h 6630312"/>
              <a:gd name="connsiteX39" fmla="*/ 10157384 w 10248824"/>
              <a:gd name="connsiteY39" fmla="*/ 0 h 6630312"/>
              <a:gd name="connsiteX40" fmla="*/ 10029368 w 10248824"/>
              <a:gd name="connsiteY40" fmla="*/ 18288 h 6630312"/>
              <a:gd name="connsiteX41" fmla="*/ 9663608 w 10248824"/>
              <a:gd name="connsiteY41" fmla="*/ 73152 h 6630312"/>
              <a:gd name="connsiteX42" fmla="*/ 9233840 w 10248824"/>
              <a:gd name="connsiteY42" fmla="*/ 118872 h 6630312"/>
              <a:gd name="connsiteX43" fmla="*/ 8657768 w 10248824"/>
              <a:gd name="connsiteY43" fmla="*/ 164592 h 6630312"/>
              <a:gd name="connsiteX44" fmla="*/ 7871384 w 10248824"/>
              <a:gd name="connsiteY44" fmla="*/ 173736 h 6630312"/>
              <a:gd name="connsiteX45" fmla="*/ 7688504 w 10248824"/>
              <a:gd name="connsiteY45" fmla="*/ 182880 h 6630312"/>
              <a:gd name="connsiteX46" fmla="*/ 7587920 w 10248824"/>
              <a:gd name="connsiteY46" fmla="*/ 192024 h 6630312"/>
              <a:gd name="connsiteX47" fmla="*/ 7505624 w 10248824"/>
              <a:gd name="connsiteY47" fmla="*/ 201168 h 6630312"/>
              <a:gd name="connsiteX48" fmla="*/ 7149008 w 10248824"/>
              <a:gd name="connsiteY48" fmla="*/ 210312 h 6630312"/>
              <a:gd name="connsiteX49" fmla="*/ 7039280 w 10248824"/>
              <a:gd name="connsiteY49" fmla="*/ 219456 h 6630312"/>
              <a:gd name="connsiteX50" fmla="*/ 6810680 w 10248824"/>
              <a:gd name="connsiteY50" fmla="*/ 265176 h 6630312"/>
              <a:gd name="connsiteX51" fmla="*/ 6371768 w 10248824"/>
              <a:gd name="connsiteY51" fmla="*/ 310896 h 6630312"/>
              <a:gd name="connsiteX52" fmla="*/ 6079160 w 10248824"/>
              <a:gd name="connsiteY52" fmla="*/ 338328 h 6630312"/>
              <a:gd name="connsiteX53" fmla="*/ 5567096 w 10248824"/>
              <a:gd name="connsiteY53" fmla="*/ 374904 h 6630312"/>
              <a:gd name="connsiteX54" fmla="*/ 4789856 w 10248824"/>
              <a:gd name="connsiteY54" fmla="*/ 384048 h 6630312"/>
              <a:gd name="connsiteX55" fmla="*/ 1113968 w 10248824"/>
              <a:gd name="connsiteY55" fmla="*/ 374904 h 6630312"/>
              <a:gd name="connsiteX56" fmla="*/ 1031672 w 10248824"/>
              <a:gd name="connsiteY56" fmla="*/ 365760 h 6630312"/>
              <a:gd name="connsiteX57" fmla="*/ 803072 w 10248824"/>
              <a:gd name="connsiteY57" fmla="*/ 356616 h 6630312"/>
              <a:gd name="connsiteX58" fmla="*/ 565328 w 10248824"/>
              <a:gd name="connsiteY58" fmla="*/ 329184 h 6630312"/>
              <a:gd name="connsiteX59" fmla="*/ 510464 w 10248824"/>
              <a:gd name="connsiteY59" fmla="*/ 320040 h 6630312"/>
              <a:gd name="connsiteX60" fmla="*/ 272720 w 10248824"/>
              <a:gd name="connsiteY60" fmla="*/ 347472 h 6630312"/>
              <a:gd name="connsiteX0" fmla="*/ 272720 w 10248824"/>
              <a:gd name="connsiteY0" fmla="*/ 347472 h 6630312"/>
              <a:gd name="connsiteX1" fmla="*/ 254432 w 10248824"/>
              <a:gd name="connsiteY1" fmla="*/ 393192 h 6630312"/>
              <a:gd name="connsiteX2" fmla="*/ 236144 w 10248824"/>
              <a:gd name="connsiteY2" fmla="*/ 475488 h 6630312"/>
              <a:gd name="connsiteX3" fmla="*/ 162992 w 10248824"/>
              <a:gd name="connsiteY3" fmla="*/ 1225296 h 6630312"/>
              <a:gd name="connsiteX4" fmla="*/ 135560 w 10248824"/>
              <a:gd name="connsiteY4" fmla="*/ 1563624 h 6630312"/>
              <a:gd name="connsiteX5" fmla="*/ 126416 w 10248824"/>
              <a:gd name="connsiteY5" fmla="*/ 1892808 h 6630312"/>
              <a:gd name="connsiteX6" fmla="*/ 108128 w 10248824"/>
              <a:gd name="connsiteY6" fmla="*/ 2148840 h 6630312"/>
              <a:gd name="connsiteX7" fmla="*/ 98984 w 10248824"/>
              <a:gd name="connsiteY7" fmla="*/ 2962656 h 6630312"/>
              <a:gd name="connsiteX8" fmla="*/ 80696 w 10248824"/>
              <a:gd name="connsiteY8" fmla="*/ 3538728 h 6630312"/>
              <a:gd name="connsiteX9" fmla="*/ 71552 w 10248824"/>
              <a:gd name="connsiteY9" fmla="*/ 4297680 h 6630312"/>
              <a:gd name="connsiteX10" fmla="*/ 53264 w 10248824"/>
              <a:gd name="connsiteY10" fmla="*/ 5157216 h 6630312"/>
              <a:gd name="connsiteX11" fmla="*/ 62408 w 10248824"/>
              <a:gd name="connsiteY11" fmla="*/ 5815584 h 6630312"/>
              <a:gd name="connsiteX12" fmla="*/ 236144 w 10248824"/>
              <a:gd name="connsiteY12" fmla="*/ 6190488 h 6630312"/>
              <a:gd name="connsiteX13" fmla="*/ 2595296 w 10248824"/>
              <a:gd name="connsiteY13" fmla="*/ 6601968 h 6630312"/>
              <a:gd name="connsiteX14" fmla="*/ 4415004 w 10248824"/>
              <a:gd name="connsiteY14" fmla="*/ 6600882 h 6630312"/>
              <a:gd name="connsiteX15" fmla="*/ 7478192 w 10248824"/>
              <a:gd name="connsiteY15" fmla="*/ 6318504 h 6630312"/>
              <a:gd name="connsiteX16" fmla="*/ 9654464 w 10248824"/>
              <a:gd name="connsiteY16" fmla="*/ 6309360 h 6630312"/>
              <a:gd name="connsiteX17" fmla="*/ 9681896 w 10248824"/>
              <a:gd name="connsiteY17" fmla="*/ 6300216 h 6630312"/>
              <a:gd name="connsiteX18" fmla="*/ 9773336 w 10248824"/>
              <a:gd name="connsiteY18" fmla="*/ 6281928 h 6630312"/>
              <a:gd name="connsiteX19" fmla="*/ 9828200 w 10248824"/>
              <a:gd name="connsiteY19" fmla="*/ 6263640 h 6630312"/>
              <a:gd name="connsiteX20" fmla="*/ 9892208 w 10248824"/>
              <a:gd name="connsiteY20" fmla="*/ 6236208 h 6630312"/>
              <a:gd name="connsiteX21" fmla="*/ 10020224 w 10248824"/>
              <a:gd name="connsiteY21" fmla="*/ 6117336 h 6630312"/>
              <a:gd name="connsiteX22" fmla="*/ 10056800 w 10248824"/>
              <a:gd name="connsiteY22" fmla="*/ 6080760 h 6630312"/>
              <a:gd name="connsiteX23" fmla="*/ 10102520 w 10248824"/>
              <a:gd name="connsiteY23" fmla="*/ 5998464 h 6630312"/>
              <a:gd name="connsiteX24" fmla="*/ 10111664 w 10248824"/>
              <a:gd name="connsiteY24" fmla="*/ 5971032 h 6630312"/>
              <a:gd name="connsiteX25" fmla="*/ 10129952 w 10248824"/>
              <a:gd name="connsiteY25" fmla="*/ 5897880 h 6630312"/>
              <a:gd name="connsiteX26" fmla="*/ 10148240 w 10248824"/>
              <a:gd name="connsiteY26" fmla="*/ 5815584 h 6630312"/>
              <a:gd name="connsiteX27" fmla="*/ 10166528 w 10248824"/>
              <a:gd name="connsiteY27" fmla="*/ 5596128 h 6630312"/>
              <a:gd name="connsiteX28" fmla="*/ 10175672 w 10248824"/>
              <a:gd name="connsiteY28" fmla="*/ 5550408 h 6630312"/>
              <a:gd name="connsiteX29" fmla="*/ 10184816 w 10248824"/>
              <a:gd name="connsiteY29" fmla="*/ 5440680 h 6630312"/>
              <a:gd name="connsiteX30" fmla="*/ 10212248 w 10248824"/>
              <a:gd name="connsiteY30" fmla="*/ 5065776 h 6630312"/>
              <a:gd name="connsiteX31" fmla="*/ 10221392 w 10248824"/>
              <a:gd name="connsiteY31" fmla="*/ 4645152 h 6630312"/>
              <a:gd name="connsiteX32" fmla="*/ 10248824 w 10248824"/>
              <a:gd name="connsiteY32" fmla="*/ 4389120 h 6630312"/>
              <a:gd name="connsiteX33" fmla="*/ 10239680 w 10248824"/>
              <a:gd name="connsiteY33" fmla="*/ 3008376 h 6630312"/>
              <a:gd name="connsiteX34" fmla="*/ 10230536 w 10248824"/>
              <a:gd name="connsiteY34" fmla="*/ 2852928 h 6630312"/>
              <a:gd name="connsiteX35" fmla="*/ 10221392 w 10248824"/>
              <a:gd name="connsiteY35" fmla="*/ 256032 h 6630312"/>
              <a:gd name="connsiteX36" fmla="*/ 10193960 w 10248824"/>
              <a:gd name="connsiteY36" fmla="*/ 128016 h 6630312"/>
              <a:gd name="connsiteX37" fmla="*/ 10175672 w 10248824"/>
              <a:gd name="connsiteY37" fmla="*/ 27432 h 6630312"/>
              <a:gd name="connsiteX38" fmla="*/ 10157384 w 10248824"/>
              <a:gd name="connsiteY38" fmla="*/ 0 h 6630312"/>
              <a:gd name="connsiteX39" fmla="*/ 10029368 w 10248824"/>
              <a:gd name="connsiteY39" fmla="*/ 18288 h 6630312"/>
              <a:gd name="connsiteX40" fmla="*/ 9663608 w 10248824"/>
              <a:gd name="connsiteY40" fmla="*/ 73152 h 6630312"/>
              <a:gd name="connsiteX41" fmla="*/ 9233840 w 10248824"/>
              <a:gd name="connsiteY41" fmla="*/ 118872 h 6630312"/>
              <a:gd name="connsiteX42" fmla="*/ 8657768 w 10248824"/>
              <a:gd name="connsiteY42" fmla="*/ 164592 h 6630312"/>
              <a:gd name="connsiteX43" fmla="*/ 7871384 w 10248824"/>
              <a:gd name="connsiteY43" fmla="*/ 173736 h 6630312"/>
              <a:gd name="connsiteX44" fmla="*/ 7688504 w 10248824"/>
              <a:gd name="connsiteY44" fmla="*/ 182880 h 6630312"/>
              <a:gd name="connsiteX45" fmla="*/ 7587920 w 10248824"/>
              <a:gd name="connsiteY45" fmla="*/ 192024 h 6630312"/>
              <a:gd name="connsiteX46" fmla="*/ 7505624 w 10248824"/>
              <a:gd name="connsiteY46" fmla="*/ 201168 h 6630312"/>
              <a:gd name="connsiteX47" fmla="*/ 7149008 w 10248824"/>
              <a:gd name="connsiteY47" fmla="*/ 210312 h 6630312"/>
              <a:gd name="connsiteX48" fmla="*/ 7039280 w 10248824"/>
              <a:gd name="connsiteY48" fmla="*/ 219456 h 6630312"/>
              <a:gd name="connsiteX49" fmla="*/ 6810680 w 10248824"/>
              <a:gd name="connsiteY49" fmla="*/ 265176 h 6630312"/>
              <a:gd name="connsiteX50" fmla="*/ 6371768 w 10248824"/>
              <a:gd name="connsiteY50" fmla="*/ 310896 h 6630312"/>
              <a:gd name="connsiteX51" fmla="*/ 6079160 w 10248824"/>
              <a:gd name="connsiteY51" fmla="*/ 338328 h 6630312"/>
              <a:gd name="connsiteX52" fmla="*/ 5567096 w 10248824"/>
              <a:gd name="connsiteY52" fmla="*/ 374904 h 6630312"/>
              <a:gd name="connsiteX53" fmla="*/ 4789856 w 10248824"/>
              <a:gd name="connsiteY53" fmla="*/ 384048 h 6630312"/>
              <a:gd name="connsiteX54" fmla="*/ 1113968 w 10248824"/>
              <a:gd name="connsiteY54" fmla="*/ 374904 h 6630312"/>
              <a:gd name="connsiteX55" fmla="*/ 1031672 w 10248824"/>
              <a:gd name="connsiteY55" fmla="*/ 365760 h 6630312"/>
              <a:gd name="connsiteX56" fmla="*/ 803072 w 10248824"/>
              <a:gd name="connsiteY56" fmla="*/ 356616 h 6630312"/>
              <a:gd name="connsiteX57" fmla="*/ 565328 w 10248824"/>
              <a:gd name="connsiteY57" fmla="*/ 329184 h 6630312"/>
              <a:gd name="connsiteX58" fmla="*/ 510464 w 10248824"/>
              <a:gd name="connsiteY58" fmla="*/ 320040 h 6630312"/>
              <a:gd name="connsiteX59" fmla="*/ 272720 w 10248824"/>
              <a:gd name="connsiteY59" fmla="*/ 347472 h 6630312"/>
              <a:gd name="connsiteX0" fmla="*/ 510464 w 10248824"/>
              <a:gd name="connsiteY0" fmla="*/ 320040 h 6630312"/>
              <a:gd name="connsiteX1" fmla="*/ 254432 w 10248824"/>
              <a:gd name="connsiteY1" fmla="*/ 393192 h 6630312"/>
              <a:gd name="connsiteX2" fmla="*/ 236144 w 10248824"/>
              <a:gd name="connsiteY2" fmla="*/ 475488 h 6630312"/>
              <a:gd name="connsiteX3" fmla="*/ 162992 w 10248824"/>
              <a:gd name="connsiteY3" fmla="*/ 1225296 h 6630312"/>
              <a:gd name="connsiteX4" fmla="*/ 135560 w 10248824"/>
              <a:gd name="connsiteY4" fmla="*/ 1563624 h 6630312"/>
              <a:gd name="connsiteX5" fmla="*/ 126416 w 10248824"/>
              <a:gd name="connsiteY5" fmla="*/ 1892808 h 6630312"/>
              <a:gd name="connsiteX6" fmla="*/ 108128 w 10248824"/>
              <a:gd name="connsiteY6" fmla="*/ 2148840 h 6630312"/>
              <a:gd name="connsiteX7" fmla="*/ 98984 w 10248824"/>
              <a:gd name="connsiteY7" fmla="*/ 2962656 h 6630312"/>
              <a:gd name="connsiteX8" fmla="*/ 80696 w 10248824"/>
              <a:gd name="connsiteY8" fmla="*/ 3538728 h 6630312"/>
              <a:gd name="connsiteX9" fmla="*/ 71552 w 10248824"/>
              <a:gd name="connsiteY9" fmla="*/ 4297680 h 6630312"/>
              <a:gd name="connsiteX10" fmla="*/ 53264 w 10248824"/>
              <a:gd name="connsiteY10" fmla="*/ 5157216 h 6630312"/>
              <a:gd name="connsiteX11" fmla="*/ 62408 w 10248824"/>
              <a:gd name="connsiteY11" fmla="*/ 5815584 h 6630312"/>
              <a:gd name="connsiteX12" fmla="*/ 236144 w 10248824"/>
              <a:gd name="connsiteY12" fmla="*/ 6190488 h 6630312"/>
              <a:gd name="connsiteX13" fmla="*/ 2595296 w 10248824"/>
              <a:gd name="connsiteY13" fmla="*/ 6601968 h 6630312"/>
              <a:gd name="connsiteX14" fmla="*/ 4415004 w 10248824"/>
              <a:gd name="connsiteY14" fmla="*/ 6600882 h 6630312"/>
              <a:gd name="connsiteX15" fmla="*/ 7478192 w 10248824"/>
              <a:gd name="connsiteY15" fmla="*/ 6318504 h 6630312"/>
              <a:gd name="connsiteX16" fmla="*/ 9654464 w 10248824"/>
              <a:gd name="connsiteY16" fmla="*/ 6309360 h 6630312"/>
              <a:gd name="connsiteX17" fmla="*/ 9681896 w 10248824"/>
              <a:gd name="connsiteY17" fmla="*/ 6300216 h 6630312"/>
              <a:gd name="connsiteX18" fmla="*/ 9773336 w 10248824"/>
              <a:gd name="connsiteY18" fmla="*/ 6281928 h 6630312"/>
              <a:gd name="connsiteX19" fmla="*/ 9828200 w 10248824"/>
              <a:gd name="connsiteY19" fmla="*/ 6263640 h 6630312"/>
              <a:gd name="connsiteX20" fmla="*/ 9892208 w 10248824"/>
              <a:gd name="connsiteY20" fmla="*/ 6236208 h 6630312"/>
              <a:gd name="connsiteX21" fmla="*/ 10020224 w 10248824"/>
              <a:gd name="connsiteY21" fmla="*/ 6117336 h 6630312"/>
              <a:gd name="connsiteX22" fmla="*/ 10056800 w 10248824"/>
              <a:gd name="connsiteY22" fmla="*/ 6080760 h 6630312"/>
              <a:gd name="connsiteX23" fmla="*/ 10102520 w 10248824"/>
              <a:gd name="connsiteY23" fmla="*/ 5998464 h 6630312"/>
              <a:gd name="connsiteX24" fmla="*/ 10111664 w 10248824"/>
              <a:gd name="connsiteY24" fmla="*/ 5971032 h 6630312"/>
              <a:gd name="connsiteX25" fmla="*/ 10129952 w 10248824"/>
              <a:gd name="connsiteY25" fmla="*/ 5897880 h 6630312"/>
              <a:gd name="connsiteX26" fmla="*/ 10148240 w 10248824"/>
              <a:gd name="connsiteY26" fmla="*/ 5815584 h 6630312"/>
              <a:gd name="connsiteX27" fmla="*/ 10166528 w 10248824"/>
              <a:gd name="connsiteY27" fmla="*/ 5596128 h 6630312"/>
              <a:gd name="connsiteX28" fmla="*/ 10175672 w 10248824"/>
              <a:gd name="connsiteY28" fmla="*/ 5550408 h 6630312"/>
              <a:gd name="connsiteX29" fmla="*/ 10184816 w 10248824"/>
              <a:gd name="connsiteY29" fmla="*/ 5440680 h 6630312"/>
              <a:gd name="connsiteX30" fmla="*/ 10212248 w 10248824"/>
              <a:gd name="connsiteY30" fmla="*/ 5065776 h 6630312"/>
              <a:gd name="connsiteX31" fmla="*/ 10221392 w 10248824"/>
              <a:gd name="connsiteY31" fmla="*/ 4645152 h 6630312"/>
              <a:gd name="connsiteX32" fmla="*/ 10248824 w 10248824"/>
              <a:gd name="connsiteY32" fmla="*/ 4389120 h 6630312"/>
              <a:gd name="connsiteX33" fmla="*/ 10239680 w 10248824"/>
              <a:gd name="connsiteY33" fmla="*/ 3008376 h 6630312"/>
              <a:gd name="connsiteX34" fmla="*/ 10230536 w 10248824"/>
              <a:gd name="connsiteY34" fmla="*/ 2852928 h 6630312"/>
              <a:gd name="connsiteX35" fmla="*/ 10221392 w 10248824"/>
              <a:gd name="connsiteY35" fmla="*/ 256032 h 6630312"/>
              <a:gd name="connsiteX36" fmla="*/ 10193960 w 10248824"/>
              <a:gd name="connsiteY36" fmla="*/ 128016 h 6630312"/>
              <a:gd name="connsiteX37" fmla="*/ 10175672 w 10248824"/>
              <a:gd name="connsiteY37" fmla="*/ 27432 h 6630312"/>
              <a:gd name="connsiteX38" fmla="*/ 10157384 w 10248824"/>
              <a:gd name="connsiteY38" fmla="*/ 0 h 6630312"/>
              <a:gd name="connsiteX39" fmla="*/ 10029368 w 10248824"/>
              <a:gd name="connsiteY39" fmla="*/ 18288 h 6630312"/>
              <a:gd name="connsiteX40" fmla="*/ 9663608 w 10248824"/>
              <a:gd name="connsiteY40" fmla="*/ 73152 h 6630312"/>
              <a:gd name="connsiteX41" fmla="*/ 9233840 w 10248824"/>
              <a:gd name="connsiteY41" fmla="*/ 118872 h 6630312"/>
              <a:gd name="connsiteX42" fmla="*/ 8657768 w 10248824"/>
              <a:gd name="connsiteY42" fmla="*/ 164592 h 6630312"/>
              <a:gd name="connsiteX43" fmla="*/ 7871384 w 10248824"/>
              <a:gd name="connsiteY43" fmla="*/ 173736 h 6630312"/>
              <a:gd name="connsiteX44" fmla="*/ 7688504 w 10248824"/>
              <a:gd name="connsiteY44" fmla="*/ 182880 h 6630312"/>
              <a:gd name="connsiteX45" fmla="*/ 7587920 w 10248824"/>
              <a:gd name="connsiteY45" fmla="*/ 192024 h 6630312"/>
              <a:gd name="connsiteX46" fmla="*/ 7505624 w 10248824"/>
              <a:gd name="connsiteY46" fmla="*/ 201168 h 6630312"/>
              <a:gd name="connsiteX47" fmla="*/ 7149008 w 10248824"/>
              <a:gd name="connsiteY47" fmla="*/ 210312 h 6630312"/>
              <a:gd name="connsiteX48" fmla="*/ 7039280 w 10248824"/>
              <a:gd name="connsiteY48" fmla="*/ 219456 h 6630312"/>
              <a:gd name="connsiteX49" fmla="*/ 6810680 w 10248824"/>
              <a:gd name="connsiteY49" fmla="*/ 265176 h 6630312"/>
              <a:gd name="connsiteX50" fmla="*/ 6371768 w 10248824"/>
              <a:gd name="connsiteY50" fmla="*/ 310896 h 6630312"/>
              <a:gd name="connsiteX51" fmla="*/ 6079160 w 10248824"/>
              <a:gd name="connsiteY51" fmla="*/ 338328 h 6630312"/>
              <a:gd name="connsiteX52" fmla="*/ 5567096 w 10248824"/>
              <a:gd name="connsiteY52" fmla="*/ 374904 h 6630312"/>
              <a:gd name="connsiteX53" fmla="*/ 4789856 w 10248824"/>
              <a:gd name="connsiteY53" fmla="*/ 384048 h 6630312"/>
              <a:gd name="connsiteX54" fmla="*/ 1113968 w 10248824"/>
              <a:gd name="connsiteY54" fmla="*/ 374904 h 6630312"/>
              <a:gd name="connsiteX55" fmla="*/ 1031672 w 10248824"/>
              <a:gd name="connsiteY55" fmla="*/ 365760 h 6630312"/>
              <a:gd name="connsiteX56" fmla="*/ 803072 w 10248824"/>
              <a:gd name="connsiteY56" fmla="*/ 356616 h 6630312"/>
              <a:gd name="connsiteX57" fmla="*/ 565328 w 10248824"/>
              <a:gd name="connsiteY57" fmla="*/ 329184 h 6630312"/>
              <a:gd name="connsiteX58" fmla="*/ 510464 w 10248824"/>
              <a:gd name="connsiteY58" fmla="*/ 320040 h 6630312"/>
              <a:gd name="connsiteX0" fmla="*/ 510464 w 10248824"/>
              <a:gd name="connsiteY0" fmla="*/ 320040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505624 w 10248824"/>
              <a:gd name="connsiteY45" fmla="*/ 201168 h 6630312"/>
              <a:gd name="connsiteX46" fmla="*/ 7149008 w 10248824"/>
              <a:gd name="connsiteY46" fmla="*/ 210312 h 6630312"/>
              <a:gd name="connsiteX47" fmla="*/ 7039280 w 10248824"/>
              <a:gd name="connsiteY47" fmla="*/ 219456 h 6630312"/>
              <a:gd name="connsiteX48" fmla="*/ 6810680 w 10248824"/>
              <a:gd name="connsiteY48" fmla="*/ 265176 h 6630312"/>
              <a:gd name="connsiteX49" fmla="*/ 6371768 w 10248824"/>
              <a:gd name="connsiteY49" fmla="*/ 310896 h 6630312"/>
              <a:gd name="connsiteX50" fmla="*/ 6079160 w 10248824"/>
              <a:gd name="connsiteY50" fmla="*/ 338328 h 6630312"/>
              <a:gd name="connsiteX51" fmla="*/ 5567096 w 10248824"/>
              <a:gd name="connsiteY51" fmla="*/ 374904 h 6630312"/>
              <a:gd name="connsiteX52" fmla="*/ 4789856 w 10248824"/>
              <a:gd name="connsiteY52" fmla="*/ 384048 h 6630312"/>
              <a:gd name="connsiteX53" fmla="*/ 1113968 w 10248824"/>
              <a:gd name="connsiteY53" fmla="*/ 374904 h 6630312"/>
              <a:gd name="connsiteX54" fmla="*/ 1031672 w 10248824"/>
              <a:gd name="connsiteY54" fmla="*/ 365760 h 6630312"/>
              <a:gd name="connsiteX55" fmla="*/ 803072 w 10248824"/>
              <a:gd name="connsiteY55" fmla="*/ 356616 h 6630312"/>
              <a:gd name="connsiteX56" fmla="*/ 565328 w 10248824"/>
              <a:gd name="connsiteY56" fmla="*/ 329184 h 6630312"/>
              <a:gd name="connsiteX57" fmla="*/ 510464 w 10248824"/>
              <a:gd name="connsiteY57" fmla="*/ 320040 h 6630312"/>
              <a:gd name="connsiteX0" fmla="*/ 510464 w 10248824"/>
              <a:gd name="connsiteY0" fmla="*/ 320040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505624 w 10248824"/>
              <a:gd name="connsiteY45" fmla="*/ 201168 h 6630312"/>
              <a:gd name="connsiteX46" fmla="*/ 7149008 w 10248824"/>
              <a:gd name="connsiteY46" fmla="*/ 210312 h 6630312"/>
              <a:gd name="connsiteX47" fmla="*/ 7039280 w 10248824"/>
              <a:gd name="connsiteY47" fmla="*/ 219456 h 6630312"/>
              <a:gd name="connsiteX48" fmla="*/ 6810680 w 10248824"/>
              <a:gd name="connsiteY48" fmla="*/ 265176 h 6630312"/>
              <a:gd name="connsiteX49" fmla="*/ 6371768 w 10248824"/>
              <a:gd name="connsiteY49" fmla="*/ 310896 h 6630312"/>
              <a:gd name="connsiteX50" fmla="*/ 6079160 w 10248824"/>
              <a:gd name="connsiteY50" fmla="*/ 338328 h 6630312"/>
              <a:gd name="connsiteX51" fmla="*/ 5567096 w 10248824"/>
              <a:gd name="connsiteY51" fmla="*/ 374904 h 6630312"/>
              <a:gd name="connsiteX52" fmla="*/ 4789856 w 10248824"/>
              <a:gd name="connsiteY52" fmla="*/ 384048 h 6630312"/>
              <a:gd name="connsiteX53" fmla="*/ 1113968 w 10248824"/>
              <a:gd name="connsiteY53" fmla="*/ 374904 h 6630312"/>
              <a:gd name="connsiteX54" fmla="*/ 1031672 w 10248824"/>
              <a:gd name="connsiteY54" fmla="*/ 365760 h 6630312"/>
              <a:gd name="connsiteX55" fmla="*/ 565328 w 10248824"/>
              <a:gd name="connsiteY55" fmla="*/ 329184 h 6630312"/>
              <a:gd name="connsiteX56" fmla="*/ 510464 w 10248824"/>
              <a:gd name="connsiteY56" fmla="*/ 320040 h 6630312"/>
              <a:gd name="connsiteX0" fmla="*/ 510464 w 10248824"/>
              <a:gd name="connsiteY0" fmla="*/ 320040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505624 w 10248824"/>
              <a:gd name="connsiteY45" fmla="*/ 201168 h 6630312"/>
              <a:gd name="connsiteX46" fmla="*/ 7149008 w 10248824"/>
              <a:gd name="connsiteY46" fmla="*/ 210312 h 6630312"/>
              <a:gd name="connsiteX47" fmla="*/ 7039280 w 10248824"/>
              <a:gd name="connsiteY47" fmla="*/ 219456 h 6630312"/>
              <a:gd name="connsiteX48" fmla="*/ 6810680 w 10248824"/>
              <a:gd name="connsiteY48" fmla="*/ 265176 h 6630312"/>
              <a:gd name="connsiteX49" fmla="*/ 6371768 w 10248824"/>
              <a:gd name="connsiteY49" fmla="*/ 310896 h 6630312"/>
              <a:gd name="connsiteX50" fmla="*/ 6079160 w 10248824"/>
              <a:gd name="connsiteY50" fmla="*/ 338328 h 6630312"/>
              <a:gd name="connsiteX51" fmla="*/ 5567096 w 10248824"/>
              <a:gd name="connsiteY51" fmla="*/ 374904 h 6630312"/>
              <a:gd name="connsiteX52" fmla="*/ 4789856 w 10248824"/>
              <a:gd name="connsiteY52" fmla="*/ 384048 h 6630312"/>
              <a:gd name="connsiteX53" fmla="*/ 1113968 w 10248824"/>
              <a:gd name="connsiteY53" fmla="*/ 374904 h 6630312"/>
              <a:gd name="connsiteX54" fmla="*/ 565328 w 10248824"/>
              <a:gd name="connsiteY54" fmla="*/ 329184 h 6630312"/>
              <a:gd name="connsiteX55" fmla="*/ 510464 w 10248824"/>
              <a:gd name="connsiteY55" fmla="*/ 320040 h 6630312"/>
              <a:gd name="connsiteX0" fmla="*/ 510464 w 10248824"/>
              <a:gd name="connsiteY0" fmla="*/ 320040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505624 w 10248824"/>
              <a:gd name="connsiteY45" fmla="*/ 201168 h 6630312"/>
              <a:gd name="connsiteX46" fmla="*/ 7149008 w 10248824"/>
              <a:gd name="connsiteY46" fmla="*/ 210312 h 6630312"/>
              <a:gd name="connsiteX47" fmla="*/ 7039280 w 10248824"/>
              <a:gd name="connsiteY47" fmla="*/ 219456 h 6630312"/>
              <a:gd name="connsiteX48" fmla="*/ 6810680 w 10248824"/>
              <a:gd name="connsiteY48" fmla="*/ 265176 h 6630312"/>
              <a:gd name="connsiteX49" fmla="*/ 6371768 w 10248824"/>
              <a:gd name="connsiteY49" fmla="*/ 310896 h 6630312"/>
              <a:gd name="connsiteX50" fmla="*/ 6079160 w 10248824"/>
              <a:gd name="connsiteY50" fmla="*/ 338328 h 6630312"/>
              <a:gd name="connsiteX51" fmla="*/ 5567096 w 10248824"/>
              <a:gd name="connsiteY51" fmla="*/ 374904 h 6630312"/>
              <a:gd name="connsiteX52" fmla="*/ 4789856 w 10248824"/>
              <a:gd name="connsiteY52" fmla="*/ 384048 h 6630312"/>
              <a:gd name="connsiteX53" fmla="*/ 565328 w 10248824"/>
              <a:gd name="connsiteY53" fmla="*/ 329184 h 6630312"/>
              <a:gd name="connsiteX54" fmla="*/ 510464 w 10248824"/>
              <a:gd name="connsiteY54" fmla="*/ 320040 h 6630312"/>
              <a:gd name="connsiteX0" fmla="*/ 510464 w 10248824"/>
              <a:gd name="connsiteY0" fmla="*/ 320040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505624 w 10248824"/>
              <a:gd name="connsiteY45" fmla="*/ 201168 h 6630312"/>
              <a:gd name="connsiteX46" fmla="*/ 7149008 w 10248824"/>
              <a:gd name="connsiteY46" fmla="*/ 210312 h 6630312"/>
              <a:gd name="connsiteX47" fmla="*/ 7039280 w 10248824"/>
              <a:gd name="connsiteY47" fmla="*/ 219456 h 6630312"/>
              <a:gd name="connsiteX48" fmla="*/ 6810680 w 10248824"/>
              <a:gd name="connsiteY48" fmla="*/ 265176 h 6630312"/>
              <a:gd name="connsiteX49" fmla="*/ 6371768 w 10248824"/>
              <a:gd name="connsiteY49" fmla="*/ 310896 h 6630312"/>
              <a:gd name="connsiteX50" fmla="*/ 6079160 w 10248824"/>
              <a:gd name="connsiteY50" fmla="*/ 338328 h 6630312"/>
              <a:gd name="connsiteX51" fmla="*/ 5567096 w 10248824"/>
              <a:gd name="connsiteY51" fmla="*/ 374904 h 6630312"/>
              <a:gd name="connsiteX52" fmla="*/ 4789856 w 10248824"/>
              <a:gd name="connsiteY52" fmla="*/ 384048 h 6630312"/>
              <a:gd name="connsiteX53" fmla="*/ 565328 w 10248824"/>
              <a:gd name="connsiteY53" fmla="*/ 329184 h 6630312"/>
              <a:gd name="connsiteX54" fmla="*/ 510464 w 10248824"/>
              <a:gd name="connsiteY54" fmla="*/ 320040 h 6630312"/>
              <a:gd name="connsiteX0" fmla="*/ 971323 w 10248824"/>
              <a:gd name="connsiteY0" fmla="*/ 332495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505624 w 10248824"/>
              <a:gd name="connsiteY45" fmla="*/ 201168 h 6630312"/>
              <a:gd name="connsiteX46" fmla="*/ 7149008 w 10248824"/>
              <a:gd name="connsiteY46" fmla="*/ 210312 h 6630312"/>
              <a:gd name="connsiteX47" fmla="*/ 7039280 w 10248824"/>
              <a:gd name="connsiteY47" fmla="*/ 219456 h 6630312"/>
              <a:gd name="connsiteX48" fmla="*/ 6810680 w 10248824"/>
              <a:gd name="connsiteY48" fmla="*/ 265176 h 6630312"/>
              <a:gd name="connsiteX49" fmla="*/ 6371768 w 10248824"/>
              <a:gd name="connsiteY49" fmla="*/ 310896 h 6630312"/>
              <a:gd name="connsiteX50" fmla="*/ 6079160 w 10248824"/>
              <a:gd name="connsiteY50" fmla="*/ 338328 h 6630312"/>
              <a:gd name="connsiteX51" fmla="*/ 5567096 w 10248824"/>
              <a:gd name="connsiteY51" fmla="*/ 374904 h 6630312"/>
              <a:gd name="connsiteX52" fmla="*/ 4789856 w 10248824"/>
              <a:gd name="connsiteY52" fmla="*/ 384048 h 6630312"/>
              <a:gd name="connsiteX53" fmla="*/ 565328 w 10248824"/>
              <a:gd name="connsiteY53" fmla="*/ 329184 h 6630312"/>
              <a:gd name="connsiteX54" fmla="*/ 971323 w 10248824"/>
              <a:gd name="connsiteY54" fmla="*/ 332495 h 6630312"/>
              <a:gd name="connsiteX0" fmla="*/ 971323 w 10248824"/>
              <a:gd name="connsiteY0" fmla="*/ 332495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149008 w 10248824"/>
              <a:gd name="connsiteY45" fmla="*/ 210312 h 6630312"/>
              <a:gd name="connsiteX46" fmla="*/ 7039280 w 10248824"/>
              <a:gd name="connsiteY46" fmla="*/ 219456 h 6630312"/>
              <a:gd name="connsiteX47" fmla="*/ 6810680 w 10248824"/>
              <a:gd name="connsiteY47" fmla="*/ 265176 h 6630312"/>
              <a:gd name="connsiteX48" fmla="*/ 6371768 w 10248824"/>
              <a:gd name="connsiteY48" fmla="*/ 310896 h 6630312"/>
              <a:gd name="connsiteX49" fmla="*/ 6079160 w 10248824"/>
              <a:gd name="connsiteY49" fmla="*/ 338328 h 6630312"/>
              <a:gd name="connsiteX50" fmla="*/ 5567096 w 10248824"/>
              <a:gd name="connsiteY50" fmla="*/ 374904 h 6630312"/>
              <a:gd name="connsiteX51" fmla="*/ 4789856 w 10248824"/>
              <a:gd name="connsiteY51" fmla="*/ 384048 h 6630312"/>
              <a:gd name="connsiteX52" fmla="*/ 565328 w 10248824"/>
              <a:gd name="connsiteY52" fmla="*/ 329184 h 6630312"/>
              <a:gd name="connsiteX53" fmla="*/ 971323 w 10248824"/>
              <a:gd name="connsiteY53" fmla="*/ 332495 h 6630312"/>
              <a:gd name="connsiteX0" fmla="*/ 971323 w 10248824"/>
              <a:gd name="connsiteY0" fmla="*/ 332495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149008 w 10248824"/>
              <a:gd name="connsiteY45" fmla="*/ 210312 h 6630312"/>
              <a:gd name="connsiteX46" fmla="*/ 6810680 w 10248824"/>
              <a:gd name="connsiteY46" fmla="*/ 265176 h 6630312"/>
              <a:gd name="connsiteX47" fmla="*/ 6371768 w 10248824"/>
              <a:gd name="connsiteY47" fmla="*/ 310896 h 6630312"/>
              <a:gd name="connsiteX48" fmla="*/ 6079160 w 10248824"/>
              <a:gd name="connsiteY48" fmla="*/ 338328 h 6630312"/>
              <a:gd name="connsiteX49" fmla="*/ 5567096 w 10248824"/>
              <a:gd name="connsiteY49" fmla="*/ 374904 h 6630312"/>
              <a:gd name="connsiteX50" fmla="*/ 4789856 w 10248824"/>
              <a:gd name="connsiteY50" fmla="*/ 384048 h 6630312"/>
              <a:gd name="connsiteX51" fmla="*/ 565328 w 10248824"/>
              <a:gd name="connsiteY51" fmla="*/ 329184 h 6630312"/>
              <a:gd name="connsiteX52" fmla="*/ 971323 w 10248824"/>
              <a:gd name="connsiteY52" fmla="*/ 332495 h 6630312"/>
              <a:gd name="connsiteX0" fmla="*/ 971323 w 10248824"/>
              <a:gd name="connsiteY0" fmla="*/ 332495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6810680 w 10248824"/>
              <a:gd name="connsiteY45" fmla="*/ 265176 h 6630312"/>
              <a:gd name="connsiteX46" fmla="*/ 6371768 w 10248824"/>
              <a:gd name="connsiteY46" fmla="*/ 310896 h 6630312"/>
              <a:gd name="connsiteX47" fmla="*/ 6079160 w 10248824"/>
              <a:gd name="connsiteY47" fmla="*/ 338328 h 6630312"/>
              <a:gd name="connsiteX48" fmla="*/ 5567096 w 10248824"/>
              <a:gd name="connsiteY48" fmla="*/ 374904 h 6630312"/>
              <a:gd name="connsiteX49" fmla="*/ 4789856 w 10248824"/>
              <a:gd name="connsiteY49" fmla="*/ 384048 h 6630312"/>
              <a:gd name="connsiteX50" fmla="*/ 565328 w 10248824"/>
              <a:gd name="connsiteY50" fmla="*/ 329184 h 6630312"/>
              <a:gd name="connsiteX51" fmla="*/ 971323 w 10248824"/>
              <a:gd name="connsiteY51" fmla="*/ 332495 h 6630312"/>
              <a:gd name="connsiteX0" fmla="*/ 971323 w 10248824"/>
              <a:gd name="connsiteY0" fmla="*/ 332495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6810680 w 10248824"/>
              <a:gd name="connsiteY44" fmla="*/ 265176 h 6630312"/>
              <a:gd name="connsiteX45" fmla="*/ 6371768 w 10248824"/>
              <a:gd name="connsiteY45" fmla="*/ 310896 h 6630312"/>
              <a:gd name="connsiteX46" fmla="*/ 6079160 w 10248824"/>
              <a:gd name="connsiteY46" fmla="*/ 338328 h 6630312"/>
              <a:gd name="connsiteX47" fmla="*/ 5567096 w 10248824"/>
              <a:gd name="connsiteY47" fmla="*/ 374904 h 6630312"/>
              <a:gd name="connsiteX48" fmla="*/ 4789856 w 10248824"/>
              <a:gd name="connsiteY48" fmla="*/ 384048 h 6630312"/>
              <a:gd name="connsiteX49" fmla="*/ 565328 w 10248824"/>
              <a:gd name="connsiteY49" fmla="*/ 329184 h 6630312"/>
              <a:gd name="connsiteX50" fmla="*/ 971323 w 10248824"/>
              <a:gd name="connsiteY50" fmla="*/ 332495 h 6630312"/>
              <a:gd name="connsiteX0" fmla="*/ 971323 w 10248824"/>
              <a:gd name="connsiteY0" fmla="*/ 332495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688504 w 10248824"/>
              <a:gd name="connsiteY42" fmla="*/ 182880 h 6630312"/>
              <a:gd name="connsiteX43" fmla="*/ 6810680 w 10248824"/>
              <a:gd name="connsiteY43" fmla="*/ 265176 h 6630312"/>
              <a:gd name="connsiteX44" fmla="*/ 6371768 w 10248824"/>
              <a:gd name="connsiteY44" fmla="*/ 310896 h 6630312"/>
              <a:gd name="connsiteX45" fmla="*/ 6079160 w 10248824"/>
              <a:gd name="connsiteY45" fmla="*/ 338328 h 6630312"/>
              <a:gd name="connsiteX46" fmla="*/ 5567096 w 10248824"/>
              <a:gd name="connsiteY46" fmla="*/ 374904 h 6630312"/>
              <a:gd name="connsiteX47" fmla="*/ 4789856 w 10248824"/>
              <a:gd name="connsiteY47" fmla="*/ 384048 h 6630312"/>
              <a:gd name="connsiteX48" fmla="*/ 565328 w 10248824"/>
              <a:gd name="connsiteY48" fmla="*/ 329184 h 6630312"/>
              <a:gd name="connsiteX49" fmla="*/ 971323 w 10248824"/>
              <a:gd name="connsiteY49" fmla="*/ 332495 h 6630312"/>
              <a:gd name="connsiteX0" fmla="*/ 971323 w 10248824"/>
              <a:gd name="connsiteY0" fmla="*/ 437124 h 6734941"/>
              <a:gd name="connsiteX1" fmla="*/ 254432 w 10248824"/>
              <a:gd name="connsiteY1" fmla="*/ 497821 h 6734941"/>
              <a:gd name="connsiteX2" fmla="*/ 162992 w 10248824"/>
              <a:gd name="connsiteY2" fmla="*/ 1329925 h 6734941"/>
              <a:gd name="connsiteX3" fmla="*/ 135560 w 10248824"/>
              <a:gd name="connsiteY3" fmla="*/ 1668253 h 6734941"/>
              <a:gd name="connsiteX4" fmla="*/ 126416 w 10248824"/>
              <a:gd name="connsiteY4" fmla="*/ 1997437 h 6734941"/>
              <a:gd name="connsiteX5" fmla="*/ 108128 w 10248824"/>
              <a:gd name="connsiteY5" fmla="*/ 2253469 h 6734941"/>
              <a:gd name="connsiteX6" fmla="*/ 98984 w 10248824"/>
              <a:gd name="connsiteY6" fmla="*/ 3067285 h 6734941"/>
              <a:gd name="connsiteX7" fmla="*/ 80696 w 10248824"/>
              <a:gd name="connsiteY7" fmla="*/ 3643357 h 6734941"/>
              <a:gd name="connsiteX8" fmla="*/ 71552 w 10248824"/>
              <a:gd name="connsiteY8" fmla="*/ 4402309 h 6734941"/>
              <a:gd name="connsiteX9" fmla="*/ 53264 w 10248824"/>
              <a:gd name="connsiteY9" fmla="*/ 5261845 h 6734941"/>
              <a:gd name="connsiteX10" fmla="*/ 62408 w 10248824"/>
              <a:gd name="connsiteY10" fmla="*/ 5920213 h 6734941"/>
              <a:gd name="connsiteX11" fmla="*/ 236144 w 10248824"/>
              <a:gd name="connsiteY11" fmla="*/ 6295117 h 6734941"/>
              <a:gd name="connsiteX12" fmla="*/ 2595296 w 10248824"/>
              <a:gd name="connsiteY12" fmla="*/ 6706597 h 6734941"/>
              <a:gd name="connsiteX13" fmla="*/ 4415004 w 10248824"/>
              <a:gd name="connsiteY13" fmla="*/ 6705511 h 6734941"/>
              <a:gd name="connsiteX14" fmla="*/ 7478192 w 10248824"/>
              <a:gd name="connsiteY14" fmla="*/ 6423133 h 6734941"/>
              <a:gd name="connsiteX15" fmla="*/ 9654464 w 10248824"/>
              <a:gd name="connsiteY15" fmla="*/ 6413989 h 6734941"/>
              <a:gd name="connsiteX16" fmla="*/ 9681896 w 10248824"/>
              <a:gd name="connsiteY16" fmla="*/ 6404845 h 6734941"/>
              <a:gd name="connsiteX17" fmla="*/ 9773336 w 10248824"/>
              <a:gd name="connsiteY17" fmla="*/ 6386557 h 6734941"/>
              <a:gd name="connsiteX18" fmla="*/ 9828200 w 10248824"/>
              <a:gd name="connsiteY18" fmla="*/ 6368269 h 6734941"/>
              <a:gd name="connsiteX19" fmla="*/ 9892208 w 10248824"/>
              <a:gd name="connsiteY19" fmla="*/ 6340837 h 6734941"/>
              <a:gd name="connsiteX20" fmla="*/ 10020224 w 10248824"/>
              <a:gd name="connsiteY20" fmla="*/ 6221965 h 6734941"/>
              <a:gd name="connsiteX21" fmla="*/ 10056800 w 10248824"/>
              <a:gd name="connsiteY21" fmla="*/ 6185389 h 6734941"/>
              <a:gd name="connsiteX22" fmla="*/ 10102520 w 10248824"/>
              <a:gd name="connsiteY22" fmla="*/ 6103093 h 6734941"/>
              <a:gd name="connsiteX23" fmla="*/ 10111664 w 10248824"/>
              <a:gd name="connsiteY23" fmla="*/ 6075661 h 6734941"/>
              <a:gd name="connsiteX24" fmla="*/ 10129952 w 10248824"/>
              <a:gd name="connsiteY24" fmla="*/ 6002509 h 6734941"/>
              <a:gd name="connsiteX25" fmla="*/ 10148240 w 10248824"/>
              <a:gd name="connsiteY25" fmla="*/ 5920213 h 6734941"/>
              <a:gd name="connsiteX26" fmla="*/ 10166528 w 10248824"/>
              <a:gd name="connsiteY26" fmla="*/ 5700757 h 6734941"/>
              <a:gd name="connsiteX27" fmla="*/ 10175672 w 10248824"/>
              <a:gd name="connsiteY27" fmla="*/ 5655037 h 6734941"/>
              <a:gd name="connsiteX28" fmla="*/ 10184816 w 10248824"/>
              <a:gd name="connsiteY28" fmla="*/ 5545309 h 6734941"/>
              <a:gd name="connsiteX29" fmla="*/ 10212248 w 10248824"/>
              <a:gd name="connsiteY29" fmla="*/ 5170405 h 6734941"/>
              <a:gd name="connsiteX30" fmla="*/ 10221392 w 10248824"/>
              <a:gd name="connsiteY30" fmla="*/ 4749781 h 6734941"/>
              <a:gd name="connsiteX31" fmla="*/ 10248824 w 10248824"/>
              <a:gd name="connsiteY31" fmla="*/ 4493749 h 6734941"/>
              <a:gd name="connsiteX32" fmla="*/ 10239680 w 10248824"/>
              <a:gd name="connsiteY32" fmla="*/ 3113005 h 6734941"/>
              <a:gd name="connsiteX33" fmla="*/ 10230536 w 10248824"/>
              <a:gd name="connsiteY33" fmla="*/ 2957557 h 6734941"/>
              <a:gd name="connsiteX34" fmla="*/ 10193960 w 10248824"/>
              <a:gd name="connsiteY34" fmla="*/ 232645 h 6734941"/>
              <a:gd name="connsiteX35" fmla="*/ 10175672 w 10248824"/>
              <a:gd name="connsiteY35" fmla="*/ 132061 h 6734941"/>
              <a:gd name="connsiteX36" fmla="*/ 10157384 w 10248824"/>
              <a:gd name="connsiteY36" fmla="*/ 104629 h 6734941"/>
              <a:gd name="connsiteX37" fmla="*/ 10029368 w 10248824"/>
              <a:gd name="connsiteY37" fmla="*/ 122917 h 6734941"/>
              <a:gd name="connsiteX38" fmla="*/ 9663608 w 10248824"/>
              <a:gd name="connsiteY38" fmla="*/ 177781 h 6734941"/>
              <a:gd name="connsiteX39" fmla="*/ 9233840 w 10248824"/>
              <a:gd name="connsiteY39" fmla="*/ 223501 h 6734941"/>
              <a:gd name="connsiteX40" fmla="*/ 8657768 w 10248824"/>
              <a:gd name="connsiteY40" fmla="*/ 269221 h 6734941"/>
              <a:gd name="connsiteX41" fmla="*/ 7688504 w 10248824"/>
              <a:gd name="connsiteY41" fmla="*/ 287509 h 6734941"/>
              <a:gd name="connsiteX42" fmla="*/ 6810680 w 10248824"/>
              <a:gd name="connsiteY42" fmla="*/ 369805 h 6734941"/>
              <a:gd name="connsiteX43" fmla="*/ 6371768 w 10248824"/>
              <a:gd name="connsiteY43" fmla="*/ 415525 h 6734941"/>
              <a:gd name="connsiteX44" fmla="*/ 6079160 w 10248824"/>
              <a:gd name="connsiteY44" fmla="*/ 442957 h 6734941"/>
              <a:gd name="connsiteX45" fmla="*/ 5567096 w 10248824"/>
              <a:gd name="connsiteY45" fmla="*/ 479533 h 6734941"/>
              <a:gd name="connsiteX46" fmla="*/ 4789856 w 10248824"/>
              <a:gd name="connsiteY46" fmla="*/ 488677 h 6734941"/>
              <a:gd name="connsiteX47" fmla="*/ 565328 w 10248824"/>
              <a:gd name="connsiteY47" fmla="*/ 433813 h 6734941"/>
              <a:gd name="connsiteX48" fmla="*/ 971323 w 10248824"/>
              <a:gd name="connsiteY48" fmla="*/ 437124 h 6734941"/>
              <a:gd name="connsiteX0" fmla="*/ 971323 w 10248824"/>
              <a:gd name="connsiteY0" fmla="*/ 521606 h 6819423"/>
              <a:gd name="connsiteX1" fmla="*/ 254432 w 10248824"/>
              <a:gd name="connsiteY1" fmla="*/ 582303 h 6819423"/>
              <a:gd name="connsiteX2" fmla="*/ 162992 w 10248824"/>
              <a:gd name="connsiteY2" fmla="*/ 1414407 h 6819423"/>
              <a:gd name="connsiteX3" fmla="*/ 135560 w 10248824"/>
              <a:gd name="connsiteY3" fmla="*/ 1752735 h 6819423"/>
              <a:gd name="connsiteX4" fmla="*/ 126416 w 10248824"/>
              <a:gd name="connsiteY4" fmla="*/ 2081919 h 6819423"/>
              <a:gd name="connsiteX5" fmla="*/ 108128 w 10248824"/>
              <a:gd name="connsiteY5" fmla="*/ 2337951 h 6819423"/>
              <a:gd name="connsiteX6" fmla="*/ 98984 w 10248824"/>
              <a:gd name="connsiteY6" fmla="*/ 3151767 h 6819423"/>
              <a:gd name="connsiteX7" fmla="*/ 80696 w 10248824"/>
              <a:gd name="connsiteY7" fmla="*/ 3727839 h 6819423"/>
              <a:gd name="connsiteX8" fmla="*/ 71552 w 10248824"/>
              <a:gd name="connsiteY8" fmla="*/ 4486791 h 6819423"/>
              <a:gd name="connsiteX9" fmla="*/ 53264 w 10248824"/>
              <a:gd name="connsiteY9" fmla="*/ 5346327 h 6819423"/>
              <a:gd name="connsiteX10" fmla="*/ 62408 w 10248824"/>
              <a:gd name="connsiteY10" fmla="*/ 6004695 h 6819423"/>
              <a:gd name="connsiteX11" fmla="*/ 236144 w 10248824"/>
              <a:gd name="connsiteY11" fmla="*/ 6379599 h 6819423"/>
              <a:gd name="connsiteX12" fmla="*/ 2595296 w 10248824"/>
              <a:gd name="connsiteY12" fmla="*/ 6791079 h 6819423"/>
              <a:gd name="connsiteX13" fmla="*/ 4415004 w 10248824"/>
              <a:gd name="connsiteY13" fmla="*/ 6789993 h 6819423"/>
              <a:gd name="connsiteX14" fmla="*/ 7478192 w 10248824"/>
              <a:gd name="connsiteY14" fmla="*/ 6507615 h 6819423"/>
              <a:gd name="connsiteX15" fmla="*/ 9654464 w 10248824"/>
              <a:gd name="connsiteY15" fmla="*/ 6498471 h 6819423"/>
              <a:gd name="connsiteX16" fmla="*/ 9681896 w 10248824"/>
              <a:gd name="connsiteY16" fmla="*/ 6489327 h 6819423"/>
              <a:gd name="connsiteX17" fmla="*/ 9773336 w 10248824"/>
              <a:gd name="connsiteY17" fmla="*/ 6471039 h 6819423"/>
              <a:gd name="connsiteX18" fmla="*/ 9828200 w 10248824"/>
              <a:gd name="connsiteY18" fmla="*/ 6452751 h 6819423"/>
              <a:gd name="connsiteX19" fmla="*/ 9892208 w 10248824"/>
              <a:gd name="connsiteY19" fmla="*/ 6425319 h 6819423"/>
              <a:gd name="connsiteX20" fmla="*/ 10020224 w 10248824"/>
              <a:gd name="connsiteY20" fmla="*/ 6306447 h 6819423"/>
              <a:gd name="connsiteX21" fmla="*/ 10056800 w 10248824"/>
              <a:gd name="connsiteY21" fmla="*/ 6269871 h 6819423"/>
              <a:gd name="connsiteX22" fmla="*/ 10102520 w 10248824"/>
              <a:gd name="connsiteY22" fmla="*/ 6187575 h 6819423"/>
              <a:gd name="connsiteX23" fmla="*/ 10111664 w 10248824"/>
              <a:gd name="connsiteY23" fmla="*/ 6160143 h 6819423"/>
              <a:gd name="connsiteX24" fmla="*/ 10129952 w 10248824"/>
              <a:gd name="connsiteY24" fmla="*/ 6086991 h 6819423"/>
              <a:gd name="connsiteX25" fmla="*/ 10148240 w 10248824"/>
              <a:gd name="connsiteY25" fmla="*/ 6004695 h 6819423"/>
              <a:gd name="connsiteX26" fmla="*/ 10166528 w 10248824"/>
              <a:gd name="connsiteY26" fmla="*/ 5785239 h 6819423"/>
              <a:gd name="connsiteX27" fmla="*/ 10175672 w 10248824"/>
              <a:gd name="connsiteY27" fmla="*/ 5739519 h 6819423"/>
              <a:gd name="connsiteX28" fmla="*/ 10184816 w 10248824"/>
              <a:gd name="connsiteY28" fmla="*/ 5629791 h 6819423"/>
              <a:gd name="connsiteX29" fmla="*/ 10212248 w 10248824"/>
              <a:gd name="connsiteY29" fmla="*/ 5254887 h 6819423"/>
              <a:gd name="connsiteX30" fmla="*/ 10221392 w 10248824"/>
              <a:gd name="connsiteY30" fmla="*/ 4834263 h 6819423"/>
              <a:gd name="connsiteX31" fmla="*/ 10248824 w 10248824"/>
              <a:gd name="connsiteY31" fmla="*/ 4578231 h 6819423"/>
              <a:gd name="connsiteX32" fmla="*/ 10239680 w 10248824"/>
              <a:gd name="connsiteY32" fmla="*/ 3197487 h 6819423"/>
              <a:gd name="connsiteX33" fmla="*/ 10230536 w 10248824"/>
              <a:gd name="connsiteY33" fmla="*/ 3042039 h 6819423"/>
              <a:gd name="connsiteX34" fmla="*/ 10175672 w 10248824"/>
              <a:gd name="connsiteY34" fmla="*/ 216543 h 6819423"/>
              <a:gd name="connsiteX35" fmla="*/ 10157384 w 10248824"/>
              <a:gd name="connsiteY35" fmla="*/ 189111 h 6819423"/>
              <a:gd name="connsiteX36" fmla="*/ 10029368 w 10248824"/>
              <a:gd name="connsiteY36" fmla="*/ 207399 h 6819423"/>
              <a:gd name="connsiteX37" fmla="*/ 9663608 w 10248824"/>
              <a:gd name="connsiteY37" fmla="*/ 262263 h 6819423"/>
              <a:gd name="connsiteX38" fmla="*/ 9233840 w 10248824"/>
              <a:gd name="connsiteY38" fmla="*/ 307983 h 6819423"/>
              <a:gd name="connsiteX39" fmla="*/ 8657768 w 10248824"/>
              <a:gd name="connsiteY39" fmla="*/ 353703 h 6819423"/>
              <a:gd name="connsiteX40" fmla="*/ 7688504 w 10248824"/>
              <a:gd name="connsiteY40" fmla="*/ 371991 h 6819423"/>
              <a:gd name="connsiteX41" fmla="*/ 6810680 w 10248824"/>
              <a:gd name="connsiteY41" fmla="*/ 454287 h 6819423"/>
              <a:gd name="connsiteX42" fmla="*/ 6371768 w 10248824"/>
              <a:gd name="connsiteY42" fmla="*/ 500007 h 6819423"/>
              <a:gd name="connsiteX43" fmla="*/ 6079160 w 10248824"/>
              <a:gd name="connsiteY43" fmla="*/ 527439 h 6819423"/>
              <a:gd name="connsiteX44" fmla="*/ 5567096 w 10248824"/>
              <a:gd name="connsiteY44" fmla="*/ 564015 h 6819423"/>
              <a:gd name="connsiteX45" fmla="*/ 4789856 w 10248824"/>
              <a:gd name="connsiteY45" fmla="*/ 573159 h 6819423"/>
              <a:gd name="connsiteX46" fmla="*/ 565328 w 10248824"/>
              <a:gd name="connsiteY46" fmla="*/ 518295 h 6819423"/>
              <a:gd name="connsiteX47" fmla="*/ 971323 w 10248824"/>
              <a:gd name="connsiteY47" fmla="*/ 521606 h 6819423"/>
              <a:gd name="connsiteX0" fmla="*/ 971323 w 10381731"/>
              <a:gd name="connsiteY0" fmla="*/ 414369 h 6712186"/>
              <a:gd name="connsiteX1" fmla="*/ 254432 w 10381731"/>
              <a:gd name="connsiteY1" fmla="*/ 475066 h 6712186"/>
              <a:gd name="connsiteX2" fmla="*/ 162992 w 10381731"/>
              <a:gd name="connsiteY2" fmla="*/ 1307170 h 6712186"/>
              <a:gd name="connsiteX3" fmla="*/ 135560 w 10381731"/>
              <a:gd name="connsiteY3" fmla="*/ 1645498 h 6712186"/>
              <a:gd name="connsiteX4" fmla="*/ 126416 w 10381731"/>
              <a:gd name="connsiteY4" fmla="*/ 1974682 h 6712186"/>
              <a:gd name="connsiteX5" fmla="*/ 108128 w 10381731"/>
              <a:gd name="connsiteY5" fmla="*/ 2230714 h 6712186"/>
              <a:gd name="connsiteX6" fmla="*/ 98984 w 10381731"/>
              <a:gd name="connsiteY6" fmla="*/ 3044530 h 6712186"/>
              <a:gd name="connsiteX7" fmla="*/ 80696 w 10381731"/>
              <a:gd name="connsiteY7" fmla="*/ 3620602 h 6712186"/>
              <a:gd name="connsiteX8" fmla="*/ 71552 w 10381731"/>
              <a:gd name="connsiteY8" fmla="*/ 4379554 h 6712186"/>
              <a:gd name="connsiteX9" fmla="*/ 53264 w 10381731"/>
              <a:gd name="connsiteY9" fmla="*/ 5239090 h 6712186"/>
              <a:gd name="connsiteX10" fmla="*/ 62408 w 10381731"/>
              <a:gd name="connsiteY10" fmla="*/ 5897458 h 6712186"/>
              <a:gd name="connsiteX11" fmla="*/ 236144 w 10381731"/>
              <a:gd name="connsiteY11" fmla="*/ 6272362 h 6712186"/>
              <a:gd name="connsiteX12" fmla="*/ 2595296 w 10381731"/>
              <a:gd name="connsiteY12" fmla="*/ 6683842 h 6712186"/>
              <a:gd name="connsiteX13" fmla="*/ 4415004 w 10381731"/>
              <a:gd name="connsiteY13" fmla="*/ 6682756 h 6712186"/>
              <a:gd name="connsiteX14" fmla="*/ 7478192 w 10381731"/>
              <a:gd name="connsiteY14" fmla="*/ 6400378 h 6712186"/>
              <a:gd name="connsiteX15" fmla="*/ 9654464 w 10381731"/>
              <a:gd name="connsiteY15" fmla="*/ 6391234 h 6712186"/>
              <a:gd name="connsiteX16" fmla="*/ 9681896 w 10381731"/>
              <a:gd name="connsiteY16" fmla="*/ 6382090 h 6712186"/>
              <a:gd name="connsiteX17" fmla="*/ 9773336 w 10381731"/>
              <a:gd name="connsiteY17" fmla="*/ 6363802 h 6712186"/>
              <a:gd name="connsiteX18" fmla="*/ 9828200 w 10381731"/>
              <a:gd name="connsiteY18" fmla="*/ 6345514 h 6712186"/>
              <a:gd name="connsiteX19" fmla="*/ 9892208 w 10381731"/>
              <a:gd name="connsiteY19" fmla="*/ 6318082 h 6712186"/>
              <a:gd name="connsiteX20" fmla="*/ 10020224 w 10381731"/>
              <a:gd name="connsiteY20" fmla="*/ 6199210 h 6712186"/>
              <a:gd name="connsiteX21" fmla="*/ 10056800 w 10381731"/>
              <a:gd name="connsiteY21" fmla="*/ 6162634 h 6712186"/>
              <a:gd name="connsiteX22" fmla="*/ 10102520 w 10381731"/>
              <a:gd name="connsiteY22" fmla="*/ 6080338 h 6712186"/>
              <a:gd name="connsiteX23" fmla="*/ 10111664 w 10381731"/>
              <a:gd name="connsiteY23" fmla="*/ 6052906 h 6712186"/>
              <a:gd name="connsiteX24" fmla="*/ 10129952 w 10381731"/>
              <a:gd name="connsiteY24" fmla="*/ 5979754 h 6712186"/>
              <a:gd name="connsiteX25" fmla="*/ 10148240 w 10381731"/>
              <a:gd name="connsiteY25" fmla="*/ 5897458 h 6712186"/>
              <a:gd name="connsiteX26" fmla="*/ 10166528 w 10381731"/>
              <a:gd name="connsiteY26" fmla="*/ 5678002 h 6712186"/>
              <a:gd name="connsiteX27" fmla="*/ 10175672 w 10381731"/>
              <a:gd name="connsiteY27" fmla="*/ 5632282 h 6712186"/>
              <a:gd name="connsiteX28" fmla="*/ 10184816 w 10381731"/>
              <a:gd name="connsiteY28" fmla="*/ 5522554 h 6712186"/>
              <a:gd name="connsiteX29" fmla="*/ 10212248 w 10381731"/>
              <a:gd name="connsiteY29" fmla="*/ 5147650 h 6712186"/>
              <a:gd name="connsiteX30" fmla="*/ 10221392 w 10381731"/>
              <a:gd name="connsiteY30" fmla="*/ 4727026 h 6712186"/>
              <a:gd name="connsiteX31" fmla="*/ 10248824 w 10381731"/>
              <a:gd name="connsiteY31" fmla="*/ 4470994 h 6712186"/>
              <a:gd name="connsiteX32" fmla="*/ 10239680 w 10381731"/>
              <a:gd name="connsiteY32" fmla="*/ 3090250 h 6712186"/>
              <a:gd name="connsiteX33" fmla="*/ 10230536 w 10381731"/>
              <a:gd name="connsiteY33" fmla="*/ 2934802 h 6712186"/>
              <a:gd name="connsiteX34" fmla="*/ 10175672 w 10381731"/>
              <a:gd name="connsiteY34" fmla="*/ 109306 h 6712186"/>
              <a:gd name="connsiteX35" fmla="*/ 10381586 w 10381731"/>
              <a:gd name="connsiteY35" fmla="*/ 530278 h 6712186"/>
              <a:gd name="connsiteX36" fmla="*/ 10029368 w 10381731"/>
              <a:gd name="connsiteY36" fmla="*/ 100162 h 6712186"/>
              <a:gd name="connsiteX37" fmla="*/ 9663608 w 10381731"/>
              <a:gd name="connsiteY37" fmla="*/ 155026 h 6712186"/>
              <a:gd name="connsiteX38" fmla="*/ 9233840 w 10381731"/>
              <a:gd name="connsiteY38" fmla="*/ 200746 h 6712186"/>
              <a:gd name="connsiteX39" fmla="*/ 8657768 w 10381731"/>
              <a:gd name="connsiteY39" fmla="*/ 246466 h 6712186"/>
              <a:gd name="connsiteX40" fmla="*/ 7688504 w 10381731"/>
              <a:gd name="connsiteY40" fmla="*/ 264754 h 6712186"/>
              <a:gd name="connsiteX41" fmla="*/ 6810680 w 10381731"/>
              <a:gd name="connsiteY41" fmla="*/ 347050 h 6712186"/>
              <a:gd name="connsiteX42" fmla="*/ 6371768 w 10381731"/>
              <a:gd name="connsiteY42" fmla="*/ 392770 h 6712186"/>
              <a:gd name="connsiteX43" fmla="*/ 6079160 w 10381731"/>
              <a:gd name="connsiteY43" fmla="*/ 420202 h 6712186"/>
              <a:gd name="connsiteX44" fmla="*/ 5567096 w 10381731"/>
              <a:gd name="connsiteY44" fmla="*/ 456778 h 6712186"/>
              <a:gd name="connsiteX45" fmla="*/ 4789856 w 10381731"/>
              <a:gd name="connsiteY45" fmla="*/ 465922 h 6712186"/>
              <a:gd name="connsiteX46" fmla="*/ 565328 w 10381731"/>
              <a:gd name="connsiteY46" fmla="*/ 411058 h 6712186"/>
              <a:gd name="connsiteX47" fmla="*/ 971323 w 10381731"/>
              <a:gd name="connsiteY47" fmla="*/ 414369 h 6712186"/>
              <a:gd name="connsiteX0" fmla="*/ 971323 w 10248824"/>
              <a:gd name="connsiteY0" fmla="*/ 758463 h 7056280"/>
              <a:gd name="connsiteX1" fmla="*/ 254432 w 10248824"/>
              <a:gd name="connsiteY1" fmla="*/ 819160 h 7056280"/>
              <a:gd name="connsiteX2" fmla="*/ 162992 w 10248824"/>
              <a:gd name="connsiteY2" fmla="*/ 1651264 h 7056280"/>
              <a:gd name="connsiteX3" fmla="*/ 135560 w 10248824"/>
              <a:gd name="connsiteY3" fmla="*/ 1989592 h 7056280"/>
              <a:gd name="connsiteX4" fmla="*/ 126416 w 10248824"/>
              <a:gd name="connsiteY4" fmla="*/ 2318776 h 7056280"/>
              <a:gd name="connsiteX5" fmla="*/ 108128 w 10248824"/>
              <a:gd name="connsiteY5" fmla="*/ 2574808 h 7056280"/>
              <a:gd name="connsiteX6" fmla="*/ 98984 w 10248824"/>
              <a:gd name="connsiteY6" fmla="*/ 3388624 h 7056280"/>
              <a:gd name="connsiteX7" fmla="*/ 80696 w 10248824"/>
              <a:gd name="connsiteY7" fmla="*/ 3964696 h 7056280"/>
              <a:gd name="connsiteX8" fmla="*/ 71552 w 10248824"/>
              <a:gd name="connsiteY8" fmla="*/ 4723648 h 7056280"/>
              <a:gd name="connsiteX9" fmla="*/ 53264 w 10248824"/>
              <a:gd name="connsiteY9" fmla="*/ 5583184 h 7056280"/>
              <a:gd name="connsiteX10" fmla="*/ 62408 w 10248824"/>
              <a:gd name="connsiteY10" fmla="*/ 6241552 h 7056280"/>
              <a:gd name="connsiteX11" fmla="*/ 236144 w 10248824"/>
              <a:gd name="connsiteY11" fmla="*/ 6616456 h 7056280"/>
              <a:gd name="connsiteX12" fmla="*/ 2595296 w 10248824"/>
              <a:gd name="connsiteY12" fmla="*/ 7027936 h 7056280"/>
              <a:gd name="connsiteX13" fmla="*/ 4415004 w 10248824"/>
              <a:gd name="connsiteY13" fmla="*/ 7026850 h 7056280"/>
              <a:gd name="connsiteX14" fmla="*/ 7478192 w 10248824"/>
              <a:gd name="connsiteY14" fmla="*/ 6744472 h 7056280"/>
              <a:gd name="connsiteX15" fmla="*/ 9654464 w 10248824"/>
              <a:gd name="connsiteY15" fmla="*/ 6735328 h 7056280"/>
              <a:gd name="connsiteX16" fmla="*/ 9681896 w 10248824"/>
              <a:gd name="connsiteY16" fmla="*/ 6726184 h 7056280"/>
              <a:gd name="connsiteX17" fmla="*/ 9773336 w 10248824"/>
              <a:gd name="connsiteY17" fmla="*/ 6707896 h 7056280"/>
              <a:gd name="connsiteX18" fmla="*/ 9828200 w 10248824"/>
              <a:gd name="connsiteY18" fmla="*/ 6689608 h 7056280"/>
              <a:gd name="connsiteX19" fmla="*/ 9892208 w 10248824"/>
              <a:gd name="connsiteY19" fmla="*/ 6662176 h 7056280"/>
              <a:gd name="connsiteX20" fmla="*/ 10020224 w 10248824"/>
              <a:gd name="connsiteY20" fmla="*/ 6543304 h 7056280"/>
              <a:gd name="connsiteX21" fmla="*/ 10056800 w 10248824"/>
              <a:gd name="connsiteY21" fmla="*/ 6506728 h 7056280"/>
              <a:gd name="connsiteX22" fmla="*/ 10102520 w 10248824"/>
              <a:gd name="connsiteY22" fmla="*/ 6424432 h 7056280"/>
              <a:gd name="connsiteX23" fmla="*/ 10111664 w 10248824"/>
              <a:gd name="connsiteY23" fmla="*/ 6397000 h 7056280"/>
              <a:gd name="connsiteX24" fmla="*/ 10129952 w 10248824"/>
              <a:gd name="connsiteY24" fmla="*/ 6323848 h 7056280"/>
              <a:gd name="connsiteX25" fmla="*/ 10148240 w 10248824"/>
              <a:gd name="connsiteY25" fmla="*/ 6241552 h 7056280"/>
              <a:gd name="connsiteX26" fmla="*/ 10166528 w 10248824"/>
              <a:gd name="connsiteY26" fmla="*/ 6022096 h 7056280"/>
              <a:gd name="connsiteX27" fmla="*/ 10175672 w 10248824"/>
              <a:gd name="connsiteY27" fmla="*/ 5976376 h 7056280"/>
              <a:gd name="connsiteX28" fmla="*/ 10184816 w 10248824"/>
              <a:gd name="connsiteY28" fmla="*/ 5866648 h 7056280"/>
              <a:gd name="connsiteX29" fmla="*/ 10212248 w 10248824"/>
              <a:gd name="connsiteY29" fmla="*/ 5491744 h 7056280"/>
              <a:gd name="connsiteX30" fmla="*/ 10221392 w 10248824"/>
              <a:gd name="connsiteY30" fmla="*/ 5071120 h 7056280"/>
              <a:gd name="connsiteX31" fmla="*/ 10248824 w 10248824"/>
              <a:gd name="connsiteY31" fmla="*/ 4815088 h 7056280"/>
              <a:gd name="connsiteX32" fmla="*/ 10239680 w 10248824"/>
              <a:gd name="connsiteY32" fmla="*/ 3434344 h 7056280"/>
              <a:gd name="connsiteX33" fmla="*/ 10230536 w 10248824"/>
              <a:gd name="connsiteY33" fmla="*/ 3278896 h 7056280"/>
              <a:gd name="connsiteX34" fmla="*/ 10175672 w 10248824"/>
              <a:gd name="connsiteY34" fmla="*/ 453400 h 7056280"/>
              <a:gd name="connsiteX35" fmla="*/ 10132473 w 10248824"/>
              <a:gd name="connsiteY35" fmla="*/ 2476 h 7056280"/>
              <a:gd name="connsiteX36" fmla="*/ 10029368 w 10248824"/>
              <a:gd name="connsiteY36" fmla="*/ 444256 h 7056280"/>
              <a:gd name="connsiteX37" fmla="*/ 9663608 w 10248824"/>
              <a:gd name="connsiteY37" fmla="*/ 499120 h 7056280"/>
              <a:gd name="connsiteX38" fmla="*/ 9233840 w 10248824"/>
              <a:gd name="connsiteY38" fmla="*/ 544840 h 7056280"/>
              <a:gd name="connsiteX39" fmla="*/ 8657768 w 10248824"/>
              <a:gd name="connsiteY39" fmla="*/ 590560 h 7056280"/>
              <a:gd name="connsiteX40" fmla="*/ 7688504 w 10248824"/>
              <a:gd name="connsiteY40" fmla="*/ 608848 h 7056280"/>
              <a:gd name="connsiteX41" fmla="*/ 6810680 w 10248824"/>
              <a:gd name="connsiteY41" fmla="*/ 691144 h 7056280"/>
              <a:gd name="connsiteX42" fmla="*/ 6371768 w 10248824"/>
              <a:gd name="connsiteY42" fmla="*/ 736864 h 7056280"/>
              <a:gd name="connsiteX43" fmla="*/ 6079160 w 10248824"/>
              <a:gd name="connsiteY43" fmla="*/ 764296 h 7056280"/>
              <a:gd name="connsiteX44" fmla="*/ 5567096 w 10248824"/>
              <a:gd name="connsiteY44" fmla="*/ 800872 h 7056280"/>
              <a:gd name="connsiteX45" fmla="*/ 4789856 w 10248824"/>
              <a:gd name="connsiteY45" fmla="*/ 810016 h 7056280"/>
              <a:gd name="connsiteX46" fmla="*/ 565328 w 10248824"/>
              <a:gd name="connsiteY46" fmla="*/ 755152 h 7056280"/>
              <a:gd name="connsiteX47" fmla="*/ 971323 w 10248824"/>
              <a:gd name="connsiteY47" fmla="*/ 758463 h 7056280"/>
              <a:gd name="connsiteX0" fmla="*/ 971323 w 10248824"/>
              <a:gd name="connsiteY0" fmla="*/ 755987 h 7053804"/>
              <a:gd name="connsiteX1" fmla="*/ 254432 w 10248824"/>
              <a:gd name="connsiteY1" fmla="*/ 816684 h 7053804"/>
              <a:gd name="connsiteX2" fmla="*/ 162992 w 10248824"/>
              <a:gd name="connsiteY2" fmla="*/ 1648788 h 7053804"/>
              <a:gd name="connsiteX3" fmla="*/ 135560 w 10248824"/>
              <a:gd name="connsiteY3" fmla="*/ 1987116 h 7053804"/>
              <a:gd name="connsiteX4" fmla="*/ 126416 w 10248824"/>
              <a:gd name="connsiteY4" fmla="*/ 2316300 h 7053804"/>
              <a:gd name="connsiteX5" fmla="*/ 108128 w 10248824"/>
              <a:gd name="connsiteY5" fmla="*/ 2572332 h 7053804"/>
              <a:gd name="connsiteX6" fmla="*/ 98984 w 10248824"/>
              <a:gd name="connsiteY6" fmla="*/ 3386148 h 7053804"/>
              <a:gd name="connsiteX7" fmla="*/ 80696 w 10248824"/>
              <a:gd name="connsiteY7" fmla="*/ 3962220 h 7053804"/>
              <a:gd name="connsiteX8" fmla="*/ 71552 w 10248824"/>
              <a:gd name="connsiteY8" fmla="*/ 4721172 h 7053804"/>
              <a:gd name="connsiteX9" fmla="*/ 53264 w 10248824"/>
              <a:gd name="connsiteY9" fmla="*/ 5580708 h 7053804"/>
              <a:gd name="connsiteX10" fmla="*/ 62408 w 10248824"/>
              <a:gd name="connsiteY10" fmla="*/ 6239076 h 7053804"/>
              <a:gd name="connsiteX11" fmla="*/ 236144 w 10248824"/>
              <a:gd name="connsiteY11" fmla="*/ 6613980 h 7053804"/>
              <a:gd name="connsiteX12" fmla="*/ 2595296 w 10248824"/>
              <a:gd name="connsiteY12" fmla="*/ 7025460 h 7053804"/>
              <a:gd name="connsiteX13" fmla="*/ 4415004 w 10248824"/>
              <a:gd name="connsiteY13" fmla="*/ 7024374 h 7053804"/>
              <a:gd name="connsiteX14" fmla="*/ 7478192 w 10248824"/>
              <a:gd name="connsiteY14" fmla="*/ 6741996 h 7053804"/>
              <a:gd name="connsiteX15" fmla="*/ 9654464 w 10248824"/>
              <a:gd name="connsiteY15" fmla="*/ 6732852 h 7053804"/>
              <a:gd name="connsiteX16" fmla="*/ 9681896 w 10248824"/>
              <a:gd name="connsiteY16" fmla="*/ 6723708 h 7053804"/>
              <a:gd name="connsiteX17" fmla="*/ 9773336 w 10248824"/>
              <a:gd name="connsiteY17" fmla="*/ 6705420 h 7053804"/>
              <a:gd name="connsiteX18" fmla="*/ 9828200 w 10248824"/>
              <a:gd name="connsiteY18" fmla="*/ 6687132 h 7053804"/>
              <a:gd name="connsiteX19" fmla="*/ 9892208 w 10248824"/>
              <a:gd name="connsiteY19" fmla="*/ 6659700 h 7053804"/>
              <a:gd name="connsiteX20" fmla="*/ 10020224 w 10248824"/>
              <a:gd name="connsiteY20" fmla="*/ 6540828 h 7053804"/>
              <a:gd name="connsiteX21" fmla="*/ 10056800 w 10248824"/>
              <a:gd name="connsiteY21" fmla="*/ 6504252 h 7053804"/>
              <a:gd name="connsiteX22" fmla="*/ 10102520 w 10248824"/>
              <a:gd name="connsiteY22" fmla="*/ 6421956 h 7053804"/>
              <a:gd name="connsiteX23" fmla="*/ 10111664 w 10248824"/>
              <a:gd name="connsiteY23" fmla="*/ 6394524 h 7053804"/>
              <a:gd name="connsiteX24" fmla="*/ 10129952 w 10248824"/>
              <a:gd name="connsiteY24" fmla="*/ 6321372 h 7053804"/>
              <a:gd name="connsiteX25" fmla="*/ 10148240 w 10248824"/>
              <a:gd name="connsiteY25" fmla="*/ 6239076 h 7053804"/>
              <a:gd name="connsiteX26" fmla="*/ 10166528 w 10248824"/>
              <a:gd name="connsiteY26" fmla="*/ 6019620 h 7053804"/>
              <a:gd name="connsiteX27" fmla="*/ 10175672 w 10248824"/>
              <a:gd name="connsiteY27" fmla="*/ 5973900 h 7053804"/>
              <a:gd name="connsiteX28" fmla="*/ 10184816 w 10248824"/>
              <a:gd name="connsiteY28" fmla="*/ 5864172 h 7053804"/>
              <a:gd name="connsiteX29" fmla="*/ 10212248 w 10248824"/>
              <a:gd name="connsiteY29" fmla="*/ 5489268 h 7053804"/>
              <a:gd name="connsiteX30" fmla="*/ 10221392 w 10248824"/>
              <a:gd name="connsiteY30" fmla="*/ 5068644 h 7053804"/>
              <a:gd name="connsiteX31" fmla="*/ 10248824 w 10248824"/>
              <a:gd name="connsiteY31" fmla="*/ 4812612 h 7053804"/>
              <a:gd name="connsiteX32" fmla="*/ 10239680 w 10248824"/>
              <a:gd name="connsiteY32" fmla="*/ 3431868 h 7053804"/>
              <a:gd name="connsiteX33" fmla="*/ 10230536 w 10248824"/>
              <a:gd name="connsiteY33" fmla="*/ 3276420 h 7053804"/>
              <a:gd name="connsiteX34" fmla="*/ 10132473 w 10248824"/>
              <a:gd name="connsiteY34" fmla="*/ 0 h 7053804"/>
              <a:gd name="connsiteX35" fmla="*/ 10029368 w 10248824"/>
              <a:gd name="connsiteY35" fmla="*/ 441780 h 7053804"/>
              <a:gd name="connsiteX36" fmla="*/ 9663608 w 10248824"/>
              <a:gd name="connsiteY36" fmla="*/ 496644 h 7053804"/>
              <a:gd name="connsiteX37" fmla="*/ 9233840 w 10248824"/>
              <a:gd name="connsiteY37" fmla="*/ 542364 h 7053804"/>
              <a:gd name="connsiteX38" fmla="*/ 8657768 w 10248824"/>
              <a:gd name="connsiteY38" fmla="*/ 588084 h 7053804"/>
              <a:gd name="connsiteX39" fmla="*/ 7688504 w 10248824"/>
              <a:gd name="connsiteY39" fmla="*/ 606372 h 7053804"/>
              <a:gd name="connsiteX40" fmla="*/ 6810680 w 10248824"/>
              <a:gd name="connsiteY40" fmla="*/ 688668 h 7053804"/>
              <a:gd name="connsiteX41" fmla="*/ 6371768 w 10248824"/>
              <a:gd name="connsiteY41" fmla="*/ 734388 h 7053804"/>
              <a:gd name="connsiteX42" fmla="*/ 6079160 w 10248824"/>
              <a:gd name="connsiteY42" fmla="*/ 761820 h 7053804"/>
              <a:gd name="connsiteX43" fmla="*/ 5567096 w 10248824"/>
              <a:gd name="connsiteY43" fmla="*/ 798396 h 7053804"/>
              <a:gd name="connsiteX44" fmla="*/ 4789856 w 10248824"/>
              <a:gd name="connsiteY44" fmla="*/ 807540 h 7053804"/>
              <a:gd name="connsiteX45" fmla="*/ 565328 w 10248824"/>
              <a:gd name="connsiteY45" fmla="*/ 752676 h 7053804"/>
              <a:gd name="connsiteX46" fmla="*/ 971323 w 10248824"/>
              <a:gd name="connsiteY46" fmla="*/ 755987 h 7053804"/>
              <a:gd name="connsiteX0" fmla="*/ 971323 w 10248824"/>
              <a:gd name="connsiteY0" fmla="*/ 314206 h 6612023"/>
              <a:gd name="connsiteX1" fmla="*/ 254432 w 10248824"/>
              <a:gd name="connsiteY1" fmla="*/ 374903 h 6612023"/>
              <a:gd name="connsiteX2" fmla="*/ 162992 w 10248824"/>
              <a:gd name="connsiteY2" fmla="*/ 1207007 h 6612023"/>
              <a:gd name="connsiteX3" fmla="*/ 135560 w 10248824"/>
              <a:gd name="connsiteY3" fmla="*/ 1545335 h 6612023"/>
              <a:gd name="connsiteX4" fmla="*/ 126416 w 10248824"/>
              <a:gd name="connsiteY4" fmla="*/ 1874519 h 6612023"/>
              <a:gd name="connsiteX5" fmla="*/ 108128 w 10248824"/>
              <a:gd name="connsiteY5" fmla="*/ 2130551 h 6612023"/>
              <a:gd name="connsiteX6" fmla="*/ 98984 w 10248824"/>
              <a:gd name="connsiteY6" fmla="*/ 2944367 h 6612023"/>
              <a:gd name="connsiteX7" fmla="*/ 80696 w 10248824"/>
              <a:gd name="connsiteY7" fmla="*/ 3520439 h 6612023"/>
              <a:gd name="connsiteX8" fmla="*/ 71552 w 10248824"/>
              <a:gd name="connsiteY8" fmla="*/ 4279391 h 6612023"/>
              <a:gd name="connsiteX9" fmla="*/ 53264 w 10248824"/>
              <a:gd name="connsiteY9" fmla="*/ 5138927 h 6612023"/>
              <a:gd name="connsiteX10" fmla="*/ 62408 w 10248824"/>
              <a:gd name="connsiteY10" fmla="*/ 5797295 h 6612023"/>
              <a:gd name="connsiteX11" fmla="*/ 236144 w 10248824"/>
              <a:gd name="connsiteY11" fmla="*/ 6172199 h 6612023"/>
              <a:gd name="connsiteX12" fmla="*/ 2595296 w 10248824"/>
              <a:gd name="connsiteY12" fmla="*/ 6583679 h 6612023"/>
              <a:gd name="connsiteX13" fmla="*/ 4415004 w 10248824"/>
              <a:gd name="connsiteY13" fmla="*/ 6582593 h 6612023"/>
              <a:gd name="connsiteX14" fmla="*/ 7478192 w 10248824"/>
              <a:gd name="connsiteY14" fmla="*/ 6300215 h 6612023"/>
              <a:gd name="connsiteX15" fmla="*/ 9654464 w 10248824"/>
              <a:gd name="connsiteY15" fmla="*/ 6291071 h 6612023"/>
              <a:gd name="connsiteX16" fmla="*/ 9681896 w 10248824"/>
              <a:gd name="connsiteY16" fmla="*/ 6281927 h 6612023"/>
              <a:gd name="connsiteX17" fmla="*/ 9773336 w 10248824"/>
              <a:gd name="connsiteY17" fmla="*/ 6263639 h 6612023"/>
              <a:gd name="connsiteX18" fmla="*/ 9828200 w 10248824"/>
              <a:gd name="connsiteY18" fmla="*/ 6245351 h 6612023"/>
              <a:gd name="connsiteX19" fmla="*/ 9892208 w 10248824"/>
              <a:gd name="connsiteY19" fmla="*/ 6217919 h 6612023"/>
              <a:gd name="connsiteX20" fmla="*/ 10020224 w 10248824"/>
              <a:gd name="connsiteY20" fmla="*/ 6099047 h 6612023"/>
              <a:gd name="connsiteX21" fmla="*/ 10056800 w 10248824"/>
              <a:gd name="connsiteY21" fmla="*/ 6062471 h 6612023"/>
              <a:gd name="connsiteX22" fmla="*/ 10102520 w 10248824"/>
              <a:gd name="connsiteY22" fmla="*/ 5980175 h 6612023"/>
              <a:gd name="connsiteX23" fmla="*/ 10111664 w 10248824"/>
              <a:gd name="connsiteY23" fmla="*/ 5952743 h 6612023"/>
              <a:gd name="connsiteX24" fmla="*/ 10129952 w 10248824"/>
              <a:gd name="connsiteY24" fmla="*/ 5879591 h 6612023"/>
              <a:gd name="connsiteX25" fmla="*/ 10148240 w 10248824"/>
              <a:gd name="connsiteY25" fmla="*/ 5797295 h 6612023"/>
              <a:gd name="connsiteX26" fmla="*/ 10166528 w 10248824"/>
              <a:gd name="connsiteY26" fmla="*/ 5577839 h 6612023"/>
              <a:gd name="connsiteX27" fmla="*/ 10175672 w 10248824"/>
              <a:gd name="connsiteY27" fmla="*/ 5532119 h 6612023"/>
              <a:gd name="connsiteX28" fmla="*/ 10184816 w 10248824"/>
              <a:gd name="connsiteY28" fmla="*/ 5422391 h 6612023"/>
              <a:gd name="connsiteX29" fmla="*/ 10212248 w 10248824"/>
              <a:gd name="connsiteY29" fmla="*/ 5047487 h 6612023"/>
              <a:gd name="connsiteX30" fmla="*/ 10221392 w 10248824"/>
              <a:gd name="connsiteY30" fmla="*/ 4626863 h 6612023"/>
              <a:gd name="connsiteX31" fmla="*/ 10248824 w 10248824"/>
              <a:gd name="connsiteY31" fmla="*/ 4370831 h 6612023"/>
              <a:gd name="connsiteX32" fmla="*/ 10239680 w 10248824"/>
              <a:gd name="connsiteY32" fmla="*/ 2990087 h 6612023"/>
              <a:gd name="connsiteX33" fmla="*/ 10230536 w 10248824"/>
              <a:gd name="connsiteY33" fmla="*/ 2834639 h 6612023"/>
              <a:gd name="connsiteX34" fmla="*/ 10029368 w 10248824"/>
              <a:gd name="connsiteY34" fmla="*/ -1 h 6612023"/>
              <a:gd name="connsiteX35" fmla="*/ 9663608 w 10248824"/>
              <a:gd name="connsiteY35" fmla="*/ 54863 h 6612023"/>
              <a:gd name="connsiteX36" fmla="*/ 9233840 w 10248824"/>
              <a:gd name="connsiteY36" fmla="*/ 100583 h 6612023"/>
              <a:gd name="connsiteX37" fmla="*/ 8657768 w 10248824"/>
              <a:gd name="connsiteY37" fmla="*/ 146303 h 6612023"/>
              <a:gd name="connsiteX38" fmla="*/ 7688504 w 10248824"/>
              <a:gd name="connsiteY38" fmla="*/ 164591 h 6612023"/>
              <a:gd name="connsiteX39" fmla="*/ 6810680 w 10248824"/>
              <a:gd name="connsiteY39" fmla="*/ 246887 h 6612023"/>
              <a:gd name="connsiteX40" fmla="*/ 6371768 w 10248824"/>
              <a:gd name="connsiteY40" fmla="*/ 292607 h 6612023"/>
              <a:gd name="connsiteX41" fmla="*/ 6079160 w 10248824"/>
              <a:gd name="connsiteY41" fmla="*/ 320039 h 6612023"/>
              <a:gd name="connsiteX42" fmla="*/ 5567096 w 10248824"/>
              <a:gd name="connsiteY42" fmla="*/ 356615 h 6612023"/>
              <a:gd name="connsiteX43" fmla="*/ 4789856 w 10248824"/>
              <a:gd name="connsiteY43" fmla="*/ 365759 h 6612023"/>
              <a:gd name="connsiteX44" fmla="*/ 565328 w 10248824"/>
              <a:gd name="connsiteY44" fmla="*/ 310895 h 6612023"/>
              <a:gd name="connsiteX45" fmla="*/ 971323 w 10248824"/>
              <a:gd name="connsiteY45" fmla="*/ 314206 h 6612023"/>
              <a:gd name="connsiteX0" fmla="*/ 971323 w 10248824"/>
              <a:gd name="connsiteY0" fmla="*/ 314310 h 6612127"/>
              <a:gd name="connsiteX1" fmla="*/ 254432 w 10248824"/>
              <a:gd name="connsiteY1" fmla="*/ 375007 h 6612127"/>
              <a:gd name="connsiteX2" fmla="*/ 162992 w 10248824"/>
              <a:gd name="connsiteY2" fmla="*/ 1207111 h 6612127"/>
              <a:gd name="connsiteX3" fmla="*/ 135560 w 10248824"/>
              <a:gd name="connsiteY3" fmla="*/ 1545439 h 6612127"/>
              <a:gd name="connsiteX4" fmla="*/ 126416 w 10248824"/>
              <a:gd name="connsiteY4" fmla="*/ 1874623 h 6612127"/>
              <a:gd name="connsiteX5" fmla="*/ 108128 w 10248824"/>
              <a:gd name="connsiteY5" fmla="*/ 2130655 h 6612127"/>
              <a:gd name="connsiteX6" fmla="*/ 98984 w 10248824"/>
              <a:gd name="connsiteY6" fmla="*/ 2944471 h 6612127"/>
              <a:gd name="connsiteX7" fmla="*/ 80696 w 10248824"/>
              <a:gd name="connsiteY7" fmla="*/ 3520543 h 6612127"/>
              <a:gd name="connsiteX8" fmla="*/ 71552 w 10248824"/>
              <a:gd name="connsiteY8" fmla="*/ 4279495 h 6612127"/>
              <a:gd name="connsiteX9" fmla="*/ 53264 w 10248824"/>
              <a:gd name="connsiteY9" fmla="*/ 5139031 h 6612127"/>
              <a:gd name="connsiteX10" fmla="*/ 62408 w 10248824"/>
              <a:gd name="connsiteY10" fmla="*/ 5797399 h 6612127"/>
              <a:gd name="connsiteX11" fmla="*/ 236144 w 10248824"/>
              <a:gd name="connsiteY11" fmla="*/ 6172303 h 6612127"/>
              <a:gd name="connsiteX12" fmla="*/ 2595296 w 10248824"/>
              <a:gd name="connsiteY12" fmla="*/ 6583783 h 6612127"/>
              <a:gd name="connsiteX13" fmla="*/ 4415004 w 10248824"/>
              <a:gd name="connsiteY13" fmla="*/ 6582697 h 6612127"/>
              <a:gd name="connsiteX14" fmla="*/ 7478192 w 10248824"/>
              <a:gd name="connsiteY14" fmla="*/ 6300319 h 6612127"/>
              <a:gd name="connsiteX15" fmla="*/ 9654464 w 10248824"/>
              <a:gd name="connsiteY15" fmla="*/ 6291175 h 6612127"/>
              <a:gd name="connsiteX16" fmla="*/ 9681896 w 10248824"/>
              <a:gd name="connsiteY16" fmla="*/ 6282031 h 6612127"/>
              <a:gd name="connsiteX17" fmla="*/ 9773336 w 10248824"/>
              <a:gd name="connsiteY17" fmla="*/ 6263743 h 6612127"/>
              <a:gd name="connsiteX18" fmla="*/ 9828200 w 10248824"/>
              <a:gd name="connsiteY18" fmla="*/ 6245455 h 6612127"/>
              <a:gd name="connsiteX19" fmla="*/ 9892208 w 10248824"/>
              <a:gd name="connsiteY19" fmla="*/ 6218023 h 6612127"/>
              <a:gd name="connsiteX20" fmla="*/ 10020224 w 10248824"/>
              <a:gd name="connsiteY20" fmla="*/ 6099151 h 6612127"/>
              <a:gd name="connsiteX21" fmla="*/ 10056800 w 10248824"/>
              <a:gd name="connsiteY21" fmla="*/ 6062575 h 6612127"/>
              <a:gd name="connsiteX22" fmla="*/ 10102520 w 10248824"/>
              <a:gd name="connsiteY22" fmla="*/ 5980279 h 6612127"/>
              <a:gd name="connsiteX23" fmla="*/ 10111664 w 10248824"/>
              <a:gd name="connsiteY23" fmla="*/ 5952847 h 6612127"/>
              <a:gd name="connsiteX24" fmla="*/ 10129952 w 10248824"/>
              <a:gd name="connsiteY24" fmla="*/ 5879695 h 6612127"/>
              <a:gd name="connsiteX25" fmla="*/ 10148240 w 10248824"/>
              <a:gd name="connsiteY25" fmla="*/ 5797399 h 6612127"/>
              <a:gd name="connsiteX26" fmla="*/ 10166528 w 10248824"/>
              <a:gd name="connsiteY26" fmla="*/ 5577943 h 6612127"/>
              <a:gd name="connsiteX27" fmla="*/ 10175672 w 10248824"/>
              <a:gd name="connsiteY27" fmla="*/ 5532223 h 6612127"/>
              <a:gd name="connsiteX28" fmla="*/ 10184816 w 10248824"/>
              <a:gd name="connsiteY28" fmla="*/ 5422495 h 6612127"/>
              <a:gd name="connsiteX29" fmla="*/ 10212248 w 10248824"/>
              <a:gd name="connsiteY29" fmla="*/ 5047591 h 6612127"/>
              <a:gd name="connsiteX30" fmla="*/ 10221392 w 10248824"/>
              <a:gd name="connsiteY30" fmla="*/ 4626967 h 6612127"/>
              <a:gd name="connsiteX31" fmla="*/ 10248824 w 10248824"/>
              <a:gd name="connsiteY31" fmla="*/ 4370935 h 6612127"/>
              <a:gd name="connsiteX32" fmla="*/ 10239680 w 10248824"/>
              <a:gd name="connsiteY32" fmla="*/ 2990191 h 6612127"/>
              <a:gd name="connsiteX33" fmla="*/ 10230536 w 10248824"/>
              <a:gd name="connsiteY33" fmla="*/ 2834743 h 6612127"/>
              <a:gd name="connsiteX34" fmla="*/ 10029368 w 10248824"/>
              <a:gd name="connsiteY34" fmla="*/ 103 h 6612127"/>
              <a:gd name="connsiteX35" fmla="*/ 9663608 w 10248824"/>
              <a:gd name="connsiteY35" fmla="*/ 54967 h 6612127"/>
              <a:gd name="connsiteX36" fmla="*/ 9233840 w 10248824"/>
              <a:gd name="connsiteY36" fmla="*/ 100687 h 6612127"/>
              <a:gd name="connsiteX37" fmla="*/ 8657768 w 10248824"/>
              <a:gd name="connsiteY37" fmla="*/ 146407 h 6612127"/>
              <a:gd name="connsiteX38" fmla="*/ 7688504 w 10248824"/>
              <a:gd name="connsiteY38" fmla="*/ 164695 h 6612127"/>
              <a:gd name="connsiteX39" fmla="*/ 6810680 w 10248824"/>
              <a:gd name="connsiteY39" fmla="*/ 246991 h 6612127"/>
              <a:gd name="connsiteX40" fmla="*/ 6371768 w 10248824"/>
              <a:gd name="connsiteY40" fmla="*/ 292711 h 6612127"/>
              <a:gd name="connsiteX41" fmla="*/ 6079160 w 10248824"/>
              <a:gd name="connsiteY41" fmla="*/ 320143 h 6612127"/>
              <a:gd name="connsiteX42" fmla="*/ 5567096 w 10248824"/>
              <a:gd name="connsiteY42" fmla="*/ 356719 h 6612127"/>
              <a:gd name="connsiteX43" fmla="*/ 4789856 w 10248824"/>
              <a:gd name="connsiteY43" fmla="*/ 365863 h 6612127"/>
              <a:gd name="connsiteX44" fmla="*/ 565328 w 10248824"/>
              <a:gd name="connsiteY44" fmla="*/ 310999 h 6612127"/>
              <a:gd name="connsiteX45" fmla="*/ 971323 w 10248824"/>
              <a:gd name="connsiteY45" fmla="*/ 314310 h 6612127"/>
              <a:gd name="connsiteX0" fmla="*/ 971323 w 10331751"/>
              <a:gd name="connsiteY0" fmla="*/ 450960 h 6748777"/>
              <a:gd name="connsiteX1" fmla="*/ 254432 w 10331751"/>
              <a:gd name="connsiteY1" fmla="*/ 511657 h 6748777"/>
              <a:gd name="connsiteX2" fmla="*/ 162992 w 10331751"/>
              <a:gd name="connsiteY2" fmla="*/ 1343761 h 6748777"/>
              <a:gd name="connsiteX3" fmla="*/ 135560 w 10331751"/>
              <a:gd name="connsiteY3" fmla="*/ 1682089 h 6748777"/>
              <a:gd name="connsiteX4" fmla="*/ 126416 w 10331751"/>
              <a:gd name="connsiteY4" fmla="*/ 2011273 h 6748777"/>
              <a:gd name="connsiteX5" fmla="*/ 108128 w 10331751"/>
              <a:gd name="connsiteY5" fmla="*/ 2267305 h 6748777"/>
              <a:gd name="connsiteX6" fmla="*/ 98984 w 10331751"/>
              <a:gd name="connsiteY6" fmla="*/ 3081121 h 6748777"/>
              <a:gd name="connsiteX7" fmla="*/ 80696 w 10331751"/>
              <a:gd name="connsiteY7" fmla="*/ 3657193 h 6748777"/>
              <a:gd name="connsiteX8" fmla="*/ 71552 w 10331751"/>
              <a:gd name="connsiteY8" fmla="*/ 4416145 h 6748777"/>
              <a:gd name="connsiteX9" fmla="*/ 53264 w 10331751"/>
              <a:gd name="connsiteY9" fmla="*/ 5275681 h 6748777"/>
              <a:gd name="connsiteX10" fmla="*/ 62408 w 10331751"/>
              <a:gd name="connsiteY10" fmla="*/ 5934049 h 6748777"/>
              <a:gd name="connsiteX11" fmla="*/ 236144 w 10331751"/>
              <a:gd name="connsiteY11" fmla="*/ 6308953 h 6748777"/>
              <a:gd name="connsiteX12" fmla="*/ 2595296 w 10331751"/>
              <a:gd name="connsiteY12" fmla="*/ 6720433 h 6748777"/>
              <a:gd name="connsiteX13" fmla="*/ 4415004 w 10331751"/>
              <a:gd name="connsiteY13" fmla="*/ 6719347 h 6748777"/>
              <a:gd name="connsiteX14" fmla="*/ 7478192 w 10331751"/>
              <a:gd name="connsiteY14" fmla="*/ 6436969 h 6748777"/>
              <a:gd name="connsiteX15" fmla="*/ 9654464 w 10331751"/>
              <a:gd name="connsiteY15" fmla="*/ 6427825 h 6748777"/>
              <a:gd name="connsiteX16" fmla="*/ 9681896 w 10331751"/>
              <a:gd name="connsiteY16" fmla="*/ 6418681 h 6748777"/>
              <a:gd name="connsiteX17" fmla="*/ 9773336 w 10331751"/>
              <a:gd name="connsiteY17" fmla="*/ 6400393 h 6748777"/>
              <a:gd name="connsiteX18" fmla="*/ 9828200 w 10331751"/>
              <a:gd name="connsiteY18" fmla="*/ 6382105 h 6748777"/>
              <a:gd name="connsiteX19" fmla="*/ 9892208 w 10331751"/>
              <a:gd name="connsiteY19" fmla="*/ 6354673 h 6748777"/>
              <a:gd name="connsiteX20" fmla="*/ 10020224 w 10331751"/>
              <a:gd name="connsiteY20" fmla="*/ 6235801 h 6748777"/>
              <a:gd name="connsiteX21" fmla="*/ 10056800 w 10331751"/>
              <a:gd name="connsiteY21" fmla="*/ 6199225 h 6748777"/>
              <a:gd name="connsiteX22" fmla="*/ 10102520 w 10331751"/>
              <a:gd name="connsiteY22" fmla="*/ 6116929 h 6748777"/>
              <a:gd name="connsiteX23" fmla="*/ 10111664 w 10331751"/>
              <a:gd name="connsiteY23" fmla="*/ 6089497 h 6748777"/>
              <a:gd name="connsiteX24" fmla="*/ 10129952 w 10331751"/>
              <a:gd name="connsiteY24" fmla="*/ 6016345 h 6748777"/>
              <a:gd name="connsiteX25" fmla="*/ 10148240 w 10331751"/>
              <a:gd name="connsiteY25" fmla="*/ 5934049 h 6748777"/>
              <a:gd name="connsiteX26" fmla="*/ 10166528 w 10331751"/>
              <a:gd name="connsiteY26" fmla="*/ 5714593 h 6748777"/>
              <a:gd name="connsiteX27" fmla="*/ 10175672 w 10331751"/>
              <a:gd name="connsiteY27" fmla="*/ 5668873 h 6748777"/>
              <a:gd name="connsiteX28" fmla="*/ 10184816 w 10331751"/>
              <a:gd name="connsiteY28" fmla="*/ 5559145 h 6748777"/>
              <a:gd name="connsiteX29" fmla="*/ 10212248 w 10331751"/>
              <a:gd name="connsiteY29" fmla="*/ 5184241 h 6748777"/>
              <a:gd name="connsiteX30" fmla="*/ 10221392 w 10331751"/>
              <a:gd name="connsiteY30" fmla="*/ 4763617 h 6748777"/>
              <a:gd name="connsiteX31" fmla="*/ 10248824 w 10331751"/>
              <a:gd name="connsiteY31" fmla="*/ 4507585 h 6748777"/>
              <a:gd name="connsiteX32" fmla="*/ 10239680 w 10331751"/>
              <a:gd name="connsiteY32" fmla="*/ 3126841 h 6748777"/>
              <a:gd name="connsiteX33" fmla="*/ 10230536 w 10331751"/>
              <a:gd name="connsiteY33" fmla="*/ 2971393 h 6748777"/>
              <a:gd name="connsiteX34" fmla="*/ 10029368 w 10331751"/>
              <a:gd name="connsiteY34" fmla="*/ 136753 h 6748777"/>
              <a:gd name="connsiteX35" fmla="*/ 9663608 w 10331751"/>
              <a:gd name="connsiteY35" fmla="*/ 191617 h 6748777"/>
              <a:gd name="connsiteX36" fmla="*/ 9233840 w 10331751"/>
              <a:gd name="connsiteY36" fmla="*/ 237337 h 6748777"/>
              <a:gd name="connsiteX37" fmla="*/ 8657768 w 10331751"/>
              <a:gd name="connsiteY37" fmla="*/ 283057 h 6748777"/>
              <a:gd name="connsiteX38" fmla="*/ 7688504 w 10331751"/>
              <a:gd name="connsiteY38" fmla="*/ 301345 h 6748777"/>
              <a:gd name="connsiteX39" fmla="*/ 6810680 w 10331751"/>
              <a:gd name="connsiteY39" fmla="*/ 383641 h 6748777"/>
              <a:gd name="connsiteX40" fmla="*/ 6371768 w 10331751"/>
              <a:gd name="connsiteY40" fmla="*/ 429361 h 6748777"/>
              <a:gd name="connsiteX41" fmla="*/ 6079160 w 10331751"/>
              <a:gd name="connsiteY41" fmla="*/ 456793 h 6748777"/>
              <a:gd name="connsiteX42" fmla="*/ 5567096 w 10331751"/>
              <a:gd name="connsiteY42" fmla="*/ 493369 h 6748777"/>
              <a:gd name="connsiteX43" fmla="*/ 4789856 w 10331751"/>
              <a:gd name="connsiteY43" fmla="*/ 502513 h 6748777"/>
              <a:gd name="connsiteX44" fmla="*/ 565328 w 10331751"/>
              <a:gd name="connsiteY44" fmla="*/ 447649 h 6748777"/>
              <a:gd name="connsiteX45" fmla="*/ 971323 w 10331751"/>
              <a:gd name="connsiteY45" fmla="*/ 450960 h 6748777"/>
              <a:gd name="connsiteX0" fmla="*/ 971323 w 10607233"/>
              <a:gd name="connsiteY0" fmla="*/ 313760 h 6611577"/>
              <a:gd name="connsiteX1" fmla="*/ 254432 w 10607233"/>
              <a:gd name="connsiteY1" fmla="*/ 374457 h 6611577"/>
              <a:gd name="connsiteX2" fmla="*/ 162992 w 10607233"/>
              <a:gd name="connsiteY2" fmla="*/ 1206561 h 6611577"/>
              <a:gd name="connsiteX3" fmla="*/ 135560 w 10607233"/>
              <a:gd name="connsiteY3" fmla="*/ 1544889 h 6611577"/>
              <a:gd name="connsiteX4" fmla="*/ 126416 w 10607233"/>
              <a:gd name="connsiteY4" fmla="*/ 1874073 h 6611577"/>
              <a:gd name="connsiteX5" fmla="*/ 108128 w 10607233"/>
              <a:gd name="connsiteY5" fmla="*/ 2130105 h 6611577"/>
              <a:gd name="connsiteX6" fmla="*/ 98984 w 10607233"/>
              <a:gd name="connsiteY6" fmla="*/ 2943921 h 6611577"/>
              <a:gd name="connsiteX7" fmla="*/ 80696 w 10607233"/>
              <a:gd name="connsiteY7" fmla="*/ 3519993 h 6611577"/>
              <a:gd name="connsiteX8" fmla="*/ 71552 w 10607233"/>
              <a:gd name="connsiteY8" fmla="*/ 4278945 h 6611577"/>
              <a:gd name="connsiteX9" fmla="*/ 53264 w 10607233"/>
              <a:gd name="connsiteY9" fmla="*/ 5138481 h 6611577"/>
              <a:gd name="connsiteX10" fmla="*/ 62408 w 10607233"/>
              <a:gd name="connsiteY10" fmla="*/ 5796849 h 6611577"/>
              <a:gd name="connsiteX11" fmla="*/ 236144 w 10607233"/>
              <a:gd name="connsiteY11" fmla="*/ 6171753 h 6611577"/>
              <a:gd name="connsiteX12" fmla="*/ 2595296 w 10607233"/>
              <a:gd name="connsiteY12" fmla="*/ 6583233 h 6611577"/>
              <a:gd name="connsiteX13" fmla="*/ 4415004 w 10607233"/>
              <a:gd name="connsiteY13" fmla="*/ 6582147 h 6611577"/>
              <a:gd name="connsiteX14" fmla="*/ 7478192 w 10607233"/>
              <a:gd name="connsiteY14" fmla="*/ 6299769 h 6611577"/>
              <a:gd name="connsiteX15" fmla="*/ 9654464 w 10607233"/>
              <a:gd name="connsiteY15" fmla="*/ 6290625 h 6611577"/>
              <a:gd name="connsiteX16" fmla="*/ 9681896 w 10607233"/>
              <a:gd name="connsiteY16" fmla="*/ 6281481 h 6611577"/>
              <a:gd name="connsiteX17" fmla="*/ 9773336 w 10607233"/>
              <a:gd name="connsiteY17" fmla="*/ 6263193 h 6611577"/>
              <a:gd name="connsiteX18" fmla="*/ 9828200 w 10607233"/>
              <a:gd name="connsiteY18" fmla="*/ 6244905 h 6611577"/>
              <a:gd name="connsiteX19" fmla="*/ 9892208 w 10607233"/>
              <a:gd name="connsiteY19" fmla="*/ 6217473 h 6611577"/>
              <a:gd name="connsiteX20" fmla="*/ 10020224 w 10607233"/>
              <a:gd name="connsiteY20" fmla="*/ 6098601 h 6611577"/>
              <a:gd name="connsiteX21" fmla="*/ 10056800 w 10607233"/>
              <a:gd name="connsiteY21" fmla="*/ 6062025 h 6611577"/>
              <a:gd name="connsiteX22" fmla="*/ 10102520 w 10607233"/>
              <a:gd name="connsiteY22" fmla="*/ 5979729 h 6611577"/>
              <a:gd name="connsiteX23" fmla="*/ 10111664 w 10607233"/>
              <a:gd name="connsiteY23" fmla="*/ 5952297 h 6611577"/>
              <a:gd name="connsiteX24" fmla="*/ 10129952 w 10607233"/>
              <a:gd name="connsiteY24" fmla="*/ 5879145 h 6611577"/>
              <a:gd name="connsiteX25" fmla="*/ 10148240 w 10607233"/>
              <a:gd name="connsiteY25" fmla="*/ 5796849 h 6611577"/>
              <a:gd name="connsiteX26" fmla="*/ 10166528 w 10607233"/>
              <a:gd name="connsiteY26" fmla="*/ 5577393 h 6611577"/>
              <a:gd name="connsiteX27" fmla="*/ 10175672 w 10607233"/>
              <a:gd name="connsiteY27" fmla="*/ 5531673 h 6611577"/>
              <a:gd name="connsiteX28" fmla="*/ 10184816 w 10607233"/>
              <a:gd name="connsiteY28" fmla="*/ 5421945 h 6611577"/>
              <a:gd name="connsiteX29" fmla="*/ 10212248 w 10607233"/>
              <a:gd name="connsiteY29" fmla="*/ 5047041 h 6611577"/>
              <a:gd name="connsiteX30" fmla="*/ 10221392 w 10607233"/>
              <a:gd name="connsiteY30" fmla="*/ 4626417 h 6611577"/>
              <a:gd name="connsiteX31" fmla="*/ 10248824 w 10607233"/>
              <a:gd name="connsiteY31" fmla="*/ 4370385 h 6611577"/>
              <a:gd name="connsiteX32" fmla="*/ 10239680 w 10607233"/>
              <a:gd name="connsiteY32" fmla="*/ 2989641 h 6611577"/>
              <a:gd name="connsiteX33" fmla="*/ 10230536 w 10607233"/>
              <a:gd name="connsiteY33" fmla="*/ 2834193 h 6611577"/>
              <a:gd name="connsiteX34" fmla="*/ 10390583 w 10607233"/>
              <a:gd name="connsiteY34" fmla="*/ 186388 h 6611577"/>
              <a:gd name="connsiteX35" fmla="*/ 9663608 w 10607233"/>
              <a:gd name="connsiteY35" fmla="*/ 54417 h 6611577"/>
              <a:gd name="connsiteX36" fmla="*/ 9233840 w 10607233"/>
              <a:gd name="connsiteY36" fmla="*/ 100137 h 6611577"/>
              <a:gd name="connsiteX37" fmla="*/ 8657768 w 10607233"/>
              <a:gd name="connsiteY37" fmla="*/ 145857 h 6611577"/>
              <a:gd name="connsiteX38" fmla="*/ 7688504 w 10607233"/>
              <a:gd name="connsiteY38" fmla="*/ 164145 h 6611577"/>
              <a:gd name="connsiteX39" fmla="*/ 6810680 w 10607233"/>
              <a:gd name="connsiteY39" fmla="*/ 246441 h 6611577"/>
              <a:gd name="connsiteX40" fmla="*/ 6371768 w 10607233"/>
              <a:gd name="connsiteY40" fmla="*/ 292161 h 6611577"/>
              <a:gd name="connsiteX41" fmla="*/ 6079160 w 10607233"/>
              <a:gd name="connsiteY41" fmla="*/ 319593 h 6611577"/>
              <a:gd name="connsiteX42" fmla="*/ 5567096 w 10607233"/>
              <a:gd name="connsiteY42" fmla="*/ 356169 h 6611577"/>
              <a:gd name="connsiteX43" fmla="*/ 4789856 w 10607233"/>
              <a:gd name="connsiteY43" fmla="*/ 365313 h 6611577"/>
              <a:gd name="connsiteX44" fmla="*/ 565328 w 10607233"/>
              <a:gd name="connsiteY44" fmla="*/ 310449 h 6611577"/>
              <a:gd name="connsiteX45" fmla="*/ 971323 w 10607233"/>
              <a:gd name="connsiteY45" fmla="*/ 313760 h 6611577"/>
              <a:gd name="connsiteX0" fmla="*/ 971323 w 10452626"/>
              <a:gd name="connsiteY0" fmla="*/ 293623 h 6591440"/>
              <a:gd name="connsiteX1" fmla="*/ 254432 w 10452626"/>
              <a:gd name="connsiteY1" fmla="*/ 354320 h 6591440"/>
              <a:gd name="connsiteX2" fmla="*/ 162992 w 10452626"/>
              <a:gd name="connsiteY2" fmla="*/ 1186424 h 6591440"/>
              <a:gd name="connsiteX3" fmla="*/ 135560 w 10452626"/>
              <a:gd name="connsiteY3" fmla="*/ 1524752 h 6591440"/>
              <a:gd name="connsiteX4" fmla="*/ 126416 w 10452626"/>
              <a:gd name="connsiteY4" fmla="*/ 1853936 h 6591440"/>
              <a:gd name="connsiteX5" fmla="*/ 108128 w 10452626"/>
              <a:gd name="connsiteY5" fmla="*/ 2109968 h 6591440"/>
              <a:gd name="connsiteX6" fmla="*/ 98984 w 10452626"/>
              <a:gd name="connsiteY6" fmla="*/ 2923784 h 6591440"/>
              <a:gd name="connsiteX7" fmla="*/ 80696 w 10452626"/>
              <a:gd name="connsiteY7" fmla="*/ 3499856 h 6591440"/>
              <a:gd name="connsiteX8" fmla="*/ 71552 w 10452626"/>
              <a:gd name="connsiteY8" fmla="*/ 4258808 h 6591440"/>
              <a:gd name="connsiteX9" fmla="*/ 53264 w 10452626"/>
              <a:gd name="connsiteY9" fmla="*/ 5118344 h 6591440"/>
              <a:gd name="connsiteX10" fmla="*/ 62408 w 10452626"/>
              <a:gd name="connsiteY10" fmla="*/ 5776712 h 6591440"/>
              <a:gd name="connsiteX11" fmla="*/ 236144 w 10452626"/>
              <a:gd name="connsiteY11" fmla="*/ 6151616 h 6591440"/>
              <a:gd name="connsiteX12" fmla="*/ 2595296 w 10452626"/>
              <a:gd name="connsiteY12" fmla="*/ 6563096 h 6591440"/>
              <a:gd name="connsiteX13" fmla="*/ 4415004 w 10452626"/>
              <a:gd name="connsiteY13" fmla="*/ 6562010 h 6591440"/>
              <a:gd name="connsiteX14" fmla="*/ 7478192 w 10452626"/>
              <a:gd name="connsiteY14" fmla="*/ 6279632 h 6591440"/>
              <a:gd name="connsiteX15" fmla="*/ 9654464 w 10452626"/>
              <a:gd name="connsiteY15" fmla="*/ 6270488 h 6591440"/>
              <a:gd name="connsiteX16" fmla="*/ 9681896 w 10452626"/>
              <a:gd name="connsiteY16" fmla="*/ 6261344 h 6591440"/>
              <a:gd name="connsiteX17" fmla="*/ 9773336 w 10452626"/>
              <a:gd name="connsiteY17" fmla="*/ 6243056 h 6591440"/>
              <a:gd name="connsiteX18" fmla="*/ 9828200 w 10452626"/>
              <a:gd name="connsiteY18" fmla="*/ 6224768 h 6591440"/>
              <a:gd name="connsiteX19" fmla="*/ 9892208 w 10452626"/>
              <a:gd name="connsiteY19" fmla="*/ 6197336 h 6591440"/>
              <a:gd name="connsiteX20" fmla="*/ 10020224 w 10452626"/>
              <a:gd name="connsiteY20" fmla="*/ 6078464 h 6591440"/>
              <a:gd name="connsiteX21" fmla="*/ 10056800 w 10452626"/>
              <a:gd name="connsiteY21" fmla="*/ 6041888 h 6591440"/>
              <a:gd name="connsiteX22" fmla="*/ 10102520 w 10452626"/>
              <a:gd name="connsiteY22" fmla="*/ 5959592 h 6591440"/>
              <a:gd name="connsiteX23" fmla="*/ 10111664 w 10452626"/>
              <a:gd name="connsiteY23" fmla="*/ 5932160 h 6591440"/>
              <a:gd name="connsiteX24" fmla="*/ 10129952 w 10452626"/>
              <a:gd name="connsiteY24" fmla="*/ 5859008 h 6591440"/>
              <a:gd name="connsiteX25" fmla="*/ 10148240 w 10452626"/>
              <a:gd name="connsiteY25" fmla="*/ 5776712 h 6591440"/>
              <a:gd name="connsiteX26" fmla="*/ 10166528 w 10452626"/>
              <a:gd name="connsiteY26" fmla="*/ 5557256 h 6591440"/>
              <a:gd name="connsiteX27" fmla="*/ 10175672 w 10452626"/>
              <a:gd name="connsiteY27" fmla="*/ 5511536 h 6591440"/>
              <a:gd name="connsiteX28" fmla="*/ 10184816 w 10452626"/>
              <a:gd name="connsiteY28" fmla="*/ 5401808 h 6591440"/>
              <a:gd name="connsiteX29" fmla="*/ 10212248 w 10452626"/>
              <a:gd name="connsiteY29" fmla="*/ 5026904 h 6591440"/>
              <a:gd name="connsiteX30" fmla="*/ 10221392 w 10452626"/>
              <a:gd name="connsiteY30" fmla="*/ 4606280 h 6591440"/>
              <a:gd name="connsiteX31" fmla="*/ 10248824 w 10452626"/>
              <a:gd name="connsiteY31" fmla="*/ 4350248 h 6591440"/>
              <a:gd name="connsiteX32" fmla="*/ 10239680 w 10452626"/>
              <a:gd name="connsiteY32" fmla="*/ 2969504 h 6591440"/>
              <a:gd name="connsiteX33" fmla="*/ 10230536 w 10452626"/>
              <a:gd name="connsiteY33" fmla="*/ 2814056 h 6591440"/>
              <a:gd name="connsiteX34" fmla="*/ 10390583 w 10452626"/>
              <a:gd name="connsiteY34" fmla="*/ 166251 h 6591440"/>
              <a:gd name="connsiteX35" fmla="*/ 9663608 w 10452626"/>
              <a:gd name="connsiteY35" fmla="*/ 34280 h 6591440"/>
              <a:gd name="connsiteX36" fmla="*/ 9233840 w 10452626"/>
              <a:gd name="connsiteY36" fmla="*/ 80000 h 6591440"/>
              <a:gd name="connsiteX37" fmla="*/ 8657768 w 10452626"/>
              <a:gd name="connsiteY37" fmla="*/ 125720 h 6591440"/>
              <a:gd name="connsiteX38" fmla="*/ 7688504 w 10452626"/>
              <a:gd name="connsiteY38" fmla="*/ 144008 h 6591440"/>
              <a:gd name="connsiteX39" fmla="*/ 6810680 w 10452626"/>
              <a:gd name="connsiteY39" fmla="*/ 226304 h 6591440"/>
              <a:gd name="connsiteX40" fmla="*/ 6371768 w 10452626"/>
              <a:gd name="connsiteY40" fmla="*/ 272024 h 6591440"/>
              <a:gd name="connsiteX41" fmla="*/ 6079160 w 10452626"/>
              <a:gd name="connsiteY41" fmla="*/ 299456 h 6591440"/>
              <a:gd name="connsiteX42" fmla="*/ 5567096 w 10452626"/>
              <a:gd name="connsiteY42" fmla="*/ 336032 h 6591440"/>
              <a:gd name="connsiteX43" fmla="*/ 4789856 w 10452626"/>
              <a:gd name="connsiteY43" fmla="*/ 345176 h 6591440"/>
              <a:gd name="connsiteX44" fmla="*/ 565328 w 10452626"/>
              <a:gd name="connsiteY44" fmla="*/ 290312 h 6591440"/>
              <a:gd name="connsiteX45" fmla="*/ 971323 w 10452626"/>
              <a:gd name="connsiteY45" fmla="*/ 293623 h 6591440"/>
              <a:gd name="connsiteX0" fmla="*/ 971323 w 10452626"/>
              <a:gd name="connsiteY0" fmla="*/ 296336 h 6594153"/>
              <a:gd name="connsiteX1" fmla="*/ 254432 w 10452626"/>
              <a:gd name="connsiteY1" fmla="*/ 357033 h 6594153"/>
              <a:gd name="connsiteX2" fmla="*/ 162992 w 10452626"/>
              <a:gd name="connsiteY2" fmla="*/ 1189137 h 6594153"/>
              <a:gd name="connsiteX3" fmla="*/ 135560 w 10452626"/>
              <a:gd name="connsiteY3" fmla="*/ 1527465 h 6594153"/>
              <a:gd name="connsiteX4" fmla="*/ 126416 w 10452626"/>
              <a:gd name="connsiteY4" fmla="*/ 1856649 h 6594153"/>
              <a:gd name="connsiteX5" fmla="*/ 108128 w 10452626"/>
              <a:gd name="connsiteY5" fmla="*/ 2112681 h 6594153"/>
              <a:gd name="connsiteX6" fmla="*/ 98984 w 10452626"/>
              <a:gd name="connsiteY6" fmla="*/ 2926497 h 6594153"/>
              <a:gd name="connsiteX7" fmla="*/ 80696 w 10452626"/>
              <a:gd name="connsiteY7" fmla="*/ 3502569 h 6594153"/>
              <a:gd name="connsiteX8" fmla="*/ 71552 w 10452626"/>
              <a:gd name="connsiteY8" fmla="*/ 4261521 h 6594153"/>
              <a:gd name="connsiteX9" fmla="*/ 53264 w 10452626"/>
              <a:gd name="connsiteY9" fmla="*/ 5121057 h 6594153"/>
              <a:gd name="connsiteX10" fmla="*/ 62408 w 10452626"/>
              <a:gd name="connsiteY10" fmla="*/ 5779425 h 6594153"/>
              <a:gd name="connsiteX11" fmla="*/ 236144 w 10452626"/>
              <a:gd name="connsiteY11" fmla="*/ 6154329 h 6594153"/>
              <a:gd name="connsiteX12" fmla="*/ 2595296 w 10452626"/>
              <a:gd name="connsiteY12" fmla="*/ 6565809 h 6594153"/>
              <a:gd name="connsiteX13" fmla="*/ 4415004 w 10452626"/>
              <a:gd name="connsiteY13" fmla="*/ 6564723 h 6594153"/>
              <a:gd name="connsiteX14" fmla="*/ 7478192 w 10452626"/>
              <a:gd name="connsiteY14" fmla="*/ 6282345 h 6594153"/>
              <a:gd name="connsiteX15" fmla="*/ 9654464 w 10452626"/>
              <a:gd name="connsiteY15" fmla="*/ 6273201 h 6594153"/>
              <a:gd name="connsiteX16" fmla="*/ 9681896 w 10452626"/>
              <a:gd name="connsiteY16" fmla="*/ 6264057 h 6594153"/>
              <a:gd name="connsiteX17" fmla="*/ 9773336 w 10452626"/>
              <a:gd name="connsiteY17" fmla="*/ 6245769 h 6594153"/>
              <a:gd name="connsiteX18" fmla="*/ 9828200 w 10452626"/>
              <a:gd name="connsiteY18" fmla="*/ 6227481 h 6594153"/>
              <a:gd name="connsiteX19" fmla="*/ 9892208 w 10452626"/>
              <a:gd name="connsiteY19" fmla="*/ 6200049 h 6594153"/>
              <a:gd name="connsiteX20" fmla="*/ 10020224 w 10452626"/>
              <a:gd name="connsiteY20" fmla="*/ 6081177 h 6594153"/>
              <a:gd name="connsiteX21" fmla="*/ 10056800 w 10452626"/>
              <a:gd name="connsiteY21" fmla="*/ 6044601 h 6594153"/>
              <a:gd name="connsiteX22" fmla="*/ 10102520 w 10452626"/>
              <a:gd name="connsiteY22" fmla="*/ 5962305 h 6594153"/>
              <a:gd name="connsiteX23" fmla="*/ 10111664 w 10452626"/>
              <a:gd name="connsiteY23" fmla="*/ 5934873 h 6594153"/>
              <a:gd name="connsiteX24" fmla="*/ 10129952 w 10452626"/>
              <a:gd name="connsiteY24" fmla="*/ 5861721 h 6594153"/>
              <a:gd name="connsiteX25" fmla="*/ 10148240 w 10452626"/>
              <a:gd name="connsiteY25" fmla="*/ 5779425 h 6594153"/>
              <a:gd name="connsiteX26" fmla="*/ 10166528 w 10452626"/>
              <a:gd name="connsiteY26" fmla="*/ 5559969 h 6594153"/>
              <a:gd name="connsiteX27" fmla="*/ 10175672 w 10452626"/>
              <a:gd name="connsiteY27" fmla="*/ 5514249 h 6594153"/>
              <a:gd name="connsiteX28" fmla="*/ 10184816 w 10452626"/>
              <a:gd name="connsiteY28" fmla="*/ 5404521 h 6594153"/>
              <a:gd name="connsiteX29" fmla="*/ 10212248 w 10452626"/>
              <a:gd name="connsiteY29" fmla="*/ 5029617 h 6594153"/>
              <a:gd name="connsiteX30" fmla="*/ 10221392 w 10452626"/>
              <a:gd name="connsiteY30" fmla="*/ 4608993 h 6594153"/>
              <a:gd name="connsiteX31" fmla="*/ 10248824 w 10452626"/>
              <a:gd name="connsiteY31" fmla="*/ 4352961 h 6594153"/>
              <a:gd name="connsiteX32" fmla="*/ 10239680 w 10452626"/>
              <a:gd name="connsiteY32" fmla="*/ 2972217 h 6594153"/>
              <a:gd name="connsiteX33" fmla="*/ 10230536 w 10452626"/>
              <a:gd name="connsiteY33" fmla="*/ 2816769 h 6594153"/>
              <a:gd name="connsiteX34" fmla="*/ 10390583 w 10452626"/>
              <a:gd name="connsiteY34" fmla="*/ 168964 h 6594153"/>
              <a:gd name="connsiteX35" fmla="*/ 9663608 w 10452626"/>
              <a:gd name="connsiteY35" fmla="*/ 36993 h 6594153"/>
              <a:gd name="connsiteX36" fmla="*/ 8657768 w 10452626"/>
              <a:gd name="connsiteY36" fmla="*/ 128433 h 6594153"/>
              <a:gd name="connsiteX37" fmla="*/ 7688504 w 10452626"/>
              <a:gd name="connsiteY37" fmla="*/ 146721 h 6594153"/>
              <a:gd name="connsiteX38" fmla="*/ 6810680 w 10452626"/>
              <a:gd name="connsiteY38" fmla="*/ 229017 h 6594153"/>
              <a:gd name="connsiteX39" fmla="*/ 6371768 w 10452626"/>
              <a:gd name="connsiteY39" fmla="*/ 274737 h 6594153"/>
              <a:gd name="connsiteX40" fmla="*/ 6079160 w 10452626"/>
              <a:gd name="connsiteY40" fmla="*/ 302169 h 6594153"/>
              <a:gd name="connsiteX41" fmla="*/ 5567096 w 10452626"/>
              <a:gd name="connsiteY41" fmla="*/ 338745 h 6594153"/>
              <a:gd name="connsiteX42" fmla="*/ 4789856 w 10452626"/>
              <a:gd name="connsiteY42" fmla="*/ 347889 h 6594153"/>
              <a:gd name="connsiteX43" fmla="*/ 565328 w 10452626"/>
              <a:gd name="connsiteY43" fmla="*/ 293025 h 6594153"/>
              <a:gd name="connsiteX44" fmla="*/ 971323 w 10452626"/>
              <a:gd name="connsiteY44" fmla="*/ 296336 h 6594153"/>
              <a:gd name="connsiteX0" fmla="*/ 971323 w 10479714"/>
              <a:gd name="connsiteY0" fmla="*/ 336687 h 6634504"/>
              <a:gd name="connsiteX1" fmla="*/ 254432 w 10479714"/>
              <a:gd name="connsiteY1" fmla="*/ 397384 h 6634504"/>
              <a:gd name="connsiteX2" fmla="*/ 162992 w 10479714"/>
              <a:gd name="connsiteY2" fmla="*/ 1229488 h 6634504"/>
              <a:gd name="connsiteX3" fmla="*/ 135560 w 10479714"/>
              <a:gd name="connsiteY3" fmla="*/ 1567816 h 6634504"/>
              <a:gd name="connsiteX4" fmla="*/ 126416 w 10479714"/>
              <a:gd name="connsiteY4" fmla="*/ 1897000 h 6634504"/>
              <a:gd name="connsiteX5" fmla="*/ 108128 w 10479714"/>
              <a:gd name="connsiteY5" fmla="*/ 2153032 h 6634504"/>
              <a:gd name="connsiteX6" fmla="*/ 98984 w 10479714"/>
              <a:gd name="connsiteY6" fmla="*/ 2966848 h 6634504"/>
              <a:gd name="connsiteX7" fmla="*/ 80696 w 10479714"/>
              <a:gd name="connsiteY7" fmla="*/ 3542920 h 6634504"/>
              <a:gd name="connsiteX8" fmla="*/ 71552 w 10479714"/>
              <a:gd name="connsiteY8" fmla="*/ 4301872 h 6634504"/>
              <a:gd name="connsiteX9" fmla="*/ 53264 w 10479714"/>
              <a:gd name="connsiteY9" fmla="*/ 5161408 h 6634504"/>
              <a:gd name="connsiteX10" fmla="*/ 62408 w 10479714"/>
              <a:gd name="connsiteY10" fmla="*/ 5819776 h 6634504"/>
              <a:gd name="connsiteX11" fmla="*/ 236144 w 10479714"/>
              <a:gd name="connsiteY11" fmla="*/ 6194680 h 6634504"/>
              <a:gd name="connsiteX12" fmla="*/ 2595296 w 10479714"/>
              <a:gd name="connsiteY12" fmla="*/ 6606160 h 6634504"/>
              <a:gd name="connsiteX13" fmla="*/ 4415004 w 10479714"/>
              <a:gd name="connsiteY13" fmla="*/ 6605074 h 6634504"/>
              <a:gd name="connsiteX14" fmla="*/ 7478192 w 10479714"/>
              <a:gd name="connsiteY14" fmla="*/ 6322696 h 6634504"/>
              <a:gd name="connsiteX15" fmla="*/ 9654464 w 10479714"/>
              <a:gd name="connsiteY15" fmla="*/ 6313552 h 6634504"/>
              <a:gd name="connsiteX16" fmla="*/ 9681896 w 10479714"/>
              <a:gd name="connsiteY16" fmla="*/ 6304408 h 6634504"/>
              <a:gd name="connsiteX17" fmla="*/ 9773336 w 10479714"/>
              <a:gd name="connsiteY17" fmla="*/ 6286120 h 6634504"/>
              <a:gd name="connsiteX18" fmla="*/ 9828200 w 10479714"/>
              <a:gd name="connsiteY18" fmla="*/ 6267832 h 6634504"/>
              <a:gd name="connsiteX19" fmla="*/ 9892208 w 10479714"/>
              <a:gd name="connsiteY19" fmla="*/ 6240400 h 6634504"/>
              <a:gd name="connsiteX20" fmla="*/ 10020224 w 10479714"/>
              <a:gd name="connsiteY20" fmla="*/ 6121528 h 6634504"/>
              <a:gd name="connsiteX21" fmla="*/ 10056800 w 10479714"/>
              <a:gd name="connsiteY21" fmla="*/ 6084952 h 6634504"/>
              <a:gd name="connsiteX22" fmla="*/ 10102520 w 10479714"/>
              <a:gd name="connsiteY22" fmla="*/ 6002656 h 6634504"/>
              <a:gd name="connsiteX23" fmla="*/ 10111664 w 10479714"/>
              <a:gd name="connsiteY23" fmla="*/ 5975224 h 6634504"/>
              <a:gd name="connsiteX24" fmla="*/ 10129952 w 10479714"/>
              <a:gd name="connsiteY24" fmla="*/ 5902072 h 6634504"/>
              <a:gd name="connsiteX25" fmla="*/ 10148240 w 10479714"/>
              <a:gd name="connsiteY25" fmla="*/ 5819776 h 6634504"/>
              <a:gd name="connsiteX26" fmla="*/ 10166528 w 10479714"/>
              <a:gd name="connsiteY26" fmla="*/ 5600320 h 6634504"/>
              <a:gd name="connsiteX27" fmla="*/ 10175672 w 10479714"/>
              <a:gd name="connsiteY27" fmla="*/ 5554600 h 6634504"/>
              <a:gd name="connsiteX28" fmla="*/ 10184816 w 10479714"/>
              <a:gd name="connsiteY28" fmla="*/ 5444872 h 6634504"/>
              <a:gd name="connsiteX29" fmla="*/ 10212248 w 10479714"/>
              <a:gd name="connsiteY29" fmla="*/ 5069968 h 6634504"/>
              <a:gd name="connsiteX30" fmla="*/ 10221392 w 10479714"/>
              <a:gd name="connsiteY30" fmla="*/ 4649344 h 6634504"/>
              <a:gd name="connsiteX31" fmla="*/ 10248824 w 10479714"/>
              <a:gd name="connsiteY31" fmla="*/ 4393312 h 6634504"/>
              <a:gd name="connsiteX32" fmla="*/ 10239680 w 10479714"/>
              <a:gd name="connsiteY32" fmla="*/ 3012568 h 6634504"/>
              <a:gd name="connsiteX33" fmla="*/ 10230536 w 10479714"/>
              <a:gd name="connsiteY33" fmla="*/ 2857120 h 6634504"/>
              <a:gd name="connsiteX34" fmla="*/ 10390583 w 10479714"/>
              <a:gd name="connsiteY34" fmla="*/ 209315 h 6634504"/>
              <a:gd name="connsiteX35" fmla="*/ 8657768 w 10479714"/>
              <a:gd name="connsiteY35" fmla="*/ 168784 h 6634504"/>
              <a:gd name="connsiteX36" fmla="*/ 7688504 w 10479714"/>
              <a:gd name="connsiteY36" fmla="*/ 187072 h 6634504"/>
              <a:gd name="connsiteX37" fmla="*/ 6810680 w 10479714"/>
              <a:gd name="connsiteY37" fmla="*/ 269368 h 6634504"/>
              <a:gd name="connsiteX38" fmla="*/ 6371768 w 10479714"/>
              <a:gd name="connsiteY38" fmla="*/ 315088 h 6634504"/>
              <a:gd name="connsiteX39" fmla="*/ 6079160 w 10479714"/>
              <a:gd name="connsiteY39" fmla="*/ 342520 h 6634504"/>
              <a:gd name="connsiteX40" fmla="*/ 5567096 w 10479714"/>
              <a:gd name="connsiteY40" fmla="*/ 379096 h 6634504"/>
              <a:gd name="connsiteX41" fmla="*/ 4789856 w 10479714"/>
              <a:gd name="connsiteY41" fmla="*/ 388240 h 6634504"/>
              <a:gd name="connsiteX42" fmla="*/ 565328 w 10479714"/>
              <a:gd name="connsiteY42" fmla="*/ 333376 h 6634504"/>
              <a:gd name="connsiteX43" fmla="*/ 971323 w 10479714"/>
              <a:gd name="connsiteY43" fmla="*/ 336687 h 6634504"/>
              <a:gd name="connsiteX0" fmla="*/ 971323 w 10481556"/>
              <a:gd name="connsiteY0" fmla="*/ 336687 h 6634504"/>
              <a:gd name="connsiteX1" fmla="*/ 254432 w 10481556"/>
              <a:gd name="connsiteY1" fmla="*/ 397384 h 6634504"/>
              <a:gd name="connsiteX2" fmla="*/ 162992 w 10481556"/>
              <a:gd name="connsiteY2" fmla="*/ 1229488 h 6634504"/>
              <a:gd name="connsiteX3" fmla="*/ 135560 w 10481556"/>
              <a:gd name="connsiteY3" fmla="*/ 1567816 h 6634504"/>
              <a:gd name="connsiteX4" fmla="*/ 126416 w 10481556"/>
              <a:gd name="connsiteY4" fmla="*/ 1897000 h 6634504"/>
              <a:gd name="connsiteX5" fmla="*/ 108128 w 10481556"/>
              <a:gd name="connsiteY5" fmla="*/ 2153032 h 6634504"/>
              <a:gd name="connsiteX6" fmla="*/ 98984 w 10481556"/>
              <a:gd name="connsiteY6" fmla="*/ 2966848 h 6634504"/>
              <a:gd name="connsiteX7" fmla="*/ 80696 w 10481556"/>
              <a:gd name="connsiteY7" fmla="*/ 3542920 h 6634504"/>
              <a:gd name="connsiteX8" fmla="*/ 71552 w 10481556"/>
              <a:gd name="connsiteY8" fmla="*/ 4301872 h 6634504"/>
              <a:gd name="connsiteX9" fmla="*/ 53264 w 10481556"/>
              <a:gd name="connsiteY9" fmla="*/ 5161408 h 6634504"/>
              <a:gd name="connsiteX10" fmla="*/ 62408 w 10481556"/>
              <a:gd name="connsiteY10" fmla="*/ 5819776 h 6634504"/>
              <a:gd name="connsiteX11" fmla="*/ 236144 w 10481556"/>
              <a:gd name="connsiteY11" fmla="*/ 6194680 h 6634504"/>
              <a:gd name="connsiteX12" fmla="*/ 2595296 w 10481556"/>
              <a:gd name="connsiteY12" fmla="*/ 6606160 h 6634504"/>
              <a:gd name="connsiteX13" fmla="*/ 4415004 w 10481556"/>
              <a:gd name="connsiteY13" fmla="*/ 6605074 h 6634504"/>
              <a:gd name="connsiteX14" fmla="*/ 7478192 w 10481556"/>
              <a:gd name="connsiteY14" fmla="*/ 6322696 h 6634504"/>
              <a:gd name="connsiteX15" fmla="*/ 9654464 w 10481556"/>
              <a:gd name="connsiteY15" fmla="*/ 6313552 h 6634504"/>
              <a:gd name="connsiteX16" fmla="*/ 9681896 w 10481556"/>
              <a:gd name="connsiteY16" fmla="*/ 6304408 h 6634504"/>
              <a:gd name="connsiteX17" fmla="*/ 9773336 w 10481556"/>
              <a:gd name="connsiteY17" fmla="*/ 6286120 h 6634504"/>
              <a:gd name="connsiteX18" fmla="*/ 9828200 w 10481556"/>
              <a:gd name="connsiteY18" fmla="*/ 6267832 h 6634504"/>
              <a:gd name="connsiteX19" fmla="*/ 9892208 w 10481556"/>
              <a:gd name="connsiteY19" fmla="*/ 6240400 h 6634504"/>
              <a:gd name="connsiteX20" fmla="*/ 10020224 w 10481556"/>
              <a:gd name="connsiteY20" fmla="*/ 6121528 h 6634504"/>
              <a:gd name="connsiteX21" fmla="*/ 10056800 w 10481556"/>
              <a:gd name="connsiteY21" fmla="*/ 6084952 h 6634504"/>
              <a:gd name="connsiteX22" fmla="*/ 10102520 w 10481556"/>
              <a:gd name="connsiteY22" fmla="*/ 6002656 h 6634504"/>
              <a:gd name="connsiteX23" fmla="*/ 10111664 w 10481556"/>
              <a:gd name="connsiteY23" fmla="*/ 5975224 h 6634504"/>
              <a:gd name="connsiteX24" fmla="*/ 10129952 w 10481556"/>
              <a:gd name="connsiteY24" fmla="*/ 5902072 h 6634504"/>
              <a:gd name="connsiteX25" fmla="*/ 10148240 w 10481556"/>
              <a:gd name="connsiteY25" fmla="*/ 5819776 h 6634504"/>
              <a:gd name="connsiteX26" fmla="*/ 10166528 w 10481556"/>
              <a:gd name="connsiteY26" fmla="*/ 5600320 h 6634504"/>
              <a:gd name="connsiteX27" fmla="*/ 10175672 w 10481556"/>
              <a:gd name="connsiteY27" fmla="*/ 5554600 h 6634504"/>
              <a:gd name="connsiteX28" fmla="*/ 10184816 w 10481556"/>
              <a:gd name="connsiteY28" fmla="*/ 5444872 h 6634504"/>
              <a:gd name="connsiteX29" fmla="*/ 10212248 w 10481556"/>
              <a:gd name="connsiteY29" fmla="*/ 5069968 h 6634504"/>
              <a:gd name="connsiteX30" fmla="*/ 10221392 w 10481556"/>
              <a:gd name="connsiteY30" fmla="*/ 4649344 h 6634504"/>
              <a:gd name="connsiteX31" fmla="*/ 10248824 w 10481556"/>
              <a:gd name="connsiteY31" fmla="*/ 4393312 h 6634504"/>
              <a:gd name="connsiteX32" fmla="*/ 10239680 w 10481556"/>
              <a:gd name="connsiteY32" fmla="*/ 3012568 h 6634504"/>
              <a:gd name="connsiteX33" fmla="*/ 10390583 w 10481556"/>
              <a:gd name="connsiteY33" fmla="*/ 209315 h 6634504"/>
              <a:gd name="connsiteX34" fmla="*/ 8657768 w 10481556"/>
              <a:gd name="connsiteY34" fmla="*/ 168784 h 6634504"/>
              <a:gd name="connsiteX35" fmla="*/ 7688504 w 10481556"/>
              <a:gd name="connsiteY35" fmla="*/ 187072 h 6634504"/>
              <a:gd name="connsiteX36" fmla="*/ 6810680 w 10481556"/>
              <a:gd name="connsiteY36" fmla="*/ 269368 h 6634504"/>
              <a:gd name="connsiteX37" fmla="*/ 6371768 w 10481556"/>
              <a:gd name="connsiteY37" fmla="*/ 315088 h 6634504"/>
              <a:gd name="connsiteX38" fmla="*/ 6079160 w 10481556"/>
              <a:gd name="connsiteY38" fmla="*/ 342520 h 6634504"/>
              <a:gd name="connsiteX39" fmla="*/ 5567096 w 10481556"/>
              <a:gd name="connsiteY39" fmla="*/ 379096 h 6634504"/>
              <a:gd name="connsiteX40" fmla="*/ 4789856 w 10481556"/>
              <a:gd name="connsiteY40" fmla="*/ 388240 h 6634504"/>
              <a:gd name="connsiteX41" fmla="*/ 565328 w 10481556"/>
              <a:gd name="connsiteY41" fmla="*/ 333376 h 6634504"/>
              <a:gd name="connsiteX42" fmla="*/ 971323 w 10481556"/>
              <a:gd name="connsiteY42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9681896 w 10481555"/>
              <a:gd name="connsiteY16" fmla="*/ 6304408 h 6634504"/>
              <a:gd name="connsiteX17" fmla="*/ 9773336 w 10481555"/>
              <a:gd name="connsiteY17" fmla="*/ 6286120 h 6634504"/>
              <a:gd name="connsiteX18" fmla="*/ 9828200 w 10481555"/>
              <a:gd name="connsiteY18" fmla="*/ 6267832 h 6634504"/>
              <a:gd name="connsiteX19" fmla="*/ 9892208 w 10481555"/>
              <a:gd name="connsiteY19" fmla="*/ 6240400 h 6634504"/>
              <a:gd name="connsiteX20" fmla="*/ 10020224 w 10481555"/>
              <a:gd name="connsiteY20" fmla="*/ 6121528 h 6634504"/>
              <a:gd name="connsiteX21" fmla="*/ 10056800 w 10481555"/>
              <a:gd name="connsiteY21" fmla="*/ 6084952 h 6634504"/>
              <a:gd name="connsiteX22" fmla="*/ 10102520 w 10481555"/>
              <a:gd name="connsiteY22" fmla="*/ 6002656 h 6634504"/>
              <a:gd name="connsiteX23" fmla="*/ 10111664 w 10481555"/>
              <a:gd name="connsiteY23" fmla="*/ 5975224 h 6634504"/>
              <a:gd name="connsiteX24" fmla="*/ 10148240 w 10481555"/>
              <a:gd name="connsiteY24" fmla="*/ 5819776 h 6634504"/>
              <a:gd name="connsiteX25" fmla="*/ 10166528 w 10481555"/>
              <a:gd name="connsiteY25" fmla="*/ 5600320 h 6634504"/>
              <a:gd name="connsiteX26" fmla="*/ 10175672 w 10481555"/>
              <a:gd name="connsiteY26" fmla="*/ 5554600 h 6634504"/>
              <a:gd name="connsiteX27" fmla="*/ 10184816 w 10481555"/>
              <a:gd name="connsiteY27" fmla="*/ 5444872 h 6634504"/>
              <a:gd name="connsiteX28" fmla="*/ 10212248 w 10481555"/>
              <a:gd name="connsiteY28" fmla="*/ 5069968 h 6634504"/>
              <a:gd name="connsiteX29" fmla="*/ 10221392 w 10481555"/>
              <a:gd name="connsiteY29" fmla="*/ 4649344 h 6634504"/>
              <a:gd name="connsiteX30" fmla="*/ 10248824 w 10481555"/>
              <a:gd name="connsiteY30" fmla="*/ 4393312 h 6634504"/>
              <a:gd name="connsiteX31" fmla="*/ 10239680 w 10481555"/>
              <a:gd name="connsiteY31" fmla="*/ 3012568 h 6634504"/>
              <a:gd name="connsiteX32" fmla="*/ 10390583 w 10481555"/>
              <a:gd name="connsiteY32" fmla="*/ 209315 h 6634504"/>
              <a:gd name="connsiteX33" fmla="*/ 8657768 w 10481555"/>
              <a:gd name="connsiteY33" fmla="*/ 168784 h 6634504"/>
              <a:gd name="connsiteX34" fmla="*/ 7688504 w 10481555"/>
              <a:gd name="connsiteY34" fmla="*/ 187072 h 6634504"/>
              <a:gd name="connsiteX35" fmla="*/ 6810680 w 10481555"/>
              <a:gd name="connsiteY35" fmla="*/ 269368 h 6634504"/>
              <a:gd name="connsiteX36" fmla="*/ 6371768 w 10481555"/>
              <a:gd name="connsiteY36" fmla="*/ 315088 h 6634504"/>
              <a:gd name="connsiteX37" fmla="*/ 6079160 w 10481555"/>
              <a:gd name="connsiteY37" fmla="*/ 342520 h 6634504"/>
              <a:gd name="connsiteX38" fmla="*/ 5567096 w 10481555"/>
              <a:gd name="connsiteY38" fmla="*/ 379096 h 6634504"/>
              <a:gd name="connsiteX39" fmla="*/ 4789856 w 10481555"/>
              <a:gd name="connsiteY39" fmla="*/ 388240 h 6634504"/>
              <a:gd name="connsiteX40" fmla="*/ 565328 w 10481555"/>
              <a:gd name="connsiteY40" fmla="*/ 333376 h 6634504"/>
              <a:gd name="connsiteX41" fmla="*/ 971323 w 10481555"/>
              <a:gd name="connsiteY41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9681896 w 10481555"/>
              <a:gd name="connsiteY16" fmla="*/ 6304408 h 6634504"/>
              <a:gd name="connsiteX17" fmla="*/ 9773336 w 10481555"/>
              <a:gd name="connsiteY17" fmla="*/ 6286120 h 6634504"/>
              <a:gd name="connsiteX18" fmla="*/ 9828200 w 10481555"/>
              <a:gd name="connsiteY18" fmla="*/ 6267832 h 6634504"/>
              <a:gd name="connsiteX19" fmla="*/ 9892208 w 10481555"/>
              <a:gd name="connsiteY19" fmla="*/ 6240400 h 6634504"/>
              <a:gd name="connsiteX20" fmla="*/ 10020224 w 10481555"/>
              <a:gd name="connsiteY20" fmla="*/ 6121528 h 6634504"/>
              <a:gd name="connsiteX21" fmla="*/ 10056800 w 10481555"/>
              <a:gd name="connsiteY21" fmla="*/ 6084952 h 6634504"/>
              <a:gd name="connsiteX22" fmla="*/ 10102520 w 10481555"/>
              <a:gd name="connsiteY22" fmla="*/ 6002656 h 6634504"/>
              <a:gd name="connsiteX23" fmla="*/ 10148240 w 10481555"/>
              <a:gd name="connsiteY23" fmla="*/ 5819776 h 6634504"/>
              <a:gd name="connsiteX24" fmla="*/ 10166528 w 10481555"/>
              <a:gd name="connsiteY24" fmla="*/ 5600320 h 6634504"/>
              <a:gd name="connsiteX25" fmla="*/ 10175672 w 10481555"/>
              <a:gd name="connsiteY25" fmla="*/ 5554600 h 6634504"/>
              <a:gd name="connsiteX26" fmla="*/ 10184816 w 10481555"/>
              <a:gd name="connsiteY26" fmla="*/ 5444872 h 6634504"/>
              <a:gd name="connsiteX27" fmla="*/ 10212248 w 10481555"/>
              <a:gd name="connsiteY27" fmla="*/ 5069968 h 6634504"/>
              <a:gd name="connsiteX28" fmla="*/ 10221392 w 10481555"/>
              <a:gd name="connsiteY28" fmla="*/ 4649344 h 6634504"/>
              <a:gd name="connsiteX29" fmla="*/ 10248824 w 10481555"/>
              <a:gd name="connsiteY29" fmla="*/ 4393312 h 6634504"/>
              <a:gd name="connsiteX30" fmla="*/ 10239680 w 10481555"/>
              <a:gd name="connsiteY30" fmla="*/ 3012568 h 6634504"/>
              <a:gd name="connsiteX31" fmla="*/ 10390583 w 10481555"/>
              <a:gd name="connsiteY31" fmla="*/ 209315 h 6634504"/>
              <a:gd name="connsiteX32" fmla="*/ 8657768 w 10481555"/>
              <a:gd name="connsiteY32" fmla="*/ 168784 h 6634504"/>
              <a:gd name="connsiteX33" fmla="*/ 7688504 w 10481555"/>
              <a:gd name="connsiteY33" fmla="*/ 187072 h 6634504"/>
              <a:gd name="connsiteX34" fmla="*/ 6810680 w 10481555"/>
              <a:gd name="connsiteY34" fmla="*/ 269368 h 6634504"/>
              <a:gd name="connsiteX35" fmla="*/ 6371768 w 10481555"/>
              <a:gd name="connsiteY35" fmla="*/ 315088 h 6634504"/>
              <a:gd name="connsiteX36" fmla="*/ 6079160 w 10481555"/>
              <a:gd name="connsiteY36" fmla="*/ 342520 h 6634504"/>
              <a:gd name="connsiteX37" fmla="*/ 5567096 w 10481555"/>
              <a:gd name="connsiteY37" fmla="*/ 379096 h 6634504"/>
              <a:gd name="connsiteX38" fmla="*/ 4789856 w 10481555"/>
              <a:gd name="connsiteY38" fmla="*/ 388240 h 6634504"/>
              <a:gd name="connsiteX39" fmla="*/ 565328 w 10481555"/>
              <a:gd name="connsiteY39" fmla="*/ 333376 h 6634504"/>
              <a:gd name="connsiteX40" fmla="*/ 971323 w 10481555"/>
              <a:gd name="connsiteY40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9681896 w 10481555"/>
              <a:gd name="connsiteY16" fmla="*/ 6304408 h 6634504"/>
              <a:gd name="connsiteX17" fmla="*/ 9773336 w 10481555"/>
              <a:gd name="connsiteY17" fmla="*/ 6286120 h 6634504"/>
              <a:gd name="connsiteX18" fmla="*/ 9828200 w 10481555"/>
              <a:gd name="connsiteY18" fmla="*/ 6267832 h 6634504"/>
              <a:gd name="connsiteX19" fmla="*/ 9892208 w 10481555"/>
              <a:gd name="connsiteY19" fmla="*/ 6240400 h 6634504"/>
              <a:gd name="connsiteX20" fmla="*/ 10020224 w 10481555"/>
              <a:gd name="connsiteY20" fmla="*/ 6121528 h 6634504"/>
              <a:gd name="connsiteX21" fmla="*/ 10102520 w 10481555"/>
              <a:gd name="connsiteY21" fmla="*/ 6002656 h 6634504"/>
              <a:gd name="connsiteX22" fmla="*/ 10148240 w 10481555"/>
              <a:gd name="connsiteY22" fmla="*/ 5819776 h 6634504"/>
              <a:gd name="connsiteX23" fmla="*/ 10166528 w 10481555"/>
              <a:gd name="connsiteY23" fmla="*/ 5600320 h 6634504"/>
              <a:gd name="connsiteX24" fmla="*/ 10175672 w 10481555"/>
              <a:gd name="connsiteY24" fmla="*/ 5554600 h 6634504"/>
              <a:gd name="connsiteX25" fmla="*/ 10184816 w 10481555"/>
              <a:gd name="connsiteY25" fmla="*/ 5444872 h 6634504"/>
              <a:gd name="connsiteX26" fmla="*/ 10212248 w 10481555"/>
              <a:gd name="connsiteY26" fmla="*/ 5069968 h 6634504"/>
              <a:gd name="connsiteX27" fmla="*/ 10221392 w 10481555"/>
              <a:gd name="connsiteY27" fmla="*/ 4649344 h 6634504"/>
              <a:gd name="connsiteX28" fmla="*/ 10248824 w 10481555"/>
              <a:gd name="connsiteY28" fmla="*/ 4393312 h 6634504"/>
              <a:gd name="connsiteX29" fmla="*/ 10239680 w 10481555"/>
              <a:gd name="connsiteY29" fmla="*/ 3012568 h 6634504"/>
              <a:gd name="connsiteX30" fmla="*/ 10390583 w 10481555"/>
              <a:gd name="connsiteY30" fmla="*/ 209315 h 6634504"/>
              <a:gd name="connsiteX31" fmla="*/ 8657768 w 10481555"/>
              <a:gd name="connsiteY31" fmla="*/ 168784 h 6634504"/>
              <a:gd name="connsiteX32" fmla="*/ 7688504 w 10481555"/>
              <a:gd name="connsiteY32" fmla="*/ 187072 h 6634504"/>
              <a:gd name="connsiteX33" fmla="*/ 6810680 w 10481555"/>
              <a:gd name="connsiteY33" fmla="*/ 269368 h 6634504"/>
              <a:gd name="connsiteX34" fmla="*/ 6371768 w 10481555"/>
              <a:gd name="connsiteY34" fmla="*/ 315088 h 6634504"/>
              <a:gd name="connsiteX35" fmla="*/ 6079160 w 10481555"/>
              <a:gd name="connsiteY35" fmla="*/ 342520 h 6634504"/>
              <a:gd name="connsiteX36" fmla="*/ 5567096 w 10481555"/>
              <a:gd name="connsiteY36" fmla="*/ 379096 h 6634504"/>
              <a:gd name="connsiteX37" fmla="*/ 4789856 w 10481555"/>
              <a:gd name="connsiteY37" fmla="*/ 388240 h 6634504"/>
              <a:gd name="connsiteX38" fmla="*/ 565328 w 10481555"/>
              <a:gd name="connsiteY38" fmla="*/ 333376 h 6634504"/>
              <a:gd name="connsiteX39" fmla="*/ 971323 w 10481555"/>
              <a:gd name="connsiteY39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9681896 w 10481555"/>
              <a:gd name="connsiteY16" fmla="*/ 6304408 h 6634504"/>
              <a:gd name="connsiteX17" fmla="*/ 9773336 w 10481555"/>
              <a:gd name="connsiteY17" fmla="*/ 6286120 h 6634504"/>
              <a:gd name="connsiteX18" fmla="*/ 9828200 w 10481555"/>
              <a:gd name="connsiteY18" fmla="*/ 6267832 h 6634504"/>
              <a:gd name="connsiteX19" fmla="*/ 9892208 w 10481555"/>
              <a:gd name="connsiteY19" fmla="*/ 6240400 h 6634504"/>
              <a:gd name="connsiteX20" fmla="*/ 10102520 w 10481555"/>
              <a:gd name="connsiteY20" fmla="*/ 6002656 h 6634504"/>
              <a:gd name="connsiteX21" fmla="*/ 10148240 w 10481555"/>
              <a:gd name="connsiteY21" fmla="*/ 5819776 h 6634504"/>
              <a:gd name="connsiteX22" fmla="*/ 10166528 w 10481555"/>
              <a:gd name="connsiteY22" fmla="*/ 5600320 h 6634504"/>
              <a:gd name="connsiteX23" fmla="*/ 10175672 w 10481555"/>
              <a:gd name="connsiteY23" fmla="*/ 5554600 h 6634504"/>
              <a:gd name="connsiteX24" fmla="*/ 10184816 w 10481555"/>
              <a:gd name="connsiteY24" fmla="*/ 5444872 h 6634504"/>
              <a:gd name="connsiteX25" fmla="*/ 10212248 w 10481555"/>
              <a:gd name="connsiteY25" fmla="*/ 5069968 h 6634504"/>
              <a:gd name="connsiteX26" fmla="*/ 10221392 w 10481555"/>
              <a:gd name="connsiteY26" fmla="*/ 4649344 h 6634504"/>
              <a:gd name="connsiteX27" fmla="*/ 10248824 w 10481555"/>
              <a:gd name="connsiteY27" fmla="*/ 4393312 h 6634504"/>
              <a:gd name="connsiteX28" fmla="*/ 10239680 w 10481555"/>
              <a:gd name="connsiteY28" fmla="*/ 3012568 h 6634504"/>
              <a:gd name="connsiteX29" fmla="*/ 10390583 w 10481555"/>
              <a:gd name="connsiteY29" fmla="*/ 209315 h 6634504"/>
              <a:gd name="connsiteX30" fmla="*/ 8657768 w 10481555"/>
              <a:gd name="connsiteY30" fmla="*/ 168784 h 6634504"/>
              <a:gd name="connsiteX31" fmla="*/ 7688504 w 10481555"/>
              <a:gd name="connsiteY31" fmla="*/ 187072 h 6634504"/>
              <a:gd name="connsiteX32" fmla="*/ 6810680 w 10481555"/>
              <a:gd name="connsiteY32" fmla="*/ 269368 h 6634504"/>
              <a:gd name="connsiteX33" fmla="*/ 6371768 w 10481555"/>
              <a:gd name="connsiteY33" fmla="*/ 315088 h 6634504"/>
              <a:gd name="connsiteX34" fmla="*/ 6079160 w 10481555"/>
              <a:gd name="connsiteY34" fmla="*/ 342520 h 6634504"/>
              <a:gd name="connsiteX35" fmla="*/ 5567096 w 10481555"/>
              <a:gd name="connsiteY35" fmla="*/ 379096 h 6634504"/>
              <a:gd name="connsiteX36" fmla="*/ 4789856 w 10481555"/>
              <a:gd name="connsiteY36" fmla="*/ 388240 h 6634504"/>
              <a:gd name="connsiteX37" fmla="*/ 565328 w 10481555"/>
              <a:gd name="connsiteY37" fmla="*/ 333376 h 6634504"/>
              <a:gd name="connsiteX38" fmla="*/ 971323 w 10481555"/>
              <a:gd name="connsiteY38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9681896 w 10481555"/>
              <a:gd name="connsiteY16" fmla="*/ 6304408 h 6634504"/>
              <a:gd name="connsiteX17" fmla="*/ 9773336 w 10481555"/>
              <a:gd name="connsiteY17" fmla="*/ 6286120 h 6634504"/>
              <a:gd name="connsiteX18" fmla="*/ 9828200 w 10481555"/>
              <a:gd name="connsiteY18" fmla="*/ 6267832 h 6634504"/>
              <a:gd name="connsiteX19" fmla="*/ 10102520 w 10481555"/>
              <a:gd name="connsiteY19" fmla="*/ 6002656 h 6634504"/>
              <a:gd name="connsiteX20" fmla="*/ 10148240 w 10481555"/>
              <a:gd name="connsiteY20" fmla="*/ 5819776 h 6634504"/>
              <a:gd name="connsiteX21" fmla="*/ 10166528 w 10481555"/>
              <a:gd name="connsiteY21" fmla="*/ 5600320 h 6634504"/>
              <a:gd name="connsiteX22" fmla="*/ 10175672 w 10481555"/>
              <a:gd name="connsiteY22" fmla="*/ 5554600 h 6634504"/>
              <a:gd name="connsiteX23" fmla="*/ 10184816 w 10481555"/>
              <a:gd name="connsiteY23" fmla="*/ 5444872 h 6634504"/>
              <a:gd name="connsiteX24" fmla="*/ 10212248 w 10481555"/>
              <a:gd name="connsiteY24" fmla="*/ 5069968 h 6634504"/>
              <a:gd name="connsiteX25" fmla="*/ 10221392 w 10481555"/>
              <a:gd name="connsiteY25" fmla="*/ 4649344 h 6634504"/>
              <a:gd name="connsiteX26" fmla="*/ 10248824 w 10481555"/>
              <a:gd name="connsiteY26" fmla="*/ 4393312 h 6634504"/>
              <a:gd name="connsiteX27" fmla="*/ 10239680 w 10481555"/>
              <a:gd name="connsiteY27" fmla="*/ 3012568 h 6634504"/>
              <a:gd name="connsiteX28" fmla="*/ 10390583 w 10481555"/>
              <a:gd name="connsiteY28" fmla="*/ 209315 h 6634504"/>
              <a:gd name="connsiteX29" fmla="*/ 8657768 w 10481555"/>
              <a:gd name="connsiteY29" fmla="*/ 168784 h 6634504"/>
              <a:gd name="connsiteX30" fmla="*/ 7688504 w 10481555"/>
              <a:gd name="connsiteY30" fmla="*/ 187072 h 6634504"/>
              <a:gd name="connsiteX31" fmla="*/ 6810680 w 10481555"/>
              <a:gd name="connsiteY31" fmla="*/ 269368 h 6634504"/>
              <a:gd name="connsiteX32" fmla="*/ 6371768 w 10481555"/>
              <a:gd name="connsiteY32" fmla="*/ 315088 h 6634504"/>
              <a:gd name="connsiteX33" fmla="*/ 6079160 w 10481555"/>
              <a:gd name="connsiteY33" fmla="*/ 342520 h 6634504"/>
              <a:gd name="connsiteX34" fmla="*/ 5567096 w 10481555"/>
              <a:gd name="connsiteY34" fmla="*/ 379096 h 6634504"/>
              <a:gd name="connsiteX35" fmla="*/ 4789856 w 10481555"/>
              <a:gd name="connsiteY35" fmla="*/ 388240 h 6634504"/>
              <a:gd name="connsiteX36" fmla="*/ 565328 w 10481555"/>
              <a:gd name="connsiteY36" fmla="*/ 333376 h 6634504"/>
              <a:gd name="connsiteX37" fmla="*/ 971323 w 10481555"/>
              <a:gd name="connsiteY37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9681896 w 10481555"/>
              <a:gd name="connsiteY16" fmla="*/ 6304408 h 6634504"/>
              <a:gd name="connsiteX17" fmla="*/ 9773336 w 10481555"/>
              <a:gd name="connsiteY17" fmla="*/ 6286120 h 6634504"/>
              <a:gd name="connsiteX18" fmla="*/ 10102520 w 10481555"/>
              <a:gd name="connsiteY18" fmla="*/ 6002656 h 6634504"/>
              <a:gd name="connsiteX19" fmla="*/ 10148240 w 10481555"/>
              <a:gd name="connsiteY19" fmla="*/ 5819776 h 6634504"/>
              <a:gd name="connsiteX20" fmla="*/ 10166528 w 10481555"/>
              <a:gd name="connsiteY20" fmla="*/ 5600320 h 6634504"/>
              <a:gd name="connsiteX21" fmla="*/ 10175672 w 10481555"/>
              <a:gd name="connsiteY21" fmla="*/ 5554600 h 6634504"/>
              <a:gd name="connsiteX22" fmla="*/ 10184816 w 10481555"/>
              <a:gd name="connsiteY22" fmla="*/ 5444872 h 6634504"/>
              <a:gd name="connsiteX23" fmla="*/ 10212248 w 10481555"/>
              <a:gd name="connsiteY23" fmla="*/ 5069968 h 6634504"/>
              <a:gd name="connsiteX24" fmla="*/ 10221392 w 10481555"/>
              <a:gd name="connsiteY24" fmla="*/ 4649344 h 6634504"/>
              <a:gd name="connsiteX25" fmla="*/ 10248824 w 10481555"/>
              <a:gd name="connsiteY25" fmla="*/ 4393312 h 6634504"/>
              <a:gd name="connsiteX26" fmla="*/ 10239680 w 10481555"/>
              <a:gd name="connsiteY26" fmla="*/ 3012568 h 6634504"/>
              <a:gd name="connsiteX27" fmla="*/ 10390583 w 10481555"/>
              <a:gd name="connsiteY27" fmla="*/ 209315 h 6634504"/>
              <a:gd name="connsiteX28" fmla="*/ 8657768 w 10481555"/>
              <a:gd name="connsiteY28" fmla="*/ 168784 h 6634504"/>
              <a:gd name="connsiteX29" fmla="*/ 7688504 w 10481555"/>
              <a:gd name="connsiteY29" fmla="*/ 187072 h 6634504"/>
              <a:gd name="connsiteX30" fmla="*/ 6810680 w 10481555"/>
              <a:gd name="connsiteY30" fmla="*/ 269368 h 6634504"/>
              <a:gd name="connsiteX31" fmla="*/ 6371768 w 10481555"/>
              <a:gd name="connsiteY31" fmla="*/ 315088 h 6634504"/>
              <a:gd name="connsiteX32" fmla="*/ 6079160 w 10481555"/>
              <a:gd name="connsiteY32" fmla="*/ 342520 h 6634504"/>
              <a:gd name="connsiteX33" fmla="*/ 5567096 w 10481555"/>
              <a:gd name="connsiteY33" fmla="*/ 379096 h 6634504"/>
              <a:gd name="connsiteX34" fmla="*/ 4789856 w 10481555"/>
              <a:gd name="connsiteY34" fmla="*/ 388240 h 6634504"/>
              <a:gd name="connsiteX35" fmla="*/ 565328 w 10481555"/>
              <a:gd name="connsiteY35" fmla="*/ 333376 h 6634504"/>
              <a:gd name="connsiteX36" fmla="*/ 971323 w 10481555"/>
              <a:gd name="connsiteY36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9681896 w 10481555"/>
              <a:gd name="connsiteY16" fmla="*/ 6304408 h 6634504"/>
              <a:gd name="connsiteX17" fmla="*/ 10102520 w 10481555"/>
              <a:gd name="connsiteY17" fmla="*/ 6002656 h 6634504"/>
              <a:gd name="connsiteX18" fmla="*/ 10148240 w 10481555"/>
              <a:gd name="connsiteY18" fmla="*/ 5819776 h 6634504"/>
              <a:gd name="connsiteX19" fmla="*/ 10166528 w 10481555"/>
              <a:gd name="connsiteY19" fmla="*/ 5600320 h 6634504"/>
              <a:gd name="connsiteX20" fmla="*/ 10175672 w 10481555"/>
              <a:gd name="connsiteY20" fmla="*/ 5554600 h 6634504"/>
              <a:gd name="connsiteX21" fmla="*/ 10184816 w 10481555"/>
              <a:gd name="connsiteY21" fmla="*/ 5444872 h 6634504"/>
              <a:gd name="connsiteX22" fmla="*/ 10212248 w 10481555"/>
              <a:gd name="connsiteY22" fmla="*/ 5069968 h 6634504"/>
              <a:gd name="connsiteX23" fmla="*/ 10221392 w 10481555"/>
              <a:gd name="connsiteY23" fmla="*/ 4649344 h 6634504"/>
              <a:gd name="connsiteX24" fmla="*/ 10248824 w 10481555"/>
              <a:gd name="connsiteY24" fmla="*/ 4393312 h 6634504"/>
              <a:gd name="connsiteX25" fmla="*/ 10239680 w 10481555"/>
              <a:gd name="connsiteY25" fmla="*/ 3012568 h 6634504"/>
              <a:gd name="connsiteX26" fmla="*/ 10390583 w 10481555"/>
              <a:gd name="connsiteY26" fmla="*/ 209315 h 6634504"/>
              <a:gd name="connsiteX27" fmla="*/ 8657768 w 10481555"/>
              <a:gd name="connsiteY27" fmla="*/ 168784 h 6634504"/>
              <a:gd name="connsiteX28" fmla="*/ 7688504 w 10481555"/>
              <a:gd name="connsiteY28" fmla="*/ 187072 h 6634504"/>
              <a:gd name="connsiteX29" fmla="*/ 6810680 w 10481555"/>
              <a:gd name="connsiteY29" fmla="*/ 269368 h 6634504"/>
              <a:gd name="connsiteX30" fmla="*/ 6371768 w 10481555"/>
              <a:gd name="connsiteY30" fmla="*/ 315088 h 6634504"/>
              <a:gd name="connsiteX31" fmla="*/ 6079160 w 10481555"/>
              <a:gd name="connsiteY31" fmla="*/ 342520 h 6634504"/>
              <a:gd name="connsiteX32" fmla="*/ 5567096 w 10481555"/>
              <a:gd name="connsiteY32" fmla="*/ 379096 h 6634504"/>
              <a:gd name="connsiteX33" fmla="*/ 4789856 w 10481555"/>
              <a:gd name="connsiteY33" fmla="*/ 388240 h 6634504"/>
              <a:gd name="connsiteX34" fmla="*/ 565328 w 10481555"/>
              <a:gd name="connsiteY34" fmla="*/ 333376 h 6634504"/>
              <a:gd name="connsiteX35" fmla="*/ 971323 w 10481555"/>
              <a:gd name="connsiteY35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148240 w 10481555"/>
              <a:gd name="connsiteY17" fmla="*/ 5819776 h 6634504"/>
              <a:gd name="connsiteX18" fmla="*/ 10166528 w 10481555"/>
              <a:gd name="connsiteY18" fmla="*/ 5600320 h 6634504"/>
              <a:gd name="connsiteX19" fmla="*/ 10175672 w 10481555"/>
              <a:gd name="connsiteY19" fmla="*/ 5554600 h 6634504"/>
              <a:gd name="connsiteX20" fmla="*/ 10184816 w 10481555"/>
              <a:gd name="connsiteY20" fmla="*/ 5444872 h 6634504"/>
              <a:gd name="connsiteX21" fmla="*/ 10212248 w 10481555"/>
              <a:gd name="connsiteY21" fmla="*/ 5069968 h 6634504"/>
              <a:gd name="connsiteX22" fmla="*/ 10221392 w 10481555"/>
              <a:gd name="connsiteY22" fmla="*/ 4649344 h 6634504"/>
              <a:gd name="connsiteX23" fmla="*/ 10248824 w 10481555"/>
              <a:gd name="connsiteY23" fmla="*/ 4393312 h 6634504"/>
              <a:gd name="connsiteX24" fmla="*/ 10239680 w 10481555"/>
              <a:gd name="connsiteY24" fmla="*/ 3012568 h 6634504"/>
              <a:gd name="connsiteX25" fmla="*/ 10390583 w 10481555"/>
              <a:gd name="connsiteY25" fmla="*/ 209315 h 6634504"/>
              <a:gd name="connsiteX26" fmla="*/ 8657768 w 10481555"/>
              <a:gd name="connsiteY26" fmla="*/ 168784 h 6634504"/>
              <a:gd name="connsiteX27" fmla="*/ 7688504 w 10481555"/>
              <a:gd name="connsiteY27" fmla="*/ 187072 h 6634504"/>
              <a:gd name="connsiteX28" fmla="*/ 6810680 w 10481555"/>
              <a:gd name="connsiteY28" fmla="*/ 269368 h 6634504"/>
              <a:gd name="connsiteX29" fmla="*/ 6371768 w 10481555"/>
              <a:gd name="connsiteY29" fmla="*/ 315088 h 6634504"/>
              <a:gd name="connsiteX30" fmla="*/ 6079160 w 10481555"/>
              <a:gd name="connsiteY30" fmla="*/ 342520 h 6634504"/>
              <a:gd name="connsiteX31" fmla="*/ 5567096 w 10481555"/>
              <a:gd name="connsiteY31" fmla="*/ 379096 h 6634504"/>
              <a:gd name="connsiteX32" fmla="*/ 4789856 w 10481555"/>
              <a:gd name="connsiteY32" fmla="*/ 388240 h 6634504"/>
              <a:gd name="connsiteX33" fmla="*/ 565328 w 10481555"/>
              <a:gd name="connsiteY33" fmla="*/ 333376 h 6634504"/>
              <a:gd name="connsiteX34" fmla="*/ 971323 w 10481555"/>
              <a:gd name="connsiteY34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148240 w 10481555"/>
              <a:gd name="connsiteY17" fmla="*/ 5819776 h 6634504"/>
              <a:gd name="connsiteX18" fmla="*/ 10166528 w 10481555"/>
              <a:gd name="connsiteY18" fmla="*/ 5600320 h 6634504"/>
              <a:gd name="connsiteX19" fmla="*/ 10184816 w 10481555"/>
              <a:gd name="connsiteY19" fmla="*/ 5444872 h 6634504"/>
              <a:gd name="connsiteX20" fmla="*/ 10212248 w 10481555"/>
              <a:gd name="connsiteY20" fmla="*/ 5069968 h 6634504"/>
              <a:gd name="connsiteX21" fmla="*/ 10221392 w 10481555"/>
              <a:gd name="connsiteY21" fmla="*/ 4649344 h 6634504"/>
              <a:gd name="connsiteX22" fmla="*/ 10248824 w 10481555"/>
              <a:gd name="connsiteY22" fmla="*/ 4393312 h 6634504"/>
              <a:gd name="connsiteX23" fmla="*/ 10239680 w 10481555"/>
              <a:gd name="connsiteY23" fmla="*/ 3012568 h 6634504"/>
              <a:gd name="connsiteX24" fmla="*/ 10390583 w 10481555"/>
              <a:gd name="connsiteY24" fmla="*/ 209315 h 6634504"/>
              <a:gd name="connsiteX25" fmla="*/ 8657768 w 10481555"/>
              <a:gd name="connsiteY25" fmla="*/ 168784 h 6634504"/>
              <a:gd name="connsiteX26" fmla="*/ 7688504 w 10481555"/>
              <a:gd name="connsiteY26" fmla="*/ 187072 h 6634504"/>
              <a:gd name="connsiteX27" fmla="*/ 6810680 w 10481555"/>
              <a:gd name="connsiteY27" fmla="*/ 269368 h 6634504"/>
              <a:gd name="connsiteX28" fmla="*/ 6371768 w 10481555"/>
              <a:gd name="connsiteY28" fmla="*/ 315088 h 6634504"/>
              <a:gd name="connsiteX29" fmla="*/ 6079160 w 10481555"/>
              <a:gd name="connsiteY29" fmla="*/ 342520 h 6634504"/>
              <a:gd name="connsiteX30" fmla="*/ 5567096 w 10481555"/>
              <a:gd name="connsiteY30" fmla="*/ 379096 h 6634504"/>
              <a:gd name="connsiteX31" fmla="*/ 4789856 w 10481555"/>
              <a:gd name="connsiteY31" fmla="*/ 388240 h 6634504"/>
              <a:gd name="connsiteX32" fmla="*/ 565328 w 10481555"/>
              <a:gd name="connsiteY32" fmla="*/ 333376 h 6634504"/>
              <a:gd name="connsiteX33" fmla="*/ 971323 w 10481555"/>
              <a:gd name="connsiteY33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148240 w 10481555"/>
              <a:gd name="connsiteY17" fmla="*/ 5819776 h 6634504"/>
              <a:gd name="connsiteX18" fmla="*/ 10166528 w 10481555"/>
              <a:gd name="connsiteY18" fmla="*/ 5600320 h 6634504"/>
              <a:gd name="connsiteX19" fmla="*/ 10212248 w 10481555"/>
              <a:gd name="connsiteY19" fmla="*/ 5069968 h 6634504"/>
              <a:gd name="connsiteX20" fmla="*/ 10221392 w 10481555"/>
              <a:gd name="connsiteY20" fmla="*/ 4649344 h 6634504"/>
              <a:gd name="connsiteX21" fmla="*/ 10248824 w 10481555"/>
              <a:gd name="connsiteY21" fmla="*/ 4393312 h 6634504"/>
              <a:gd name="connsiteX22" fmla="*/ 10239680 w 10481555"/>
              <a:gd name="connsiteY22" fmla="*/ 3012568 h 6634504"/>
              <a:gd name="connsiteX23" fmla="*/ 10390583 w 10481555"/>
              <a:gd name="connsiteY23" fmla="*/ 209315 h 6634504"/>
              <a:gd name="connsiteX24" fmla="*/ 8657768 w 10481555"/>
              <a:gd name="connsiteY24" fmla="*/ 168784 h 6634504"/>
              <a:gd name="connsiteX25" fmla="*/ 7688504 w 10481555"/>
              <a:gd name="connsiteY25" fmla="*/ 187072 h 6634504"/>
              <a:gd name="connsiteX26" fmla="*/ 6810680 w 10481555"/>
              <a:gd name="connsiteY26" fmla="*/ 269368 h 6634504"/>
              <a:gd name="connsiteX27" fmla="*/ 6371768 w 10481555"/>
              <a:gd name="connsiteY27" fmla="*/ 315088 h 6634504"/>
              <a:gd name="connsiteX28" fmla="*/ 6079160 w 10481555"/>
              <a:gd name="connsiteY28" fmla="*/ 342520 h 6634504"/>
              <a:gd name="connsiteX29" fmla="*/ 5567096 w 10481555"/>
              <a:gd name="connsiteY29" fmla="*/ 379096 h 6634504"/>
              <a:gd name="connsiteX30" fmla="*/ 4789856 w 10481555"/>
              <a:gd name="connsiteY30" fmla="*/ 388240 h 6634504"/>
              <a:gd name="connsiteX31" fmla="*/ 565328 w 10481555"/>
              <a:gd name="connsiteY31" fmla="*/ 333376 h 6634504"/>
              <a:gd name="connsiteX32" fmla="*/ 971323 w 10481555"/>
              <a:gd name="connsiteY32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148240 w 10481555"/>
              <a:gd name="connsiteY17" fmla="*/ 5819776 h 6634504"/>
              <a:gd name="connsiteX18" fmla="*/ 10166528 w 10481555"/>
              <a:gd name="connsiteY18" fmla="*/ 5600320 h 6634504"/>
              <a:gd name="connsiteX19" fmla="*/ 10221392 w 10481555"/>
              <a:gd name="connsiteY19" fmla="*/ 4649344 h 6634504"/>
              <a:gd name="connsiteX20" fmla="*/ 10248824 w 10481555"/>
              <a:gd name="connsiteY20" fmla="*/ 4393312 h 6634504"/>
              <a:gd name="connsiteX21" fmla="*/ 10239680 w 10481555"/>
              <a:gd name="connsiteY21" fmla="*/ 3012568 h 6634504"/>
              <a:gd name="connsiteX22" fmla="*/ 10390583 w 10481555"/>
              <a:gd name="connsiteY22" fmla="*/ 209315 h 6634504"/>
              <a:gd name="connsiteX23" fmla="*/ 8657768 w 10481555"/>
              <a:gd name="connsiteY23" fmla="*/ 168784 h 6634504"/>
              <a:gd name="connsiteX24" fmla="*/ 7688504 w 10481555"/>
              <a:gd name="connsiteY24" fmla="*/ 187072 h 6634504"/>
              <a:gd name="connsiteX25" fmla="*/ 6810680 w 10481555"/>
              <a:gd name="connsiteY25" fmla="*/ 269368 h 6634504"/>
              <a:gd name="connsiteX26" fmla="*/ 6371768 w 10481555"/>
              <a:gd name="connsiteY26" fmla="*/ 315088 h 6634504"/>
              <a:gd name="connsiteX27" fmla="*/ 6079160 w 10481555"/>
              <a:gd name="connsiteY27" fmla="*/ 342520 h 6634504"/>
              <a:gd name="connsiteX28" fmla="*/ 5567096 w 10481555"/>
              <a:gd name="connsiteY28" fmla="*/ 379096 h 6634504"/>
              <a:gd name="connsiteX29" fmla="*/ 4789856 w 10481555"/>
              <a:gd name="connsiteY29" fmla="*/ 388240 h 6634504"/>
              <a:gd name="connsiteX30" fmla="*/ 565328 w 10481555"/>
              <a:gd name="connsiteY30" fmla="*/ 333376 h 6634504"/>
              <a:gd name="connsiteX31" fmla="*/ 971323 w 10481555"/>
              <a:gd name="connsiteY31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148240 w 10481555"/>
              <a:gd name="connsiteY17" fmla="*/ 5819776 h 6634504"/>
              <a:gd name="connsiteX18" fmla="*/ 10166528 w 10481555"/>
              <a:gd name="connsiteY18" fmla="*/ 5600320 h 6634504"/>
              <a:gd name="connsiteX19" fmla="*/ 10248824 w 10481555"/>
              <a:gd name="connsiteY19" fmla="*/ 4393312 h 6634504"/>
              <a:gd name="connsiteX20" fmla="*/ 10239680 w 10481555"/>
              <a:gd name="connsiteY20" fmla="*/ 3012568 h 6634504"/>
              <a:gd name="connsiteX21" fmla="*/ 10390583 w 10481555"/>
              <a:gd name="connsiteY21" fmla="*/ 209315 h 6634504"/>
              <a:gd name="connsiteX22" fmla="*/ 8657768 w 10481555"/>
              <a:gd name="connsiteY22" fmla="*/ 168784 h 6634504"/>
              <a:gd name="connsiteX23" fmla="*/ 7688504 w 10481555"/>
              <a:gd name="connsiteY23" fmla="*/ 187072 h 6634504"/>
              <a:gd name="connsiteX24" fmla="*/ 6810680 w 10481555"/>
              <a:gd name="connsiteY24" fmla="*/ 269368 h 6634504"/>
              <a:gd name="connsiteX25" fmla="*/ 6371768 w 10481555"/>
              <a:gd name="connsiteY25" fmla="*/ 315088 h 6634504"/>
              <a:gd name="connsiteX26" fmla="*/ 6079160 w 10481555"/>
              <a:gd name="connsiteY26" fmla="*/ 342520 h 6634504"/>
              <a:gd name="connsiteX27" fmla="*/ 5567096 w 10481555"/>
              <a:gd name="connsiteY27" fmla="*/ 379096 h 6634504"/>
              <a:gd name="connsiteX28" fmla="*/ 4789856 w 10481555"/>
              <a:gd name="connsiteY28" fmla="*/ 388240 h 6634504"/>
              <a:gd name="connsiteX29" fmla="*/ 565328 w 10481555"/>
              <a:gd name="connsiteY29" fmla="*/ 333376 h 6634504"/>
              <a:gd name="connsiteX30" fmla="*/ 971323 w 10481555"/>
              <a:gd name="connsiteY30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148240 w 10481555"/>
              <a:gd name="connsiteY17" fmla="*/ 5819776 h 6634504"/>
              <a:gd name="connsiteX18" fmla="*/ 10248824 w 10481555"/>
              <a:gd name="connsiteY18" fmla="*/ 4393312 h 6634504"/>
              <a:gd name="connsiteX19" fmla="*/ 10239680 w 10481555"/>
              <a:gd name="connsiteY19" fmla="*/ 3012568 h 6634504"/>
              <a:gd name="connsiteX20" fmla="*/ 10390583 w 10481555"/>
              <a:gd name="connsiteY20" fmla="*/ 209315 h 6634504"/>
              <a:gd name="connsiteX21" fmla="*/ 8657768 w 10481555"/>
              <a:gd name="connsiteY21" fmla="*/ 168784 h 6634504"/>
              <a:gd name="connsiteX22" fmla="*/ 7688504 w 10481555"/>
              <a:gd name="connsiteY22" fmla="*/ 187072 h 6634504"/>
              <a:gd name="connsiteX23" fmla="*/ 6810680 w 10481555"/>
              <a:gd name="connsiteY23" fmla="*/ 269368 h 6634504"/>
              <a:gd name="connsiteX24" fmla="*/ 6371768 w 10481555"/>
              <a:gd name="connsiteY24" fmla="*/ 315088 h 6634504"/>
              <a:gd name="connsiteX25" fmla="*/ 6079160 w 10481555"/>
              <a:gd name="connsiteY25" fmla="*/ 342520 h 6634504"/>
              <a:gd name="connsiteX26" fmla="*/ 5567096 w 10481555"/>
              <a:gd name="connsiteY26" fmla="*/ 379096 h 6634504"/>
              <a:gd name="connsiteX27" fmla="*/ 4789856 w 10481555"/>
              <a:gd name="connsiteY27" fmla="*/ 388240 h 6634504"/>
              <a:gd name="connsiteX28" fmla="*/ 565328 w 10481555"/>
              <a:gd name="connsiteY28" fmla="*/ 333376 h 6634504"/>
              <a:gd name="connsiteX29" fmla="*/ 971323 w 10481555"/>
              <a:gd name="connsiteY29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248824 w 10481555"/>
              <a:gd name="connsiteY17" fmla="*/ 4393312 h 6634504"/>
              <a:gd name="connsiteX18" fmla="*/ 10239680 w 10481555"/>
              <a:gd name="connsiteY18" fmla="*/ 3012568 h 6634504"/>
              <a:gd name="connsiteX19" fmla="*/ 10390583 w 10481555"/>
              <a:gd name="connsiteY19" fmla="*/ 209315 h 6634504"/>
              <a:gd name="connsiteX20" fmla="*/ 8657768 w 10481555"/>
              <a:gd name="connsiteY20" fmla="*/ 168784 h 6634504"/>
              <a:gd name="connsiteX21" fmla="*/ 7688504 w 10481555"/>
              <a:gd name="connsiteY21" fmla="*/ 187072 h 6634504"/>
              <a:gd name="connsiteX22" fmla="*/ 6810680 w 10481555"/>
              <a:gd name="connsiteY22" fmla="*/ 269368 h 6634504"/>
              <a:gd name="connsiteX23" fmla="*/ 6371768 w 10481555"/>
              <a:gd name="connsiteY23" fmla="*/ 315088 h 6634504"/>
              <a:gd name="connsiteX24" fmla="*/ 6079160 w 10481555"/>
              <a:gd name="connsiteY24" fmla="*/ 342520 h 6634504"/>
              <a:gd name="connsiteX25" fmla="*/ 5567096 w 10481555"/>
              <a:gd name="connsiteY25" fmla="*/ 379096 h 6634504"/>
              <a:gd name="connsiteX26" fmla="*/ 4789856 w 10481555"/>
              <a:gd name="connsiteY26" fmla="*/ 388240 h 6634504"/>
              <a:gd name="connsiteX27" fmla="*/ 565328 w 10481555"/>
              <a:gd name="connsiteY27" fmla="*/ 333376 h 6634504"/>
              <a:gd name="connsiteX28" fmla="*/ 971323 w 10481555"/>
              <a:gd name="connsiteY28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248824 w 10481555"/>
              <a:gd name="connsiteY17" fmla="*/ 4393312 h 6634504"/>
              <a:gd name="connsiteX18" fmla="*/ 10239680 w 10481555"/>
              <a:gd name="connsiteY18" fmla="*/ 3012568 h 6634504"/>
              <a:gd name="connsiteX19" fmla="*/ 10390583 w 10481555"/>
              <a:gd name="connsiteY19" fmla="*/ 209315 h 6634504"/>
              <a:gd name="connsiteX20" fmla="*/ 8657768 w 10481555"/>
              <a:gd name="connsiteY20" fmla="*/ 168784 h 6634504"/>
              <a:gd name="connsiteX21" fmla="*/ 7688504 w 10481555"/>
              <a:gd name="connsiteY21" fmla="*/ 187072 h 6634504"/>
              <a:gd name="connsiteX22" fmla="*/ 6810680 w 10481555"/>
              <a:gd name="connsiteY22" fmla="*/ 269368 h 6634504"/>
              <a:gd name="connsiteX23" fmla="*/ 6371768 w 10481555"/>
              <a:gd name="connsiteY23" fmla="*/ 315088 h 6634504"/>
              <a:gd name="connsiteX24" fmla="*/ 6079160 w 10481555"/>
              <a:gd name="connsiteY24" fmla="*/ 342520 h 6634504"/>
              <a:gd name="connsiteX25" fmla="*/ 5567096 w 10481555"/>
              <a:gd name="connsiteY25" fmla="*/ 379096 h 6634504"/>
              <a:gd name="connsiteX26" fmla="*/ 4789856 w 10481555"/>
              <a:gd name="connsiteY26" fmla="*/ 388240 h 6634504"/>
              <a:gd name="connsiteX27" fmla="*/ 565328 w 10481555"/>
              <a:gd name="connsiteY27" fmla="*/ 333376 h 6634504"/>
              <a:gd name="connsiteX28" fmla="*/ 971323 w 10481555"/>
              <a:gd name="connsiteY28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276899 w 10481555"/>
              <a:gd name="connsiteY16" fmla="*/ 5977745 h 6634504"/>
              <a:gd name="connsiteX17" fmla="*/ 10248824 w 10481555"/>
              <a:gd name="connsiteY17" fmla="*/ 4393312 h 6634504"/>
              <a:gd name="connsiteX18" fmla="*/ 10239680 w 10481555"/>
              <a:gd name="connsiteY18" fmla="*/ 3012568 h 6634504"/>
              <a:gd name="connsiteX19" fmla="*/ 10390583 w 10481555"/>
              <a:gd name="connsiteY19" fmla="*/ 209315 h 6634504"/>
              <a:gd name="connsiteX20" fmla="*/ 8657768 w 10481555"/>
              <a:gd name="connsiteY20" fmla="*/ 168784 h 6634504"/>
              <a:gd name="connsiteX21" fmla="*/ 7688504 w 10481555"/>
              <a:gd name="connsiteY21" fmla="*/ 187072 h 6634504"/>
              <a:gd name="connsiteX22" fmla="*/ 6810680 w 10481555"/>
              <a:gd name="connsiteY22" fmla="*/ 269368 h 6634504"/>
              <a:gd name="connsiteX23" fmla="*/ 6371768 w 10481555"/>
              <a:gd name="connsiteY23" fmla="*/ 315088 h 6634504"/>
              <a:gd name="connsiteX24" fmla="*/ 6079160 w 10481555"/>
              <a:gd name="connsiteY24" fmla="*/ 342520 h 6634504"/>
              <a:gd name="connsiteX25" fmla="*/ 5567096 w 10481555"/>
              <a:gd name="connsiteY25" fmla="*/ 379096 h 6634504"/>
              <a:gd name="connsiteX26" fmla="*/ 4789856 w 10481555"/>
              <a:gd name="connsiteY26" fmla="*/ 388240 h 6634504"/>
              <a:gd name="connsiteX27" fmla="*/ 565328 w 10481555"/>
              <a:gd name="connsiteY27" fmla="*/ 333376 h 6634504"/>
              <a:gd name="connsiteX28" fmla="*/ 971323 w 10481555"/>
              <a:gd name="connsiteY28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276899 w 10481555"/>
              <a:gd name="connsiteY16" fmla="*/ 5977745 h 6634504"/>
              <a:gd name="connsiteX17" fmla="*/ 10248824 w 10481555"/>
              <a:gd name="connsiteY17" fmla="*/ 4393312 h 6634504"/>
              <a:gd name="connsiteX18" fmla="*/ 10239680 w 10481555"/>
              <a:gd name="connsiteY18" fmla="*/ 3012568 h 6634504"/>
              <a:gd name="connsiteX19" fmla="*/ 10390583 w 10481555"/>
              <a:gd name="connsiteY19" fmla="*/ 209315 h 6634504"/>
              <a:gd name="connsiteX20" fmla="*/ 8657768 w 10481555"/>
              <a:gd name="connsiteY20" fmla="*/ 168784 h 6634504"/>
              <a:gd name="connsiteX21" fmla="*/ 7688504 w 10481555"/>
              <a:gd name="connsiteY21" fmla="*/ 187072 h 6634504"/>
              <a:gd name="connsiteX22" fmla="*/ 6810680 w 10481555"/>
              <a:gd name="connsiteY22" fmla="*/ 269368 h 6634504"/>
              <a:gd name="connsiteX23" fmla="*/ 6371768 w 10481555"/>
              <a:gd name="connsiteY23" fmla="*/ 315088 h 6634504"/>
              <a:gd name="connsiteX24" fmla="*/ 6079160 w 10481555"/>
              <a:gd name="connsiteY24" fmla="*/ 342520 h 6634504"/>
              <a:gd name="connsiteX25" fmla="*/ 5567096 w 10481555"/>
              <a:gd name="connsiteY25" fmla="*/ 379096 h 6634504"/>
              <a:gd name="connsiteX26" fmla="*/ 4789856 w 10481555"/>
              <a:gd name="connsiteY26" fmla="*/ 388240 h 6634504"/>
              <a:gd name="connsiteX27" fmla="*/ 565328 w 10481555"/>
              <a:gd name="connsiteY27" fmla="*/ 333376 h 6634504"/>
              <a:gd name="connsiteX28" fmla="*/ 971323 w 10481555"/>
              <a:gd name="connsiteY28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276899 w 10481555"/>
              <a:gd name="connsiteY16" fmla="*/ 5977745 h 6634504"/>
              <a:gd name="connsiteX17" fmla="*/ 10410748 w 10481555"/>
              <a:gd name="connsiteY17" fmla="*/ 4380856 h 6634504"/>
              <a:gd name="connsiteX18" fmla="*/ 10239680 w 10481555"/>
              <a:gd name="connsiteY18" fmla="*/ 3012568 h 6634504"/>
              <a:gd name="connsiteX19" fmla="*/ 10390583 w 10481555"/>
              <a:gd name="connsiteY19" fmla="*/ 209315 h 6634504"/>
              <a:gd name="connsiteX20" fmla="*/ 8657768 w 10481555"/>
              <a:gd name="connsiteY20" fmla="*/ 168784 h 6634504"/>
              <a:gd name="connsiteX21" fmla="*/ 7688504 w 10481555"/>
              <a:gd name="connsiteY21" fmla="*/ 187072 h 6634504"/>
              <a:gd name="connsiteX22" fmla="*/ 6810680 w 10481555"/>
              <a:gd name="connsiteY22" fmla="*/ 269368 h 6634504"/>
              <a:gd name="connsiteX23" fmla="*/ 6371768 w 10481555"/>
              <a:gd name="connsiteY23" fmla="*/ 315088 h 6634504"/>
              <a:gd name="connsiteX24" fmla="*/ 6079160 w 10481555"/>
              <a:gd name="connsiteY24" fmla="*/ 342520 h 6634504"/>
              <a:gd name="connsiteX25" fmla="*/ 5567096 w 10481555"/>
              <a:gd name="connsiteY25" fmla="*/ 379096 h 6634504"/>
              <a:gd name="connsiteX26" fmla="*/ 4789856 w 10481555"/>
              <a:gd name="connsiteY26" fmla="*/ 388240 h 6634504"/>
              <a:gd name="connsiteX27" fmla="*/ 565328 w 10481555"/>
              <a:gd name="connsiteY27" fmla="*/ 333376 h 6634504"/>
              <a:gd name="connsiteX28" fmla="*/ 971323 w 10481555"/>
              <a:gd name="connsiteY28" fmla="*/ 336687 h 663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481555" h="6634504">
                <a:moveTo>
                  <a:pt x="971323" y="336687"/>
                </a:moveTo>
                <a:cubicBezTo>
                  <a:pt x="919507" y="347355"/>
                  <a:pt x="389154" y="248584"/>
                  <a:pt x="254432" y="397384"/>
                </a:cubicBezTo>
                <a:cubicBezTo>
                  <a:pt x="119710" y="546184"/>
                  <a:pt x="182804" y="1034416"/>
                  <a:pt x="162992" y="1229488"/>
                </a:cubicBezTo>
                <a:cubicBezTo>
                  <a:pt x="143180" y="1424560"/>
                  <a:pt x="135560" y="1567816"/>
                  <a:pt x="135560" y="1567816"/>
                </a:cubicBezTo>
                <a:cubicBezTo>
                  <a:pt x="132512" y="1677544"/>
                  <a:pt x="131556" y="1787350"/>
                  <a:pt x="126416" y="1897000"/>
                </a:cubicBezTo>
                <a:cubicBezTo>
                  <a:pt x="122410" y="1982468"/>
                  <a:pt x="110321" y="2067499"/>
                  <a:pt x="108128" y="2153032"/>
                </a:cubicBezTo>
                <a:cubicBezTo>
                  <a:pt x="101174" y="2424232"/>
                  <a:pt x="104337" y="2695612"/>
                  <a:pt x="98984" y="2966848"/>
                </a:cubicBezTo>
                <a:cubicBezTo>
                  <a:pt x="95193" y="3158931"/>
                  <a:pt x="80696" y="3542920"/>
                  <a:pt x="80696" y="3542920"/>
                </a:cubicBezTo>
                <a:cubicBezTo>
                  <a:pt x="77648" y="3795904"/>
                  <a:pt x="75840" y="4048906"/>
                  <a:pt x="71552" y="4301872"/>
                </a:cubicBezTo>
                <a:cubicBezTo>
                  <a:pt x="66695" y="4588408"/>
                  <a:pt x="54990" y="4874836"/>
                  <a:pt x="53264" y="5161408"/>
                </a:cubicBezTo>
                <a:cubicBezTo>
                  <a:pt x="51942" y="5380881"/>
                  <a:pt x="56557" y="5600377"/>
                  <a:pt x="62408" y="5819776"/>
                </a:cubicBezTo>
                <a:cubicBezTo>
                  <a:pt x="92888" y="5991988"/>
                  <a:pt x="-186004" y="6063616"/>
                  <a:pt x="236144" y="6194680"/>
                </a:cubicBezTo>
                <a:cubicBezTo>
                  <a:pt x="658292" y="6325744"/>
                  <a:pt x="2186864" y="6540628"/>
                  <a:pt x="2595296" y="6606160"/>
                </a:cubicBezTo>
                <a:cubicBezTo>
                  <a:pt x="3171368" y="6635116"/>
                  <a:pt x="3601188" y="6652318"/>
                  <a:pt x="4415004" y="6605074"/>
                </a:cubicBezTo>
                <a:cubicBezTo>
                  <a:pt x="5228820" y="6557830"/>
                  <a:pt x="6604949" y="6371283"/>
                  <a:pt x="7478192" y="6322696"/>
                </a:cubicBezTo>
                <a:lnTo>
                  <a:pt x="9654464" y="6313552"/>
                </a:lnTo>
                <a:cubicBezTo>
                  <a:pt x="10091852" y="6260212"/>
                  <a:pt x="10150852" y="6299861"/>
                  <a:pt x="10276899" y="5977745"/>
                </a:cubicBezTo>
                <a:cubicBezTo>
                  <a:pt x="10402946" y="5655629"/>
                  <a:pt x="10387888" y="4879204"/>
                  <a:pt x="10410748" y="4380856"/>
                </a:cubicBezTo>
                <a:cubicBezTo>
                  <a:pt x="10407700" y="3920608"/>
                  <a:pt x="10245159" y="3472793"/>
                  <a:pt x="10239680" y="3012568"/>
                </a:cubicBezTo>
                <a:cubicBezTo>
                  <a:pt x="10263306" y="2315235"/>
                  <a:pt x="10654235" y="683279"/>
                  <a:pt x="10390583" y="209315"/>
                </a:cubicBezTo>
                <a:cubicBezTo>
                  <a:pt x="10128455" y="-238741"/>
                  <a:pt x="9108114" y="172491"/>
                  <a:pt x="8657768" y="168784"/>
                </a:cubicBezTo>
                <a:lnTo>
                  <a:pt x="7688504" y="187072"/>
                </a:lnTo>
                <a:lnTo>
                  <a:pt x="6810680" y="269368"/>
                </a:lnTo>
                <a:cubicBezTo>
                  <a:pt x="6591224" y="290704"/>
                  <a:pt x="6616176" y="299813"/>
                  <a:pt x="6371768" y="315088"/>
                </a:cubicBezTo>
                <a:cubicBezTo>
                  <a:pt x="6113345" y="352006"/>
                  <a:pt x="6383685" y="317143"/>
                  <a:pt x="6079160" y="342520"/>
                </a:cubicBezTo>
                <a:cubicBezTo>
                  <a:pt x="5759209" y="369183"/>
                  <a:pt x="6053915" y="367222"/>
                  <a:pt x="5567096" y="379096"/>
                </a:cubicBezTo>
                <a:cubicBezTo>
                  <a:pt x="5308075" y="385414"/>
                  <a:pt x="5048936" y="385192"/>
                  <a:pt x="4789856" y="388240"/>
                </a:cubicBezTo>
                <a:lnTo>
                  <a:pt x="565328" y="333376"/>
                </a:lnTo>
                <a:lnTo>
                  <a:pt x="971323" y="336687"/>
                </a:lnTo>
                <a:close/>
              </a:path>
            </a:pathLst>
          </a:custGeom>
          <a:solidFill>
            <a:srgbClr val="6D9AD1">
              <a:alpha val="17000"/>
            </a:srgbClr>
          </a:solidFill>
          <a:ln w="57150">
            <a:solidFill>
              <a:srgbClr val="1F60B1"/>
            </a:solidFill>
          </a:ln>
          <a:effectLst>
            <a:outerShdw blurRad="457200" sx="108000" sy="108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66"/>
            <a:r>
              <a:rPr lang="en-GB" altLang="zh-CN" sz="66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altLang="zh-CN" sz="66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66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altLang="zh-CN" sz="66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66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GB" altLang="zh-CN" sz="6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66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2468BD2-CCB0-4F9B-BDD7-66FE24028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9383"/>
            <a:ext cx="6702126" cy="4725353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87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2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1027</Words>
  <Application>Microsoft Office PowerPoint</Application>
  <PresentationFormat>On-screen Show (16:9)</PresentationFormat>
  <Paragraphs>208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微软雅黑</vt:lpstr>
      <vt:lpstr>SimSun</vt:lpstr>
      <vt:lpstr>SimSun</vt:lpstr>
      <vt:lpstr>Arial</vt:lpstr>
      <vt:lpstr>Arial-Rounded</vt:lpstr>
      <vt:lpstr>Calibri</vt:lpstr>
      <vt:lpstr>Century Gothic</vt:lpstr>
      <vt:lpstr>Chivo Light</vt:lpstr>
      <vt:lpstr>HP001 4 hàng</vt:lpstr>
      <vt:lpstr>Open Sans Light</vt:lpstr>
      <vt:lpstr>Times New Roman</vt:lpstr>
      <vt:lpstr>Wingdings</vt:lpstr>
      <vt:lpstr>包图简圆体</vt:lpstr>
      <vt:lpstr>字魂59号-创粗黑</vt:lpstr>
      <vt:lpstr>Office Theme</vt:lpstr>
      <vt:lpstr>Office 主题</vt:lpstr>
      <vt:lpstr>1_Office 主题</vt:lpstr>
      <vt:lpstr>3_Office Theme</vt:lpstr>
      <vt:lpstr>3_Office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133</cp:revision>
  <dcterms:created xsi:type="dcterms:W3CDTF">2021-12-15T13:58:02Z</dcterms:created>
  <dcterms:modified xsi:type="dcterms:W3CDTF">2023-05-17T02:17:00Z</dcterms:modified>
</cp:coreProperties>
</file>