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0" r:id="rId3"/>
    <p:sldMasterId id="2147483691" r:id="rId4"/>
    <p:sldMasterId id="2147483720" r:id="rId5"/>
    <p:sldMasterId id="2147483732" r:id="rId6"/>
  </p:sldMasterIdLst>
  <p:notesMasterIdLst>
    <p:notesMasterId r:id="rId19"/>
  </p:notesMasterIdLst>
  <p:sldIdLst>
    <p:sldId id="257" r:id="rId7"/>
    <p:sldId id="260" r:id="rId8"/>
    <p:sldId id="278" r:id="rId9"/>
    <p:sldId id="258" r:id="rId10"/>
    <p:sldId id="259" r:id="rId11"/>
    <p:sldId id="264" r:id="rId12"/>
    <p:sldId id="267" r:id="rId13"/>
    <p:sldId id="276" r:id="rId14"/>
    <p:sldId id="274" r:id="rId15"/>
    <p:sldId id="277" r:id="rId16"/>
    <p:sldId id="261" r:id="rId17"/>
    <p:sldId id="26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3" autoAdjust="0"/>
  </p:normalViewPr>
  <p:slideViewPr>
    <p:cSldViewPr>
      <p:cViewPr varScale="1">
        <p:scale>
          <a:sx n="90" d="100"/>
          <a:sy n="90" d="100"/>
        </p:scale>
        <p:origin x="155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DAD31-E9F5-4BD1-B885-8404D04E18E2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253E2-1054-4E3D-A12C-B63CF940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0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9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>
                <a:solidFill>
                  <a:prstClr val="black"/>
                </a:solidFill>
              </a:rPr>
              <a:pPr defTabSz="685800"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8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01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5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253E2-1054-4E3D-A12C-B63CF9405F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1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9AE32527-600D-44ED-962A-0D156B34505A}" type="slidenum">
              <a:rPr lang="zh-CN" altLang="en-US">
                <a:solidFill>
                  <a:prstClr val="black"/>
                </a:solidFill>
              </a:rPr>
              <a:pPr defTabSz="685800"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5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4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6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1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6" y="832861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80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2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63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65920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4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93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8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88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2" y="1390651"/>
            <a:ext cx="6858000" cy="1241822"/>
          </a:xfrm>
        </p:spPr>
        <p:txBody>
          <a:bodyPr lIns="68530" tIns="34267" rIns="68530" bIns="34267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1400"/>
            </a:lvl1pPr>
            <a:lvl2pPr marL="342643" indent="0" algn="ctr">
              <a:buNone/>
              <a:defRPr sz="1500"/>
            </a:lvl2pPr>
            <a:lvl3pPr marL="685284" indent="0" algn="ctr">
              <a:buNone/>
              <a:defRPr sz="1400"/>
            </a:lvl3pPr>
            <a:lvl4pPr marL="1027928" indent="0" algn="ctr">
              <a:buNone/>
              <a:defRPr sz="1200"/>
            </a:lvl4pPr>
            <a:lvl5pPr marL="1370568" indent="0" algn="ctr">
              <a:buNone/>
              <a:defRPr sz="1200"/>
            </a:lvl5pPr>
            <a:lvl6pPr marL="1713210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1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3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2" y="1369219"/>
            <a:ext cx="7886700" cy="3263504"/>
          </a:xfrm>
        </p:spPr>
        <p:txBody>
          <a:bodyPr lIns="68530" tIns="34267" rIns="68530" bIns="34267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6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2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2" y="1640584"/>
            <a:ext cx="7886700" cy="1862336"/>
          </a:xfrm>
        </p:spPr>
        <p:txBody>
          <a:bodyPr lIns="68530" tIns="34267" rIns="68530" bIns="34267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6368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0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308721"/>
            <a:ext cx="3868340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961715"/>
            <a:ext cx="3868340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308721"/>
            <a:ext cx="3887391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961715"/>
            <a:ext cx="3887391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2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30" tIns="34267" rIns="68530" bIns="34267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9"/>
            <a:ext cx="4286250" cy="889453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5525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2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8" y="535263"/>
            <a:ext cx="3511241" cy="1071121"/>
          </a:xfrm>
        </p:spPr>
        <p:txBody>
          <a:bodyPr lIns="68530" tIns="34267" rIns="68530" bIns="34267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30" tIns="34267" rIns="68530" bIns="34267"/>
          <a:lstStyle>
            <a:lvl1pPr marL="0" indent="0">
              <a:buNone/>
              <a:defRPr sz="2400"/>
            </a:lvl1pPr>
            <a:lvl2pPr marL="342643" indent="0">
              <a:buNone/>
              <a:defRPr sz="2100"/>
            </a:lvl2pPr>
            <a:lvl3pPr marL="685284" indent="0">
              <a:buNone/>
              <a:defRPr sz="1800"/>
            </a:lvl3pPr>
            <a:lvl4pPr marL="1027928" indent="0">
              <a:buNone/>
              <a:defRPr sz="1500"/>
            </a:lvl4pPr>
            <a:lvl5pPr marL="1370568" indent="0">
              <a:buNone/>
              <a:defRPr sz="1500"/>
            </a:lvl5pPr>
            <a:lvl6pPr marL="1713210" indent="0">
              <a:buNone/>
              <a:defRPr sz="1500"/>
            </a:lvl6pPr>
            <a:lvl7pPr marL="2055851" indent="0">
              <a:buNone/>
              <a:defRPr sz="1500"/>
            </a:lvl7pPr>
            <a:lvl8pPr marL="2398491" indent="0">
              <a:buNone/>
              <a:defRPr sz="1500"/>
            </a:lvl8pPr>
            <a:lvl9pPr marL="27411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8" y="1735406"/>
            <a:ext cx="3511241" cy="2858691"/>
          </a:xfrm>
        </p:spPr>
        <p:txBody>
          <a:bodyPr lIns="68530" tIns="34267" rIns="68530" bIns="34267">
            <a:normAutofit/>
          </a:bodyPr>
          <a:lstStyle>
            <a:lvl1pPr marL="0" indent="0">
              <a:buNone/>
              <a:defRPr sz="1400"/>
            </a:lvl1pPr>
            <a:lvl2pPr marL="342643" indent="0">
              <a:buNone/>
              <a:defRPr sz="1100"/>
            </a:lvl2pPr>
            <a:lvl3pPr marL="685284" indent="0">
              <a:buNone/>
              <a:defRPr sz="900"/>
            </a:lvl3pPr>
            <a:lvl4pPr marL="1027928" indent="0">
              <a:buNone/>
              <a:defRPr sz="800"/>
            </a:lvl4pPr>
            <a:lvl5pPr marL="1370568" indent="0">
              <a:buNone/>
              <a:defRPr sz="800"/>
            </a:lvl5pPr>
            <a:lvl6pPr marL="1713210" indent="0">
              <a:buNone/>
              <a:defRPr sz="800"/>
            </a:lvl6pPr>
            <a:lvl7pPr marL="2055851" indent="0">
              <a:buNone/>
              <a:defRPr sz="800"/>
            </a:lvl7pPr>
            <a:lvl8pPr marL="2398491" indent="0">
              <a:buNone/>
              <a:defRPr sz="800"/>
            </a:lvl8pPr>
            <a:lvl9pPr marL="274113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4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2"/>
            <a:ext cx="681676" cy="4358879"/>
          </a:xfrm>
        </p:spPr>
        <p:txBody>
          <a:bodyPr vert="eaVert" lIns="68530" tIns="34267" rIns="68530" bIns="34267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7084832" cy="4358879"/>
          </a:xfrm>
        </p:spPr>
        <p:txBody>
          <a:bodyPr vert="eaVert"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2" y="413659"/>
            <a:ext cx="7886700" cy="4169228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622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92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5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0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8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6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1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6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0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4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66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1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3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3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2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8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3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8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4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06920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5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5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8083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1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5775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7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3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8D97A7-0C24-42A9-9FD3-82425E3FBB2E}"/>
              </a:ext>
            </a:extLst>
          </p:cNvPr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136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8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4"/>
            <a:ext cx="3547586" cy="1165703"/>
          </a:xfrm>
          <a:prstGeom prst="rect">
            <a:avLst/>
          </a:prstGeom>
          <a:noFill/>
        </p:spPr>
        <p:txBody>
          <a:bodyPr wrap="square" lIns="68530" tIns="34267" rIns="68530" bIns="34267" rtlCol="0" anchor="t">
            <a:spAutoFit/>
          </a:bodyPr>
          <a:lstStyle/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6"/>
            <a:ext cx="457200" cy="172976"/>
          </a:xfrm>
          <a:prstGeom prst="rect">
            <a:avLst/>
          </a:prstGeom>
          <a:noFill/>
        </p:spPr>
        <p:txBody>
          <a:bodyPr wrap="square" lIns="91380" tIns="45689" rIns="91380" bIns="45689" rtlCol="0">
            <a:spAutoFit/>
          </a:bodyPr>
          <a:lstStyle/>
          <a:p>
            <a:pPr algn="ctr" defTabSz="913735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3983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2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1" indent="-171321" algn="l" defTabSz="6852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63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5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9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30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1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5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3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4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6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5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4585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facebook.com/vuhong1972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vuhong19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vuhong197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hyperlink" Target="mailto:hongvu7219@gmail.com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mailto:hongvu7219@gmail.com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ngvu7219@gmail.com" TargetMode="External"/><Relationship Id="rId11" Type="http://schemas.microsoft.com/office/2007/relationships/hdphoto" Target="../media/hdphoto3.wdp"/><Relationship Id="rId5" Type="http://schemas.openxmlformats.org/officeDocument/2006/relationships/hyperlink" Target="https://www.facebook.com/vuhong1972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9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A306B28-C18B-42A1-AC2C-81CCF8E62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/>
          <a:stretch/>
        </p:blipFill>
        <p:spPr>
          <a:xfrm flipH="1">
            <a:off x="1020726" y="-956934"/>
            <a:ext cx="8123274" cy="477094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6092C24-24FC-40FC-AD59-9A2C6E114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02" y="1748248"/>
            <a:ext cx="4526738" cy="31687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ACDE57-B3E4-4E0A-9463-4BB2B00A74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4" name="文本框 76"/>
          <p:cNvSpPr txBox="1">
            <a:spLocks noChangeArrowheads="1"/>
          </p:cNvSpPr>
          <p:nvPr/>
        </p:nvSpPr>
        <p:spPr bwMode="auto">
          <a:xfrm>
            <a:off x="1584250" y="1104576"/>
            <a:ext cx="6156251" cy="14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2" tIns="45711" rIns="91342" bIns="45711">
            <a:spAutoFit/>
          </a:bodyPr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4500" b="1" dirty="0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500" b="1" dirty="0" err="1">
                <a:solidFill>
                  <a:srgbClr val="CF4507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500" b="1" dirty="0">
              <a:solidFill>
                <a:srgbClr val="CF4507">
                  <a:lumMod val="60000"/>
                  <a:lumOff val="4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9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23"/>
          <p:cNvGrpSpPr/>
          <p:nvPr/>
        </p:nvGrpSpPr>
        <p:grpSpPr>
          <a:xfrm>
            <a:off x="757239" y="662014"/>
            <a:ext cx="3462135" cy="1880278"/>
            <a:chOff x="1866512" y="1446509"/>
            <a:chExt cx="3271491" cy="2309600"/>
          </a:xfrm>
        </p:grpSpPr>
        <p:grpSp>
          <p:nvGrpSpPr>
            <p:cNvPr id="17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19" name="Freeform 18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445761">
                  <a:defRPr/>
                </a:pPr>
                <a:endParaRPr lang="zh-CN" altLang="en-US" sz="14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ea typeface="宋体"/>
                  <a:sym typeface="+mn-lt"/>
                </a:endParaRPr>
              </a:p>
            </p:txBody>
          </p:sp>
          <p:grpSp>
            <p:nvGrpSpPr>
              <p:cNvPr id="31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2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3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4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5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6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7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8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39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0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1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2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3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4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5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6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7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8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49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0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1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2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3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4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5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6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7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8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59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0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1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2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3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5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6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7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8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69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0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1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2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3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4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6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7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8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79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0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1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2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3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4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5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6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7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8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89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0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1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2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3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4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5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6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7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8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99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0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1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2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3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4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5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6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7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8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09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10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11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  <p:sp>
              <p:nvSpPr>
                <p:cNvPr id="112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445761">
                    <a:defRPr/>
                  </a:pPr>
                  <a:endParaRPr lang="zh-CN" altLang="en-US" sz="14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宋体"/>
                    <a:sym typeface="+mn-lt"/>
                  </a:endParaRPr>
                </a:p>
              </p:txBody>
            </p:sp>
          </p:grpSp>
        </p:grpSp>
        <p:sp>
          <p:nvSpPr>
            <p:cNvPr id="18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69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445761">
                <a:lnSpc>
                  <a:spcPct val="114000"/>
                </a:lnSpc>
                <a:defRPr/>
              </a:pPr>
              <a:r>
                <a:rPr lang="en-US" altLang="zh-CN" sz="27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VIẾT VÀO VỞ.</a:t>
              </a:r>
            </a:p>
          </p:txBody>
        </p:sp>
      </p:grpSp>
      <p:pic>
        <p:nvPicPr>
          <p:cNvPr id="113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1043101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5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CDF5D5E-F1E0-42B6-8451-2D38374551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0613" r="6721" b="12526"/>
          <a:stretch/>
        </p:blipFill>
        <p:spPr>
          <a:xfrm>
            <a:off x="6958817" y="1111198"/>
            <a:ext cx="1573487" cy="13729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E8ACDA9-7BB0-4101-98BA-4F8811AEA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0" y="586719"/>
            <a:ext cx="7070360" cy="44382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79CD2A-467E-4425-9997-36C7FAC459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814012" y="1136568"/>
            <a:ext cx="6416128" cy="372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6858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 defTabSz="547688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Củng</a:t>
            </a: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cố</a:t>
            </a: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và</a:t>
            </a:r>
            <a:endParaRPr lang="en-US" altLang="zh-CN" sz="5500" dirty="0">
              <a:solidFill>
                <a:srgbClr val="00B0F0"/>
              </a:solidFill>
              <a:latin typeface="Arial-Rounded" pitchFamily="34" charset="0"/>
              <a:ea typeface="SimSun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dặn</a:t>
            </a:r>
            <a:r>
              <a:rPr lang="en-US" altLang="zh-CN" sz="5500" dirty="0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 </a:t>
            </a:r>
            <a:r>
              <a:rPr lang="en-US" altLang="zh-CN" sz="5500" dirty="0" err="1">
                <a:solidFill>
                  <a:srgbClr val="00B0F0"/>
                </a:solidFill>
                <a:latin typeface="Arial-Rounded" pitchFamily="34" charset="0"/>
                <a:ea typeface="SimSun" pitchFamily="2" charset="-122"/>
              </a:rPr>
              <a:t>dò</a:t>
            </a:r>
            <a:endParaRPr lang="zh-CN" altLang="en-US" sz="5500" dirty="0">
              <a:solidFill>
                <a:srgbClr val="00B0F0"/>
              </a:solidFill>
              <a:latin typeface="Arial-Rounded" pitchFamily="34" charset="0"/>
              <a:ea typeface="SimSun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zh-CN" altLang="en-US" sz="5500" dirty="0">
              <a:solidFill>
                <a:srgbClr val="00B0F0"/>
              </a:solidFill>
              <a:latin typeface="Arial-Rounded" pitchFamily="34" charset="0"/>
              <a:ea typeface="SimSun" pitchFamily="2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6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87697a194e617abbd7417f220b04c9b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869" y="2061210"/>
            <a:ext cx="5148263" cy="3085148"/>
          </a:xfrm>
          <a:prstGeom prst="rect">
            <a:avLst/>
          </a:prstGeom>
        </p:spPr>
      </p:pic>
      <p:sp>
        <p:nvSpPr>
          <p:cNvPr id="4" name="文本框 34"/>
          <p:cNvSpPr txBox="1">
            <a:spLocks noChangeArrowheads="1"/>
          </p:cNvSpPr>
          <p:nvPr/>
        </p:nvSpPr>
        <p:spPr bwMode="auto">
          <a:xfrm>
            <a:off x="1690576" y="458205"/>
            <a:ext cx="57628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Tạm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biệt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và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hẹn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gặp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lại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</a:t>
            </a:r>
            <a:r>
              <a:rPr lang="en-US" altLang="zh-CN" sz="4500" b="1" dirty="0" err="1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các</a:t>
            </a:r>
            <a:r>
              <a:rPr lang="en-US" altLang="zh-CN" sz="4500" b="1" dirty="0">
                <a:solidFill>
                  <a:srgbClr val="92D050"/>
                </a:solidFill>
                <a:latin typeface="Arial-Rounded" pitchFamily="34" charset="0"/>
                <a:ea typeface="SimSun" pitchFamily="2" charset="-122"/>
                <a:sym typeface="Century Gothic" pitchFamily="34" charset="0"/>
              </a:rPr>
              <a:t> con</a:t>
            </a:r>
            <a:endParaRPr lang="zh-CN" altLang="en-US" sz="4500" b="1" dirty="0">
              <a:solidFill>
                <a:srgbClr val="92D050"/>
              </a:solidFill>
              <a:latin typeface="Arial-Rounded" pitchFamily="34" charset="0"/>
              <a:ea typeface="SimSun" pitchFamily="2" charset="-122"/>
              <a:sym typeface="Century Gothic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98D7DEC-DCCC-4FA1-B6A0-BCCEAFC58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9699" r="11142" b="21080"/>
          <a:stretch/>
        </p:blipFill>
        <p:spPr>
          <a:xfrm>
            <a:off x="533698" y="1714424"/>
            <a:ext cx="3407431" cy="23094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B68A379-BEE5-4C94-AE0F-1FE9C7853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9699" r="11142" b="21080"/>
          <a:stretch/>
        </p:blipFill>
        <p:spPr>
          <a:xfrm>
            <a:off x="5202873" y="1700429"/>
            <a:ext cx="3407431" cy="23094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211685-A5C3-4F03-A622-EBA3AD260E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" r="748"/>
          <a:stretch/>
        </p:blipFill>
        <p:spPr>
          <a:xfrm>
            <a:off x="2994686" y="1281082"/>
            <a:ext cx="3003342" cy="28261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6824EDC-DCD0-44B9-ADDC-A9FF5E0191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77968" y="2314575"/>
            <a:ext cx="2512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6000" dirty="0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động</a:t>
            </a:r>
            <a:endParaRPr lang="en-US" altLang="en-US" sz="6000" dirty="0">
              <a:solidFill>
                <a:prstClr val="black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71431" y="2314575"/>
            <a:ext cx="253196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dirty="0" err="1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rPr>
              <a:t>Khởi</a:t>
            </a:r>
            <a:endParaRPr lang="en-US" altLang="en-US" sz="6000" dirty="0">
              <a:solidFill>
                <a:prstClr val="black"/>
              </a:solidFill>
              <a:latin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1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155333"/>
            <a:ext cx="2133600" cy="332395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 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QUÊ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r>
              <a:rPr lang="vi-VN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</a:t>
            </a: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43" y="274749"/>
            <a:ext cx="4660010" cy="4588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8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59728" y="79656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2158CCD-1D28-4C0A-9871-E66303A03D8B}"/>
              </a:ext>
            </a:extLst>
          </p:cNvPr>
          <p:cNvGrpSpPr/>
          <p:nvPr/>
        </p:nvGrpSpPr>
        <p:grpSpPr>
          <a:xfrm>
            <a:off x="263477" y="599571"/>
            <a:ext cx="3819511" cy="1109198"/>
            <a:chOff x="1149002" y="2264550"/>
            <a:chExt cx="4541263" cy="109149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3174E08-61B2-42C9-A444-EA6BC64A3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002" y="2264550"/>
              <a:ext cx="4541263" cy="1091496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B7DFE7E-1E38-4804-961B-6125F619ACEE}"/>
                </a:ext>
              </a:extLst>
            </p:cNvPr>
            <p:cNvSpPr/>
            <p:nvPr/>
          </p:nvSpPr>
          <p:spPr>
            <a:xfrm>
              <a:off x="2390494" y="2524643"/>
              <a:ext cx="2302725" cy="57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>
                  <a:solidFill>
                    <a:srgbClr val="CC00CC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TiếngViệt</a:t>
              </a:r>
              <a:endParaRPr lang="zh-CN" altLang="en-US" sz="3200" b="1" dirty="0">
                <a:solidFill>
                  <a:srgbClr val="CC00CC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24D88B8F-EA62-4FAA-9B61-F369BA675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6" y="2188376"/>
            <a:ext cx="3015128" cy="25645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8EB1F3A-BD43-43D2-998B-4B08818177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97953" y="891111"/>
            <a:ext cx="4352533" cy="3221269"/>
            <a:chOff x="3667940" y="1467096"/>
            <a:chExt cx="3772841" cy="267114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5D3C38A-B9A4-4E98-A673-618ACB855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940" y="1467096"/>
              <a:ext cx="3772841" cy="2671142"/>
            </a:xfrm>
            <a:prstGeom prst="rect">
              <a:avLst/>
            </a:prstGeom>
          </p:spPr>
        </p:pic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113712" y="2020603"/>
              <a:ext cx="2881298" cy="166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1pPr>
              <a:lvl2pPr marL="742950" indent="-285750"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2pPr>
              <a:lvl3pPr marL="1143000" indent="-228600"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3pPr>
              <a:lvl4pPr marL="1600200" indent="-228600"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4pPr>
              <a:lvl5pPr marL="2057400" indent="-228600"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.VnAvant" pitchFamily="34" charset="0"/>
                  <a:ea typeface="SimSun" pitchFamily="2" charset="-122"/>
                </a:defRPr>
              </a:lvl9pPr>
            </a:lstStyle>
            <a:p>
              <a:pPr algn="ctr" defTabSz="791489">
                <a:lnSpc>
                  <a:spcPct val="120000"/>
                </a:lnSpc>
              </a:pPr>
              <a:r>
                <a:rPr lang="en-US" sz="3200" b="1" dirty="0" err="1">
                  <a:solidFill>
                    <a:srgbClr val="0033CC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0033CC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33CC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ctr" defTabSz="791489">
                <a:lnSpc>
                  <a:spcPct val="120000"/>
                </a:lnSpc>
              </a:pPr>
              <a:r>
                <a:rPr lang="en-US" sz="3600" b="1" dirty="0" err="1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Ôn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Q, V </a:t>
              </a:r>
              <a:r>
                <a:rPr lang="en-US" sz="36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kiểu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2)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257205" y="109847"/>
            <a:ext cx="5105400" cy="4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0" tIns="45630" rIns="91260" bIns="4563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061"/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2022</a:t>
            </a:r>
            <a:endParaRPr lang="en-US" sz="25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0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CABCD15-0AB0-4788-B7C0-34D8C57BA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77" y="842693"/>
            <a:ext cx="6907335" cy="411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B12A90-D744-4E7A-B346-68EDC7C35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8"/>
          <a:stretch/>
        </p:blipFill>
        <p:spPr>
          <a:xfrm>
            <a:off x="6777937" y="3259456"/>
            <a:ext cx="2366063" cy="19675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E12480-D08B-41C4-AF5B-FD3EA3D865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3" r="-1636" b="-5726"/>
          <a:stretch/>
        </p:blipFill>
        <p:spPr>
          <a:xfrm>
            <a:off x="7437760" y="173314"/>
            <a:ext cx="1706240" cy="826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13CBEC8-6275-4802-864B-E56EE4DBC8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7" y="2019340"/>
            <a:ext cx="1872238" cy="30220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:a16="http://schemas.microsoft.com/office/drawing/2014/main" id="{2C17817E-BE01-4C79-9730-9C8F70902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1001">
            <a:off x="1727966" y="711955"/>
            <a:ext cx="1677077" cy="1336317"/>
          </a:xfrm>
          <a:prstGeom prst="rect">
            <a:avLst/>
          </a:prstGeom>
        </p:spPr>
      </p:pic>
      <p:sp>
        <p:nvSpPr>
          <p:cNvPr id="19" name="Google Shape;461;p28"/>
          <p:cNvSpPr txBox="1">
            <a:spLocks noChangeArrowheads="1"/>
          </p:cNvSpPr>
          <p:nvPr/>
        </p:nvSpPr>
        <p:spPr bwMode="auto">
          <a:xfrm>
            <a:off x="3119185" y="2019340"/>
            <a:ext cx="30892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73" tIns="121773" rIns="121773" bIns="121773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1pPr>
            <a:lvl2pPr marL="9144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2pPr>
            <a:lvl3pPr marL="13716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3pPr>
            <a:lvl4pPr marL="18288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4pPr>
            <a:lvl5pPr marL="2286000" indent="-393700" defTabSz="91281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5pPr>
            <a:lvl6pPr marL="27432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6pPr>
            <a:lvl7pPr marL="32004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7pPr>
            <a:lvl8pPr marL="36576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8pPr>
            <a:lvl9pPr marL="4114800" indent="-3937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字魂59号-创粗黑"/>
                <a:ea typeface="字魂59号-创粗黑"/>
                <a:cs typeface="字魂59号-创粗黑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472C4"/>
              </a:buClr>
              <a:buSzPts val="2600"/>
              <a:buFont typeface="Arial" pitchFamily="34" charset="0"/>
              <a:buNone/>
              <a:defRPr/>
            </a:pPr>
            <a:r>
              <a:rPr lang="en-US" altLang="en-US" sz="8500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Tiết</a:t>
            </a:r>
            <a:r>
              <a:rPr lang="en-US" altLang="en-US" sz="8500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 </a:t>
            </a:r>
            <a:r>
              <a:rPr lang="en-US" altLang="en-US" sz="8500" dirty="0" smtClean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hivo Light"/>
              </a:rPr>
              <a:t>3</a:t>
            </a:r>
            <a:endParaRPr lang="en-US" altLang="en-US" sz="8500" dirty="0">
              <a:solidFill>
                <a:srgbClr val="00B050"/>
              </a:solidFill>
              <a:latin typeface="Arial-Rounded" pitchFamily="34" charset="0"/>
              <a:cs typeface="Arial-Rounded" pitchFamily="34" charset="0"/>
              <a:sym typeface="Chivo Ligh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066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447800" y="2100208"/>
            <a:ext cx="3503666" cy="1296561"/>
            <a:chOff x="2744315" y="1595348"/>
            <a:chExt cx="4326579" cy="1598392"/>
          </a:xfrm>
          <a:solidFill>
            <a:srgbClr val="ABDB77"/>
          </a:solidFill>
        </p:grpSpPr>
        <p:sp>
          <p:nvSpPr>
            <p:cNvPr id="13" name="Right Arrow 12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srgbClr val="FF7C8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2470" y="1962949"/>
              <a:ext cx="3681126" cy="796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1.Viết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3600" b="1" kern="0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kern="0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600" b="1" kern="0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6758" y="2212268"/>
            <a:ext cx="1295802" cy="1184501"/>
            <a:chOff x="2210284" y="3447251"/>
            <a:chExt cx="826089" cy="809063"/>
          </a:xfrm>
        </p:grpSpPr>
        <p:sp>
          <p:nvSpPr>
            <p:cNvPr id="21" name="Oval 20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21" y="470975"/>
            <a:ext cx="4312579" cy="37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296"/>
            <a:ext cx="426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52550"/>
            <a:ext cx="2926555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0777"/>
            <a:ext cx="2971800" cy="272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6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3B2D8-EC69-4EF3-ACD2-781E37A37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" t="58251" r="67666" b="-4196"/>
          <a:stretch/>
        </p:blipFill>
        <p:spPr>
          <a:xfrm rot="179468">
            <a:off x="83342" y="212290"/>
            <a:ext cx="807842" cy="5372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CCC8E5F-A647-440C-A7F5-C74E2749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7" r="1235" b="1"/>
          <a:stretch/>
        </p:blipFill>
        <p:spPr>
          <a:xfrm>
            <a:off x="0" y="4057650"/>
            <a:ext cx="9144000" cy="108585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-2590800" y="470975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2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defTabSz="457200"/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3450056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39">
            <a:extLst>
              <a:ext uri="{FF2B5EF4-FFF2-40B4-BE49-F238E27FC236}">
                <a16:creationId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2275203" y="361950"/>
            <a:ext cx="509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OnlineLabels Clip Art - Stude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5" y="1480256"/>
            <a:ext cx="7698100" cy="34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5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6" y="23032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666750"/>
            <a:ext cx="70242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f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6" y="2838627"/>
            <a:ext cx="6427204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Zuê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8596" y="3746558"/>
            <a:ext cx="7252878" cy="923320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endParaRPr lang="en-US" sz="2700" b="1" dirty="0" smtClean="0">
              <a:solidFill>
                <a:prstClr val="white"/>
              </a:solidFill>
              <a:latin typeface="HP001 4 hàng" pitchFamily="34" charset="0"/>
            </a:endParaRPr>
          </a:p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Zuê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em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có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dòng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sông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uốn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quanh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122" y="956343"/>
            <a:ext cx="6719478" cy="1723539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endParaRPr lang="en-US" sz="5300" b="1" dirty="0" smtClean="0">
              <a:solidFill>
                <a:prstClr val="white"/>
              </a:solidFill>
              <a:latin typeface="HP001 4 hàng" pitchFamily="34" charset="0"/>
            </a:endParaRPr>
          </a:p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Z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71553"/>
            <a:ext cx="1447800" cy="116955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4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涂豆思">
  <a:themeElements>
    <a:clrScheme name="自定义 2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E6406"/>
      </a:accent1>
      <a:accent2>
        <a:srgbClr val="FF7E2F"/>
      </a:accent2>
      <a:accent3>
        <a:srgbClr val="FC670C"/>
      </a:accent3>
      <a:accent4>
        <a:srgbClr val="EA8908"/>
      </a:accent4>
      <a:accent5>
        <a:srgbClr val="E55A0D"/>
      </a:accent5>
      <a:accent6>
        <a:srgbClr val="CF4507"/>
      </a:accent6>
      <a:hlink>
        <a:srgbClr val="0070C0"/>
      </a:hlink>
      <a:folHlink>
        <a:srgbClr val="0070C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424</Words>
  <Application>Microsoft Office PowerPoint</Application>
  <PresentationFormat>On-screen Show (16:9)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Century Gothic</vt:lpstr>
      <vt:lpstr>Chivo Light</vt:lpstr>
      <vt:lpstr>HP001 4 hàng</vt:lpstr>
      <vt:lpstr>Times New Roman</vt:lpstr>
      <vt:lpstr>字魂59号-创粗黑</vt:lpstr>
      <vt:lpstr>2_涂豆思</vt:lpstr>
      <vt:lpstr>1_Office Theme</vt:lpstr>
      <vt:lpstr>1_Office 主题</vt:lpstr>
      <vt:lpstr>2_Office Theme</vt:lpstr>
      <vt:lpstr>4_Office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26</cp:revision>
  <dcterms:created xsi:type="dcterms:W3CDTF">2021-12-13T14:45:19Z</dcterms:created>
  <dcterms:modified xsi:type="dcterms:W3CDTF">2023-05-17T02:24:15Z</dcterms:modified>
</cp:coreProperties>
</file>