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13" r:id="rId3"/>
    <p:sldMasterId id="2147483742" r:id="rId4"/>
    <p:sldMasterId id="2147483754" r:id="rId5"/>
    <p:sldMasterId id="2147483766" r:id="rId6"/>
    <p:sldMasterId id="2147483781" r:id="rId7"/>
    <p:sldMasterId id="2147483798" r:id="rId8"/>
    <p:sldMasterId id="2147483809" r:id="rId9"/>
    <p:sldMasterId id="2147483821" r:id="rId10"/>
    <p:sldMasterId id="2147483833" r:id="rId11"/>
  </p:sldMasterIdLst>
  <p:notesMasterIdLst>
    <p:notesMasterId r:id="rId24"/>
  </p:notesMasterIdLst>
  <p:sldIdLst>
    <p:sldId id="294" r:id="rId12"/>
    <p:sldId id="296" r:id="rId13"/>
    <p:sldId id="289" r:id="rId14"/>
    <p:sldId id="290" r:id="rId15"/>
    <p:sldId id="291" r:id="rId16"/>
    <p:sldId id="271" r:id="rId17"/>
    <p:sldId id="293" r:id="rId18"/>
    <p:sldId id="282" r:id="rId19"/>
    <p:sldId id="286" r:id="rId20"/>
    <p:sldId id="288" r:id="rId21"/>
    <p:sldId id="287" r:id="rId22"/>
    <p:sldId id="267" r:id="rId23"/>
  </p:sldIdLst>
  <p:sldSz cx="9144000" cy="5143500" type="screen16x9"/>
  <p:notesSz cx="6858000" cy="9144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656"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660F7-8DCE-409F-BEB8-4B2C9A82F6A3}" type="datetimeFigureOut">
              <a:rPr lang="en-US" smtClean="0"/>
              <a:t>1/26/2022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EBAEA-F2E8-4DF5-8A3C-CFA376DD4908}" type="slidenum">
              <a:rPr lang="en-US" smtClean="0"/>
              <a:t>‹#›</a:t>
            </a:fld>
            <a:endParaRPr lang="en-US"/>
          </a:p>
        </p:txBody>
      </p:sp>
    </p:spTree>
    <p:extLst>
      <p:ext uri="{BB962C8B-B14F-4D97-AF65-F5344CB8AC3E}">
        <p14:creationId xmlns:p14="http://schemas.microsoft.com/office/powerpoint/2010/main" val="711864886"/>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CBF950F-CACE-42B0-A0E9-587D41DEEA7D}"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557400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5031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47E785C7-2ECE-4F70-ACAF-44EA134FB1E2}"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72286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10"/>
          </p:nvPr>
        </p:nvSpPr>
        <p:spPr/>
        <p:txBody>
          <a:bodyPr/>
          <a:lstStyle/>
          <a:p>
            <a:fld id="{47E785C7-2ECE-4F70-ACAF-44EA134FB1E2}" type="slidenum">
              <a:rPr lang="zh-CN" altLang="en-US">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70805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ChangeArrowheads="1" noTextEdit="1"/>
          </p:cNvSpPr>
          <p:nvPr>
            <p:ph type="sldImg"/>
          </p:nvPr>
        </p:nvSpPr>
        <p:spPr>
          <a:ln/>
        </p:spPr>
      </p:sp>
      <p:sp>
        <p:nvSpPr>
          <p:cNvPr id="1269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smtClean="0"/>
          </a:p>
        </p:txBody>
      </p:sp>
      <p:sp>
        <p:nvSpPr>
          <p:cNvPr id="1269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fld id="{2A116532-2D7C-4A33-8761-F4070C313699}" type="slidenum">
              <a:rPr lang="zh-CN" altLang="en-US" sz="1200">
                <a:solidFill>
                  <a:srgbClr val="000000"/>
                </a:solidFill>
              </a:rPr>
              <a:pPr/>
              <a:t>2</a:t>
            </a:fld>
            <a:endParaRPr lang="zh-CN" altLang="en-US" sz="1200">
              <a:solidFill>
                <a:srgbClr val="000000"/>
              </a:solidFill>
            </a:endParaRPr>
          </a:p>
        </p:txBody>
      </p:sp>
    </p:spTree>
    <p:extLst>
      <p:ext uri="{BB962C8B-B14F-4D97-AF65-F5344CB8AC3E}">
        <p14:creationId xmlns:p14="http://schemas.microsoft.com/office/powerpoint/2010/main" val="285201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Slide Number Placeholder 3"/>
          <p:cNvSpPr>
            <a:spLocks noGrp="1"/>
          </p:cNvSpPr>
          <p:nvPr>
            <p:ph type="sldNum" sz="quarter" idx="10"/>
          </p:nvPr>
        </p:nvSpPr>
        <p:spPr/>
        <p:txBody>
          <a:bodyPr/>
          <a:lstStyle/>
          <a:p>
            <a:fld id="{17C54AE5-79EF-4ADB-B158-B471E62E83E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2061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ChangeArrowheads="1" noTextEdit="1"/>
          </p:cNvSpPr>
          <p:nvPr>
            <p:ph type="sldImg"/>
          </p:nvPr>
        </p:nvSpPr>
        <p:spPr>
          <a:ln/>
        </p:spPr>
      </p:sp>
      <p:sp>
        <p:nvSpPr>
          <p:cNvPr id="1290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smtClean="0"/>
          </a:p>
        </p:txBody>
      </p:sp>
      <p:sp>
        <p:nvSpPr>
          <p:cNvPr id="1290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fld id="{7E5F7DB2-5526-4C4E-AF54-6F8F982C64EA}" type="slidenum">
              <a:rPr lang="zh-CN" altLang="en-US" sz="1200">
                <a:solidFill>
                  <a:srgbClr val="000000"/>
                </a:solidFill>
              </a:rPr>
              <a:pPr/>
              <a:t>4</a:t>
            </a:fld>
            <a:endParaRPr lang="zh-CN" altLang="en-US" sz="1200">
              <a:solidFill>
                <a:srgbClr val="000000"/>
              </a:solidFill>
            </a:endParaRPr>
          </a:p>
        </p:txBody>
      </p:sp>
    </p:spTree>
    <p:extLst>
      <p:ext uri="{BB962C8B-B14F-4D97-AF65-F5344CB8AC3E}">
        <p14:creationId xmlns:p14="http://schemas.microsoft.com/office/powerpoint/2010/main" val="81822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8766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2464BC-8EEA-466C-A521-A5F3AC6D1C8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264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2464BC-8EEA-466C-A521-A5F3AC6D1C8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2309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2068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5559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6676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8" name="TextBox 7"/>
          <p:cNvSpPr txBox="1"/>
          <p:nvPr userDrawn="1"/>
        </p:nvSpPr>
        <p:spPr>
          <a:xfrm>
            <a:off x="-180479" y="-43225"/>
            <a:ext cx="530337"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2560973476"/>
      </p:ext>
    </p:extLst>
  </p:cSld>
  <p:clrMapOvr>
    <a:masterClrMapping/>
  </p:clrMapOv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2022/1/26</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95139996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2022/1/26</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33575459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2022/1/26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66971347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5" name="组合 7"/>
          <p:cNvGrpSpPr>
            <a:grpSpLocks/>
          </p:cNvGrpSpPr>
          <p:nvPr/>
        </p:nvGrpSpPr>
        <p:grpSpPr bwMode="auto">
          <a:xfrm>
            <a:off x="3651252" y="623889"/>
            <a:ext cx="1841500" cy="1700212"/>
            <a:chOff x="4321175" y="4949825"/>
            <a:chExt cx="3271838" cy="3017838"/>
          </a:xfrm>
        </p:grpSpPr>
        <p:sp>
          <p:nvSpPr>
            <p:cNvPr id="6" name="Oval 9">
              <a:extLst>
                <a:ext uri="{FF2B5EF4-FFF2-40B4-BE49-F238E27FC236}">
                  <a16:creationId xmlns:a16="http://schemas.microsoft.com/office/drawing/2014/main" xmlns="" id="{F6B9F825-E4FC-48DC-9512-76E2DDD51F9C}"/>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 name="Freeform 11">
              <a:extLst>
                <a:ext uri="{FF2B5EF4-FFF2-40B4-BE49-F238E27FC236}">
                  <a16:creationId xmlns:a16="http://schemas.microsoft.com/office/drawing/2014/main" xmlns="" id="{8F00261D-5EE9-4EAF-AE05-2D6B876D9914}"/>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2">
              <a:extLst>
                <a:ext uri="{FF2B5EF4-FFF2-40B4-BE49-F238E27FC236}">
                  <a16:creationId xmlns:a16="http://schemas.microsoft.com/office/drawing/2014/main" xmlns="" id="{7BF91C36-0921-48A3-8B7D-F7F1A1227171}"/>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 name="Freeform 13">
              <a:extLst>
                <a:ext uri="{FF2B5EF4-FFF2-40B4-BE49-F238E27FC236}">
                  <a16:creationId xmlns:a16="http://schemas.microsoft.com/office/drawing/2014/main" xmlns="" id="{17F88BF0-6CA6-4B04-9CFF-D59BA37D7FF8}"/>
                </a:ext>
              </a:extLst>
            </p:cNvPr>
            <p:cNvSpPr/>
            <p:nvPr/>
          </p:nvSpPr>
          <p:spPr bwMode="auto">
            <a:xfrm>
              <a:off x="5996582" y="6240367"/>
              <a:ext cx="1226940" cy="648089"/>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4">
              <a:extLst>
                <a:ext uri="{FF2B5EF4-FFF2-40B4-BE49-F238E27FC236}">
                  <a16:creationId xmlns:a16="http://schemas.microsoft.com/office/drawing/2014/main" xmlns="" id="{7D6D3CBD-239D-46BC-A31A-1920C3B2B306}"/>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5">
              <a:extLst>
                <a:ext uri="{FF2B5EF4-FFF2-40B4-BE49-F238E27FC236}">
                  <a16:creationId xmlns:a16="http://schemas.microsoft.com/office/drawing/2014/main" xmlns="" id="{105FDC56-9531-491F-A973-2B6A1924CA3F}"/>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6">
              <a:extLst>
                <a:ext uri="{FF2B5EF4-FFF2-40B4-BE49-F238E27FC236}">
                  <a16:creationId xmlns:a16="http://schemas.microsoft.com/office/drawing/2014/main" xmlns="" id="{BEC54555-F374-483A-A8B0-0B8DDBF8268D}"/>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7">
              <a:extLst>
                <a:ext uri="{FF2B5EF4-FFF2-40B4-BE49-F238E27FC236}">
                  <a16:creationId xmlns:a16="http://schemas.microsoft.com/office/drawing/2014/main" xmlns="" id="{D76BE8A0-73A2-45AC-BD1A-E63988899A77}"/>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8">
              <a:extLst>
                <a:ext uri="{FF2B5EF4-FFF2-40B4-BE49-F238E27FC236}">
                  <a16:creationId xmlns:a16="http://schemas.microsoft.com/office/drawing/2014/main" xmlns="" id="{6CE349BE-9D78-4C80-BCAC-FE02446BC3A1}"/>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19">
              <a:extLst>
                <a:ext uri="{FF2B5EF4-FFF2-40B4-BE49-F238E27FC236}">
                  <a16:creationId xmlns:a16="http://schemas.microsoft.com/office/drawing/2014/main" xmlns="" id="{967AF052-39B9-4D23-9DD9-692606844DEA}"/>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7"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0" name="Freeform 23">
              <a:extLst>
                <a:ext uri="{FF2B5EF4-FFF2-40B4-BE49-F238E27FC236}">
                  <a16:creationId xmlns:a16="http://schemas.microsoft.com/office/drawing/2014/main" xmlns="" id="{A2EDE614-0167-465E-847A-05F0B1E97A29}"/>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4">
              <a:extLst>
                <a:ext uri="{FF2B5EF4-FFF2-40B4-BE49-F238E27FC236}">
                  <a16:creationId xmlns:a16="http://schemas.microsoft.com/office/drawing/2014/main" xmlns="" id="{7DFA94AD-867C-4EC5-935A-9724595CFDFE}"/>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5">
              <a:extLst>
                <a:ext uri="{FF2B5EF4-FFF2-40B4-BE49-F238E27FC236}">
                  <a16:creationId xmlns:a16="http://schemas.microsoft.com/office/drawing/2014/main" xmlns="" id="{D0829322-1BB3-4640-ADD7-6D2D343E5F2D}"/>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6">
              <a:extLst>
                <a:ext uri="{FF2B5EF4-FFF2-40B4-BE49-F238E27FC236}">
                  <a16:creationId xmlns:a16="http://schemas.microsoft.com/office/drawing/2014/main" xmlns="" id="{FBC5F6DA-66F0-4C07-BB2E-31F31DE88626}"/>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7">
              <a:extLst>
                <a:ext uri="{FF2B5EF4-FFF2-40B4-BE49-F238E27FC236}">
                  <a16:creationId xmlns:a16="http://schemas.microsoft.com/office/drawing/2014/main" xmlns="" id="{9CF9D926-AFF5-4317-BA72-39427D514B38}"/>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5" name="Freeform 28">
              <a:extLst>
                <a:ext uri="{FF2B5EF4-FFF2-40B4-BE49-F238E27FC236}">
                  <a16:creationId xmlns:a16="http://schemas.microsoft.com/office/drawing/2014/main" xmlns="" id="{A9EE15B4-BDAB-45B9-8DB7-0F18E2691CF3}"/>
                </a:ext>
              </a:extLst>
            </p:cNvPr>
            <p:cNvSpPr/>
            <p:nvPr/>
          </p:nvSpPr>
          <p:spPr bwMode="auto">
            <a:xfrm>
              <a:off x="5931710" y="6995531"/>
              <a:ext cx="1009757" cy="543830"/>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29">
              <a:extLst>
                <a:ext uri="{FF2B5EF4-FFF2-40B4-BE49-F238E27FC236}">
                  <a16:creationId xmlns:a16="http://schemas.microsoft.com/office/drawing/2014/main" xmlns="" id="{9FF4EB67-48DC-4177-BC89-27AC8CE8C48A}"/>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0">
              <a:extLst>
                <a:ext uri="{FF2B5EF4-FFF2-40B4-BE49-F238E27FC236}">
                  <a16:creationId xmlns:a16="http://schemas.microsoft.com/office/drawing/2014/main" xmlns="" id="{4E9E78AE-D2E0-40BD-B108-475F0CC93A4C}"/>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1">
              <a:extLst>
                <a:ext uri="{FF2B5EF4-FFF2-40B4-BE49-F238E27FC236}">
                  <a16:creationId xmlns:a16="http://schemas.microsoft.com/office/drawing/2014/main" xmlns="" id="{BD1E03A7-B30E-47CF-B8A6-F01264AE2C2D}"/>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2">
              <a:extLst>
                <a:ext uri="{FF2B5EF4-FFF2-40B4-BE49-F238E27FC236}">
                  <a16:creationId xmlns:a16="http://schemas.microsoft.com/office/drawing/2014/main" xmlns="" id="{E9AD4A7F-341A-4099-8F01-43C38AA9B496}"/>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3">
              <a:extLst>
                <a:ext uri="{FF2B5EF4-FFF2-40B4-BE49-F238E27FC236}">
                  <a16:creationId xmlns:a16="http://schemas.microsoft.com/office/drawing/2014/main" xmlns="" id="{AB9B4A00-FE85-4F01-91CA-9BC674B00402}"/>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4">
              <a:extLst>
                <a:ext uri="{FF2B5EF4-FFF2-40B4-BE49-F238E27FC236}">
                  <a16:creationId xmlns:a16="http://schemas.microsoft.com/office/drawing/2014/main" xmlns="" id="{40589EE7-D2ED-4100-82C8-8576779F3C64}"/>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5">
              <a:extLst>
                <a:ext uri="{FF2B5EF4-FFF2-40B4-BE49-F238E27FC236}">
                  <a16:creationId xmlns:a16="http://schemas.microsoft.com/office/drawing/2014/main" xmlns="" id="{882E853B-CDEE-4C20-AB0E-2A210503F95C}"/>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6">
              <a:extLst>
                <a:ext uri="{FF2B5EF4-FFF2-40B4-BE49-F238E27FC236}">
                  <a16:creationId xmlns:a16="http://schemas.microsoft.com/office/drawing/2014/main" xmlns="" id="{7968382D-C5CA-4B78-A098-FB3507408DCE}"/>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7">
              <a:extLst>
                <a:ext uri="{FF2B5EF4-FFF2-40B4-BE49-F238E27FC236}">
                  <a16:creationId xmlns:a16="http://schemas.microsoft.com/office/drawing/2014/main" xmlns="" id="{7B91F0EF-57B5-4EBF-9B0E-3BD6F46A3B26}"/>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8">
              <a:extLst>
                <a:ext uri="{FF2B5EF4-FFF2-40B4-BE49-F238E27FC236}">
                  <a16:creationId xmlns:a16="http://schemas.microsoft.com/office/drawing/2014/main" xmlns="" id="{F6DC8F68-4547-4F36-9503-17AE8AE1FE2E}"/>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39">
              <a:extLst>
                <a:ext uri="{FF2B5EF4-FFF2-40B4-BE49-F238E27FC236}">
                  <a16:creationId xmlns:a16="http://schemas.microsoft.com/office/drawing/2014/main" xmlns="" id="{29AD143A-9960-49F1-A26D-76883EBDE758}"/>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0">
              <a:extLst>
                <a:ext uri="{FF2B5EF4-FFF2-40B4-BE49-F238E27FC236}">
                  <a16:creationId xmlns:a16="http://schemas.microsoft.com/office/drawing/2014/main" xmlns="" id="{C743A033-08AC-4DF9-B483-6C70EBC04541}"/>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8"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9" name="Freeform 42">
              <a:extLst>
                <a:ext uri="{FF2B5EF4-FFF2-40B4-BE49-F238E27FC236}">
                  <a16:creationId xmlns:a16="http://schemas.microsoft.com/office/drawing/2014/main" xmlns="" id="{25D92294-E323-4984-AC82-A3FC35A353FD}"/>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3">
              <a:extLst>
                <a:ext uri="{FF2B5EF4-FFF2-40B4-BE49-F238E27FC236}">
                  <a16:creationId xmlns:a16="http://schemas.microsoft.com/office/drawing/2014/main" xmlns="" id="{C33715A9-B72E-4573-AFBE-6C4AA2CB1E92}"/>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1"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2" name="Freeform 45">
              <a:extLst>
                <a:ext uri="{FF2B5EF4-FFF2-40B4-BE49-F238E27FC236}">
                  <a16:creationId xmlns:a16="http://schemas.microsoft.com/office/drawing/2014/main" xmlns="" id="{47A18600-DA9E-49A0-B18F-61C41D83E73A}"/>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6">
              <a:extLst>
                <a:ext uri="{FF2B5EF4-FFF2-40B4-BE49-F238E27FC236}">
                  <a16:creationId xmlns:a16="http://schemas.microsoft.com/office/drawing/2014/main" xmlns="" id="{CCC222B8-1693-4525-B4EF-3352357B0924}"/>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7">
              <a:extLst>
                <a:ext uri="{FF2B5EF4-FFF2-40B4-BE49-F238E27FC236}">
                  <a16:creationId xmlns:a16="http://schemas.microsoft.com/office/drawing/2014/main" xmlns="" id="{DD03116E-75B0-4620-8D90-7C5E77543BCB}"/>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8">
              <a:extLst>
                <a:ext uri="{FF2B5EF4-FFF2-40B4-BE49-F238E27FC236}">
                  <a16:creationId xmlns:a16="http://schemas.microsoft.com/office/drawing/2014/main" xmlns="" id="{09957014-7FF0-41CF-BECB-3BEEFF433D46}"/>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49">
              <a:extLst>
                <a:ext uri="{FF2B5EF4-FFF2-40B4-BE49-F238E27FC236}">
                  <a16:creationId xmlns:a16="http://schemas.microsoft.com/office/drawing/2014/main" xmlns="" id="{901F80BC-C920-44E2-A383-2DAEDCCD5266}"/>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0">
              <a:extLst>
                <a:ext uri="{FF2B5EF4-FFF2-40B4-BE49-F238E27FC236}">
                  <a16:creationId xmlns:a16="http://schemas.microsoft.com/office/drawing/2014/main" xmlns="" id="{F54A6F11-AF60-4919-A66C-0AC3C9068C93}"/>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1">
              <a:extLst>
                <a:ext uri="{FF2B5EF4-FFF2-40B4-BE49-F238E27FC236}">
                  <a16:creationId xmlns:a16="http://schemas.microsoft.com/office/drawing/2014/main" xmlns="" id="{B6277D23-C596-40EE-B692-C8AAFEC67EBC}"/>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9" name="Freeform 52">
              <a:extLst>
                <a:ext uri="{FF2B5EF4-FFF2-40B4-BE49-F238E27FC236}">
                  <a16:creationId xmlns:a16="http://schemas.microsoft.com/office/drawing/2014/main" xmlns="" id="{BF6EA367-0FF7-4A01-B065-9748383BFB18}"/>
                </a:ext>
              </a:extLst>
            </p:cNvPr>
            <p:cNvSpPr/>
            <p:nvPr/>
          </p:nvSpPr>
          <p:spPr bwMode="auto">
            <a:xfrm>
              <a:off x="4964260" y="7018073"/>
              <a:ext cx="1018219" cy="529742"/>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85000"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3">
              <a:extLst>
                <a:ext uri="{FF2B5EF4-FFF2-40B4-BE49-F238E27FC236}">
                  <a16:creationId xmlns:a16="http://schemas.microsoft.com/office/drawing/2014/main" xmlns="" id="{B1C535CE-8C98-4364-B237-2E76EFCFBE98}"/>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4">
              <a:extLst>
                <a:ext uri="{FF2B5EF4-FFF2-40B4-BE49-F238E27FC236}">
                  <a16:creationId xmlns:a16="http://schemas.microsoft.com/office/drawing/2014/main" xmlns="" id="{5151F51A-49F2-426D-B914-8DEC94FD2398}"/>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5">
              <a:extLst>
                <a:ext uri="{FF2B5EF4-FFF2-40B4-BE49-F238E27FC236}">
                  <a16:creationId xmlns:a16="http://schemas.microsoft.com/office/drawing/2014/main" xmlns="" id="{203A86DB-47BC-456A-985C-42FE299F55D8}"/>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6">
              <a:extLst>
                <a:ext uri="{FF2B5EF4-FFF2-40B4-BE49-F238E27FC236}">
                  <a16:creationId xmlns:a16="http://schemas.microsoft.com/office/drawing/2014/main" xmlns="" id="{3CC89958-D909-430B-B207-47B61F63E867}"/>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7">
              <a:extLst>
                <a:ext uri="{FF2B5EF4-FFF2-40B4-BE49-F238E27FC236}">
                  <a16:creationId xmlns:a16="http://schemas.microsoft.com/office/drawing/2014/main" xmlns="" id="{D4E44CAD-4412-4E0F-A289-7ACCFC6FEA18}"/>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5"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8" name="Freeform 61">
              <a:extLst>
                <a:ext uri="{FF2B5EF4-FFF2-40B4-BE49-F238E27FC236}">
                  <a16:creationId xmlns:a16="http://schemas.microsoft.com/office/drawing/2014/main" xmlns="" id="{9393F439-9FDE-4086-87EC-A31D1769CA7B}"/>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2">
              <a:extLst>
                <a:ext uri="{FF2B5EF4-FFF2-40B4-BE49-F238E27FC236}">
                  <a16:creationId xmlns:a16="http://schemas.microsoft.com/office/drawing/2014/main" xmlns="" id="{1EB97D9B-4370-4198-9CA2-0175DD08770E}"/>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3">
              <a:extLst>
                <a:ext uri="{FF2B5EF4-FFF2-40B4-BE49-F238E27FC236}">
                  <a16:creationId xmlns:a16="http://schemas.microsoft.com/office/drawing/2014/main" xmlns="" id="{A4BF6456-EBCC-46C4-89EB-477F439013E1}"/>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4">
              <a:extLst>
                <a:ext uri="{FF2B5EF4-FFF2-40B4-BE49-F238E27FC236}">
                  <a16:creationId xmlns:a16="http://schemas.microsoft.com/office/drawing/2014/main" xmlns="" id="{E2CEFF3A-7D40-4232-8C8F-2874DFC709E8}"/>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5">
              <a:extLst>
                <a:ext uri="{FF2B5EF4-FFF2-40B4-BE49-F238E27FC236}">
                  <a16:creationId xmlns:a16="http://schemas.microsoft.com/office/drawing/2014/main" xmlns="" id="{30A346FD-3EA5-4F42-B1D5-58F670AD6FDD}"/>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6">
              <a:extLst>
                <a:ext uri="{FF2B5EF4-FFF2-40B4-BE49-F238E27FC236}">
                  <a16:creationId xmlns:a16="http://schemas.microsoft.com/office/drawing/2014/main" xmlns="" id="{16DF691F-C1CB-4502-A392-6B46660780D5}"/>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7">
              <a:extLst>
                <a:ext uri="{FF2B5EF4-FFF2-40B4-BE49-F238E27FC236}">
                  <a16:creationId xmlns:a16="http://schemas.microsoft.com/office/drawing/2014/main" xmlns="" id="{795FD5C5-CE5A-4CF2-95C7-E0ADB1B0EEAB}"/>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8">
              <a:extLst>
                <a:ext uri="{FF2B5EF4-FFF2-40B4-BE49-F238E27FC236}">
                  <a16:creationId xmlns:a16="http://schemas.microsoft.com/office/drawing/2014/main" xmlns="" id="{4D55000F-4A6F-4732-9631-244B00C1CFE3}"/>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69">
              <a:extLst>
                <a:ext uri="{FF2B5EF4-FFF2-40B4-BE49-F238E27FC236}">
                  <a16:creationId xmlns:a16="http://schemas.microsoft.com/office/drawing/2014/main" xmlns="" id="{62FD4B80-01E4-4692-B473-DBD45FAA94DB}"/>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0">
              <a:extLst>
                <a:ext uri="{FF2B5EF4-FFF2-40B4-BE49-F238E27FC236}">
                  <a16:creationId xmlns:a16="http://schemas.microsoft.com/office/drawing/2014/main" xmlns="" id="{9F4173B6-C6CB-444A-BAED-C6AA1FF8B18F}"/>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1">
              <a:extLst>
                <a:ext uri="{FF2B5EF4-FFF2-40B4-BE49-F238E27FC236}">
                  <a16:creationId xmlns:a16="http://schemas.microsoft.com/office/drawing/2014/main" xmlns="" id="{FAB6CA20-A02D-422E-A8D0-06CC25F366B3}"/>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9"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0" name="Freeform 73">
              <a:extLst>
                <a:ext uri="{FF2B5EF4-FFF2-40B4-BE49-F238E27FC236}">
                  <a16:creationId xmlns:a16="http://schemas.microsoft.com/office/drawing/2014/main" xmlns="" id="{5DB924CC-8836-40B9-BCE0-479E1D05C7D7}"/>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4">
              <a:extLst>
                <a:ext uri="{FF2B5EF4-FFF2-40B4-BE49-F238E27FC236}">
                  <a16:creationId xmlns:a16="http://schemas.microsoft.com/office/drawing/2014/main" xmlns="" id="{DFE7E2C2-EC8B-47D6-A56E-B898B07DEDFA}"/>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5">
              <a:extLst>
                <a:ext uri="{FF2B5EF4-FFF2-40B4-BE49-F238E27FC236}">
                  <a16:creationId xmlns:a16="http://schemas.microsoft.com/office/drawing/2014/main" xmlns="" id="{12A8ADE7-9F38-4B82-B09D-21DDEFCE5581}"/>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6">
              <a:extLst>
                <a:ext uri="{FF2B5EF4-FFF2-40B4-BE49-F238E27FC236}">
                  <a16:creationId xmlns:a16="http://schemas.microsoft.com/office/drawing/2014/main" xmlns="" id="{A20C0E83-8022-439B-BD80-6AEB1E5148A4}"/>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7">
              <a:extLst>
                <a:ext uri="{FF2B5EF4-FFF2-40B4-BE49-F238E27FC236}">
                  <a16:creationId xmlns:a16="http://schemas.microsoft.com/office/drawing/2014/main" xmlns="" id="{6F5CFDBB-8CB9-4354-9D4D-6B6F1CAC4563}"/>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8">
              <a:extLst>
                <a:ext uri="{FF2B5EF4-FFF2-40B4-BE49-F238E27FC236}">
                  <a16:creationId xmlns:a16="http://schemas.microsoft.com/office/drawing/2014/main" xmlns="" id="{7FD9E1A7-4144-415F-BF92-5FFB4CC20660}"/>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79">
              <a:extLst>
                <a:ext uri="{FF2B5EF4-FFF2-40B4-BE49-F238E27FC236}">
                  <a16:creationId xmlns:a16="http://schemas.microsoft.com/office/drawing/2014/main" xmlns="" id="{8EAF02D9-55C7-44FE-9990-6FDE47EC7BF3}"/>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0">
              <a:extLst>
                <a:ext uri="{FF2B5EF4-FFF2-40B4-BE49-F238E27FC236}">
                  <a16:creationId xmlns:a16="http://schemas.microsoft.com/office/drawing/2014/main" xmlns="" id="{C81D333C-A1BB-4334-90F7-A2E6F7921E10}"/>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1">
              <a:extLst>
                <a:ext uri="{FF2B5EF4-FFF2-40B4-BE49-F238E27FC236}">
                  <a16:creationId xmlns:a16="http://schemas.microsoft.com/office/drawing/2014/main" xmlns="" id="{4C5268DF-3677-4B52-8B54-A9B0D2908B72}"/>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2">
              <a:extLst>
                <a:ext uri="{FF2B5EF4-FFF2-40B4-BE49-F238E27FC236}">
                  <a16:creationId xmlns:a16="http://schemas.microsoft.com/office/drawing/2014/main" xmlns="" id="{A2F4F35D-E88C-4EBF-B268-07B29A98BBF6}"/>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3">
              <a:extLst>
                <a:ext uri="{FF2B5EF4-FFF2-40B4-BE49-F238E27FC236}">
                  <a16:creationId xmlns:a16="http://schemas.microsoft.com/office/drawing/2014/main" xmlns="" id="{A788B6BF-E24C-4B17-91F3-C88901FEE5F2}"/>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4">
              <a:extLst>
                <a:ext uri="{FF2B5EF4-FFF2-40B4-BE49-F238E27FC236}">
                  <a16:creationId xmlns:a16="http://schemas.microsoft.com/office/drawing/2014/main" xmlns="" id="{9A3B1795-5245-4B1C-993C-1B7C6F1D0F70}"/>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2" name="Freeform 85">
              <a:extLst>
                <a:ext uri="{FF2B5EF4-FFF2-40B4-BE49-F238E27FC236}">
                  <a16:creationId xmlns:a16="http://schemas.microsoft.com/office/drawing/2014/main" xmlns="" id="{3793D046-6BDA-4397-B8A9-B71860FD9FE6}"/>
                </a:ext>
              </a:extLst>
            </p:cNvPr>
            <p:cNvSpPr/>
            <p:nvPr/>
          </p:nvSpPr>
          <p:spPr bwMode="auto">
            <a:xfrm>
              <a:off x="5209649" y="6361530"/>
              <a:ext cx="1365146" cy="541013"/>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6">
              <a:extLst>
                <a:ext uri="{FF2B5EF4-FFF2-40B4-BE49-F238E27FC236}">
                  <a16:creationId xmlns:a16="http://schemas.microsoft.com/office/drawing/2014/main" xmlns="" id="{5D15CC53-6D8F-49EE-9DA9-CE80AF4D9C75}"/>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7">
              <a:extLst>
                <a:ext uri="{FF2B5EF4-FFF2-40B4-BE49-F238E27FC236}">
                  <a16:creationId xmlns:a16="http://schemas.microsoft.com/office/drawing/2014/main" xmlns="" id="{2FBD321D-00AE-45EF-AD71-05A47364E8ED}"/>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8">
              <a:extLst>
                <a:ext uri="{FF2B5EF4-FFF2-40B4-BE49-F238E27FC236}">
                  <a16:creationId xmlns:a16="http://schemas.microsoft.com/office/drawing/2014/main" xmlns="" id="{3A24D019-7FB2-40FA-8BFC-2CE003E4CF11}"/>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89">
              <a:extLst>
                <a:ext uri="{FF2B5EF4-FFF2-40B4-BE49-F238E27FC236}">
                  <a16:creationId xmlns:a16="http://schemas.microsoft.com/office/drawing/2014/main" xmlns="" id="{36EA5386-A90E-497D-A7B0-F6F7CF4D9C47}"/>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0">
              <a:extLst>
                <a:ext uri="{FF2B5EF4-FFF2-40B4-BE49-F238E27FC236}">
                  <a16:creationId xmlns:a16="http://schemas.microsoft.com/office/drawing/2014/main" xmlns="" id="{35703D7F-6A63-4B69-BABE-7B7074C5EC13}"/>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1">
              <a:extLst>
                <a:ext uri="{FF2B5EF4-FFF2-40B4-BE49-F238E27FC236}">
                  <a16:creationId xmlns:a16="http://schemas.microsoft.com/office/drawing/2014/main" xmlns="" id="{386AA9DA-B8E4-45B6-963E-C354C46F5274}"/>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2">
              <a:extLst>
                <a:ext uri="{FF2B5EF4-FFF2-40B4-BE49-F238E27FC236}">
                  <a16:creationId xmlns:a16="http://schemas.microsoft.com/office/drawing/2014/main" xmlns="" id="{1ED89E6C-0DD5-4281-A755-0916C5AD861A}"/>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3">
              <a:extLst>
                <a:ext uri="{FF2B5EF4-FFF2-40B4-BE49-F238E27FC236}">
                  <a16:creationId xmlns:a16="http://schemas.microsoft.com/office/drawing/2014/main" xmlns="" id="{85AB5C32-27AF-4F36-A719-02EFD6A4E00A}"/>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1" name="Freeform 94">
              <a:extLst>
                <a:ext uri="{FF2B5EF4-FFF2-40B4-BE49-F238E27FC236}">
                  <a16:creationId xmlns:a16="http://schemas.microsoft.com/office/drawing/2014/main" xmlns="" id="{32C75B02-D927-45D4-AF2A-170A5C7CAE09}"/>
                </a:ext>
              </a:extLst>
            </p:cNvPr>
            <p:cNvSpPr/>
            <p:nvPr/>
          </p:nvSpPr>
          <p:spPr bwMode="auto">
            <a:xfrm>
              <a:off x="5638373" y="7009619"/>
              <a:ext cx="727702" cy="642453"/>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2"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4" name="Freeform 97">
              <a:extLst>
                <a:ext uri="{FF2B5EF4-FFF2-40B4-BE49-F238E27FC236}">
                  <a16:creationId xmlns:a16="http://schemas.microsoft.com/office/drawing/2014/main" xmlns="" id="{90313387-59A5-4158-A2DC-7747AB30DA04}"/>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8">
              <a:extLst>
                <a:ext uri="{FF2B5EF4-FFF2-40B4-BE49-F238E27FC236}">
                  <a16:creationId xmlns:a16="http://schemas.microsoft.com/office/drawing/2014/main" xmlns="" id="{B00DA169-2D3B-4419-878F-6D7136DC7CAD}"/>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99">
              <a:extLst>
                <a:ext uri="{FF2B5EF4-FFF2-40B4-BE49-F238E27FC236}">
                  <a16:creationId xmlns:a16="http://schemas.microsoft.com/office/drawing/2014/main" xmlns="" id="{EADAA282-183F-4645-AA1B-9F27DC10CC93}"/>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0">
              <a:extLst>
                <a:ext uri="{FF2B5EF4-FFF2-40B4-BE49-F238E27FC236}">
                  <a16:creationId xmlns:a16="http://schemas.microsoft.com/office/drawing/2014/main" xmlns="" id="{866FA6E8-57D9-4B4F-862E-F3D4379C12C8}"/>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8" name="Freeform 101">
              <a:extLst>
                <a:ext uri="{FF2B5EF4-FFF2-40B4-BE49-F238E27FC236}">
                  <a16:creationId xmlns:a16="http://schemas.microsoft.com/office/drawing/2014/main" xmlns="" id="{1692461D-8DC4-4768-8CB5-734DAD8CB914}"/>
                </a:ext>
              </a:extLst>
            </p:cNvPr>
            <p:cNvSpPr/>
            <p:nvPr/>
          </p:nvSpPr>
          <p:spPr bwMode="auto">
            <a:xfrm>
              <a:off x="5392984" y="7009619"/>
              <a:ext cx="730523" cy="642453"/>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9"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1" name="Freeform 104">
              <a:extLst>
                <a:ext uri="{FF2B5EF4-FFF2-40B4-BE49-F238E27FC236}">
                  <a16:creationId xmlns:a16="http://schemas.microsoft.com/office/drawing/2014/main" xmlns="" id="{A0E8A356-4FD1-47AD-BCC7-65D6A3ADC18B}"/>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5">
              <a:extLst>
                <a:ext uri="{FF2B5EF4-FFF2-40B4-BE49-F238E27FC236}">
                  <a16:creationId xmlns:a16="http://schemas.microsoft.com/office/drawing/2014/main" xmlns="" id="{FB177BD1-A3EC-44AD-8509-4AEC5D9495BE}"/>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6">
              <a:extLst>
                <a:ext uri="{FF2B5EF4-FFF2-40B4-BE49-F238E27FC236}">
                  <a16:creationId xmlns:a16="http://schemas.microsoft.com/office/drawing/2014/main" xmlns="" id="{E76D990F-B003-4F9A-AD5C-B07A04123887}"/>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7">
              <a:extLst>
                <a:ext uri="{FF2B5EF4-FFF2-40B4-BE49-F238E27FC236}">
                  <a16:creationId xmlns:a16="http://schemas.microsoft.com/office/drawing/2014/main" xmlns="" id="{2F5A5C2B-F9D3-43E9-AD0B-9DC2BDEB62B1}"/>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8">
              <a:extLst>
                <a:ext uri="{FF2B5EF4-FFF2-40B4-BE49-F238E27FC236}">
                  <a16:creationId xmlns:a16="http://schemas.microsoft.com/office/drawing/2014/main" xmlns="" id="{86589FB9-2DE7-45F6-83BB-ECD2C8349110}"/>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09">
              <a:extLst>
                <a:ext uri="{FF2B5EF4-FFF2-40B4-BE49-F238E27FC236}">
                  <a16:creationId xmlns:a16="http://schemas.microsoft.com/office/drawing/2014/main" xmlns="" id="{4FA600E6-DAD4-4047-B4EA-FE313A6EA1D7}"/>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0">
              <a:extLst>
                <a:ext uri="{FF2B5EF4-FFF2-40B4-BE49-F238E27FC236}">
                  <a16:creationId xmlns:a16="http://schemas.microsoft.com/office/drawing/2014/main" xmlns="" id="{AE38CAB1-E6D3-4D28-9E13-2C999AE2597E}"/>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1">
              <a:extLst>
                <a:ext uri="{FF2B5EF4-FFF2-40B4-BE49-F238E27FC236}">
                  <a16:creationId xmlns:a16="http://schemas.microsoft.com/office/drawing/2014/main" xmlns="" id="{5BC4A0E7-77AB-43C9-AB65-58DAD4731C87}"/>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2">
              <a:extLst>
                <a:ext uri="{FF2B5EF4-FFF2-40B4-BE49-F238E27FC236}">
                  <a16:creationId xmlns:a16="http://schemas.microsoft.com/office/drawing/2014/main" xmlns="" id="{955FCB2E-1219-4E7E-A66A-86C387D125D9}"/>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3">
              <a:extLst>
                <a:ext uri="{FF2B5EF4-FFF2-40B4-BE49-F238E27FC236}">
                  <a16:creationId xmlns:a16="http://schemas.microsoft.com/office/drawing/2014/main" xmlns="" id="{7FF0DB3E-5234-4800-967C-602299B8D3A2}"/>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1" name="Freeform 114">
              <a:extLst>
                <a:ext uri="{FF2B5EF4-FFF2-40B4-BE49-F238E27FC236}">
                  <a16:creationId xmlns:a16="http://schemas.microsoft.com/office/drawing/2014/main" xmlns="" id="{E35B20E7-1F19-40B1-B779-3A8908F66353}"/>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2" name="Freeform 7">
            <a:extLst>
              <a:ext uri="{FF2B5EF4-FFF2-40B4-BE49-F238E27FC236}">
                <a16:creationId xmlns:a16="http://schemas.microsoft.com/office/drawing/2014/main" xmlns="" id="{5F6E00BF-2753-4988-B3A5-59015C386451}"/>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3" name="五角星 115">
            <a:extLst>
              <a:ext uri="{FF2B5EF4-FFF2-40B4-BE49-F238E27FC236}">
                <a16:creationId xmlns:a16="http://schemas.microsoft.com/office/drawing/2014/main" xmlns="" id="{66D394F3-F4E9-4D18-A30C-EF43AE888AAF}"/>
              </a:ext>
            </a:extLst>
          </p:cNvPr>
          <p:cNvSpPr/>
          <p:nvPr/>
        </p:nvSpPr>
        <p:spPr>
          <a:xfrm>
            <a:off x="1411289" y="2741616"/>
            <a:ext cx="276225"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4" name="五角星 116">
            <a:extLst>
              <a:ext uri="{FF2B5EF4-FFF2-40B4-BE49-F238E27FC236}">
                <a16:creationId xmlns:a16="http://schemas.microsoft.com/office/drawing/2014/main" xmlns="" id="{30B72282-D316-4C75-8667-39303F2112A4}"/>
              </a:ext>
            </a:extLst>
          </p:cNvPr>
          <p:cNvSpPr/>
          <p:nvPr/>
        </p:nvSpPr>
        <p:spPr>
          <a:xfrm>
            <a:off x="7450143" y="2741616"/>
            <a:ext cx="274637"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ctrTitle"/>
          </p:nvPr>
        </p:nvSpPr>
        <p:spPr>
          <a:xfrm>
            <a:off x="1702078" y="2635085"/>
            <a:ext cx="5739848" cy="478351"/>
          </a:xfrm>
        </p:spPr>
        <p:txBody>
          <a:bodyPr>
            <a:normAutofit/>
          </a:bodyPr>
          <a:lstStyle>
            <a:lvl1pPr algn="ctr">
              <a:defRPr sz="4300" b="1">
                <a:solidFill>
                  <a:schemeClr val="accent1"/>
                </a:solidFill>
              </a:defRPr>
            </a:lvl1pPr>
          </a:lstStyle>
          <a:p>
            <a:r>
              <a:rPr lang="zh-CN" altLang="en-US" dirty="0"/>
              <a:t>单击此处编辑母版标题样式</a:t>
            </a:r>
          </a:p>
        </p:txBody>
      </p:sp>
      <p:sp>
        <p:nvSpPr>
          <p:cNvPr id="3" name="副标题 2"/>
          <p:cNvSpPr>
            <a:spLocks noGrp="1"/>
          </p:cNvSpPr>
          <p:nvPr>
            <p:ph type="subTitle" idx="1"/>
          </p:nvPr>
        </p:nvSpPr>
        <p:spPr>
          <a:xfrm>
            <a:off x="1702078" y="3548492"/>
            <a:ext cx="5747750" cy="394891"/>
          </a:xfrm>
        </p:spPr>
        <p:txBody>
          <a:bodyPr>
            <a:normAutofit/>
          </a:bodyPr>
          <a:lstStyle>
            <a:lvl1pPr marL="0" indent="0" algn="ctr">
              <a:buNone/>
              <a:defRPr sz="2400">
                <a:solidFill>
                  <a:schemeClr val="accent6"/>
                </a:solidFill>
              </a:defRPr>
            </a:lvl1pPr>
            <a:lvl2pPr marL="457142" indent="0" algn="ctr">
              <a:buNone/>
              <a:defRPr sz="2000"/>
            </a:lvl2pPr>
            <a:lvl3pPr marL="914288" indent="0" algn="ctr">
              <a:buNone/>
              <a:defRPr sz="1800"/>
            </a:lvl3pPr>
            <a:lvl4pPr marL="1371430" indent="0" algn="ctr">
              <a:buNone/>
              <a:defRPr sz="1600"/>
            </a:lvl4pPr>
            <a:lvl5pPr marL="1828574" indent="0" algn="ctr">
              <a:buNone/>
              <a:defRPr sz="1600"/>
            </a:lvl5pPr>
            <a:lvl6pPr marL="2285715" indent="0" algn="ctr">
              <a:buNone/>
              <a:defRPr sz="1600"/>
            </a:lvl6pPr>
            <a:lvl7pPr marL="2742857" indent="0" algn="ctr">
              <a:buNone/>
              <a:defRPr sz="1600"/>
            </a:lvl7pPr>
            <a:lvl8pPr marL="3200000" indent="0" algn="ctr">
              <a:buNone/>
              <a:defRPr sz="1600"/>
            </a:lvl8pPr>
            <a:lvl9pPr marL="3657143" indent="0" algn="ctr">
              <a:buNone/>
              <a:defRPr sz="1600"/>
            </a:lvl9pPr>
          </a:lstStyle>
          <a:p>
            <a:r>
              <a:rPr lang="zh-CN" altLang="en-US" dirty="0"/>
              <a:t>单击此处编辑母版副标题样式</a:t>
            </a:r>
          </a:p>
        </p:txBody>
      </p:sp>
      <p:sp>
        <p:nvSpPr>
          <p:cNvPr id="115" name="日期占位符 3">
            <a:extLst>
              <a:ext uri="{FF2B5EF4-FFF2-40B4-BE49-F238E27FC236}">
                <a16:creationId xmlns:a16="http://schemas.microsoft.com/office/drawing/2014/main" xmlns="" id="{8B14C0B7-08F0-4990-B8B4-E64F9A9C2DF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7C84C18F-AB3C-44CF-97C8-36836345AC9B}" type="datetimeFigureOut">
              <a:rPr lang="zh-CN" altLang="en-US"/>
              <a:pPr>
                <a:defRPr/>
              </a:pPr>
              <a:t>2022/1/26</a:t>
            </a:fld>
            <a:endParaRPr lang="zh-CN" altLang="en-US"/>
          </a:p>
        </p:txBody>
      </p:sp>
      <p:sp>
        <p:nvSpPr>
          <p:cNvPr id="116" name="页脚占位符 4">
            <a:extLst>
              <a:ext uri="{FF2B5EF4-FFF2-40B4-BE49-F238E27FC236}">
                <a16:creationId xmlns:a16="http://schemas.microsoft.com/office/drawing/2014/main" xmlns="" id="{28975C8F-0FB0-441B-8C41-5839D550DE99}"/>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7" name="灯片编号占位符 5">
            <a:extLst>
              <a:ext uri="{FF2B5EF4-FFF2-40B4-BE49-F238E27FC236}">
                <a16:creationId xmlns:a16="http://schemas.microsoft.com/office/drawing/2014/main" xmlns="" id="{3C94FD51-F64E-423D-8219-314CEE3F305B}"/>
              </a:ext>
            </a:extLst>
          </p:cNvPr>
          <p:cNvSpPr>
            <a:spLocks noGrp="1"/>
          </p:cNvSpPr>
          <p:nvPr>
            <p:ph type="sldNum" sz="quarter" idx="12"/>
          </p:nvPr>
        </p:nvSpPr>
        <p:spPr/>
        <p:txBody>
          <a:bodyPr/>
          <a:lstStyle>
            <a:lvl1pPr eaLnBrk="0" hangingPunct="0">
              <a:defRPr/>
            </a:lvl1pPr>
          </a:lstStyle>
          <a:p>
            <a:fld id="{685EC3EE-58B2-4AF2-8903-0C6E8ED004BA}" type="slidenum">
              <a:rPr lang="zh-CN" altLang="en-US"/>
              <a:pPr/>
              <a:t>‹#›</a:t>
            </a:fld>
            <a:endParaRPr lang="zh-CN" altLang="en-US"/>
          </a:p>
        </p:txBody>
      </p:sp>
    </p:spTree>
    <p:extLst>
      <p:ext uri="{BB962C8B-B14F-4D97-AF65-F5344CB8AC3E}">
        <p14:creationId xmlns:p14="http://schemas.microsoft.com/office/powerpoint/2010/main" val="361664797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五角星 8">
            <a:extLst>
              <a:ext uri="{FF2B5EF4-FFF2-40B4-BE49-F238E27FC236}">
                <a16:creationId xmlns:a16="http://schemas.microsoft.com/office/drawing/2014/main" xmlns="" id="{EBF06932-A823-4338-8781-9AC0B961A412}"/>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5" name="五角星 9">
            <a:extLst>
              <a:ext uri="{FF2B5EF4-FFF2-40B4-BE49-F238E27FC236}">
                <a16:creationId xmlns:a16="http://schemas.microsoft.com/office/drawing/2014/main" xmlns="" id="{99BCA4FD-6320-4D47-BAF4-A0E4AD56AA37}"/>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10">
            <a:extLst>
              <a:ext uri="{FF2B5EF4-FFF2-40B4-BE49-F238E27FC236}">
                <a16:creationId xmlns:a16="http://schemas.microsoft.com/office/drawing/2014/main" xmlns="" id="{7053D888-DEE8-4676-BD1A-F17C4B01EEB3}"/>
              </a:ext>
            </a:extLst>
          </p:cNvPr>
          <p:cNvSpPr/>
          <p:nvPr/>
        </p:nvSpPr>
        <p:spPr>
          <a:xfrm>
            <a:off x="684218" y="3937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7" name="五角星 11">
            <a:extLst>
              <a:ext uri="{FF2B5EF4-FFF2-40B4-BE49-F238E27FC236}">
                <a16:creationId xmlns:a16="http://schemas.microsoft.com/office/drawing/2014/main" xmlns="" id="{06089EEE-0887-4B7E-B5AE-B29AA61CDE8A}"/>
              </a:ext>
            </a:extLst>
          </p:cNvPr>
          <p:cNvSpPr/>
          <p:nvPr/>
        </p:nvSpPr>
        <p:spPr>
          <a:xfrm>
            <a:off x="8496301" y="3937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767874" y="135603"/>
            <a:ext cx="7613603"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idx="1"/>
          </p:nvPr>
        </p:nvSpPr>
        <p:spPr>
          <a:xfrm>
            <a:off x="767874" y="1161347"/>
            <a:ext cx="7613603" cy="2408331"/>
          </a:xfrm>
        </p:spPr>
        <p:txBody>
          <a:bodyPr>
            <a:normAutofit/>
          </a:bodyPr>
          <a:lstStyle>
            <a:lvl1pPr marL="342857" indent="-342857" algn="l">
              <a:buFont typeface="Arial" panose="020B0604020202020204" pitchFamily="34" charset="0"/>
              <a:buChar char="•"/>
              <a:defRPr/>
            </a:lvl1pPr>
          </a:lstStyle>
          <a:p>
            <a:pPr lvl="0"/>
            <a:r>
              <a:rPr lang="zh-CN" altLang="en-US" dirty="0"/>
              <a:t>单击此处编辑母版文本样式</a:t>
            </a:r>
          </a:p>
        </p:txBody>
      </p:sp>
      <p:sp>
        <p:nvSpPr>
          <p:cNvPr id="8" name="日期占位符 3">
            <a:extLst>
              <a:ext uri="{FF2B5EF4-FFF2-40B4-BE49-F238E27FC236}">
                <a16:creationId xmlns:a16="http://schemas.microsoft.com/office/drawing/2014/main" xmlns="" id="{34E0AE2B-A116-4CB0-A6A7-A51BA064F16A}"/>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364FD3C4-4CB5-49B4-9F5E-20576B6FAFA4}" type="datetimeFigureOut">
              <a:rPr lang="zh-CN" altLang="en-US"/>
              <a:pPr>
                <a:defRPr/>
              </a:pPr>
              <a:t>2022/1/26</a:t>
            </a:fld>
            <a:endParaRPr lang="zh-CN" altLang="en-US"/>
          </a:p>
        </p:txBody>
      </p:sp>
      <p:sp>
        <p:nvSpPr>
          <p:cNvPr id="9" name="页脚占位符 4">
            <a:extLst>
              <a:ext uri="{FF2B5EF4-FFF2-40B4-BE49-F238E27FC236}">
                <a16:creationId xmlns:a16="http://schemas.microsoft.com/office/drawing/2014/main" xmlns="" id="{07EC3CC3-D03C-4794-B4DE-B7D7CC757069}"/>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0" name="灯片编号占位符 5">
            <a:extLst>
              <a:ext uri="{FF2B5EF4-FFF2-40B4-BE49-F238E27FC236}">
                <a16:creationId xmlns:a16="http://schemas.microsoft.com/office/drawing/2014/main" xmlns="" id="{B400F79E-515F-4FB1-BF84-AFAB82932CE4}"/>
              </a:ext>
            </a:extLst>
          </p:cNvPr>
          <p:cNvSpPr>
            <a:spLocks noGrp="1"/>
          </p:cNvSpPr>
          <p:nvPr>
            <p:ph type="sldNum" sz="quarter" idx="12"/>
          </p:nvPr>
        </p:nvSpPr>
        <p:spPr/>
        <p:txBody>
          <a:bodyPr/>
          <a:lstStyle>
            <a:lvl1pPr eaLnBrk="0" hangingPunct="0">
              <a:defRPr/>
            </a:lvl1pPr>
          </a:lstStyle>
          <a:p>
            <a:fld id="{FA74F5D2-18E6-496A-A94A-5A23487F7D46}" type="slidenum">
              <a:rPr lang="zh-CN" altLang="en-US"/>
              <a:pPr/>
              <a:t>‹#›</a:t>
            </a:fld>
            <a:endParaRPr lang="zh-CN" altLang="en-US"/>
          </a:p>
        </p:txBody>
      </p:sp>
    </p:spTree>
    <p:extLst>
      <p:ext uri="{BB962C8B-B14F-4D97-AF65-F5344CB8AC3E}">
        <p14:creationId xmlns:p14="http://schemas.microsoft.com/office/powerpoint/2010/main" val="238591745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118"/>
          <p:cNvGrpSpPr>
            <a:grpSpLocks/>
          </p:cNvGrpSpPr>
          <p:nvPr/>
        </p:nvGrpSpPr>
        <p:grpSpPr bwMode="auto">
          <a:xfrm>
            <a:off x="3651252" y="830265"/>
            <a:ext cx="1841500" cy="1700212"/>
            <a:chOff x="4321175" y="4949825"/>
            <a:chExt cx="3271838" cy="3017838"/>
          </a:xfrm>
        </p:grpSpPr>
        <p:sp>
          <p:nvSpPr>
            <p:cNvPr id="5" name="Oval 9">
              <a:extLst>
                <a:ext uri="{FF2B5EF4-FFF2-40B4-BE49-F238E27FC236}">
                  <a16:creationId xmlns:a16="http://schemas.microsoft.com/office/drawing/2014/main" xmlns="" id="{2AD3C4C2-68F7-44CD-A966-2D97325970AF}"/>
                </a:ext>
              </a:extLst>
            </p:cNvPr>
            <p:cNvSpPr>
              <a:spLocks noChangeArrowheads="1"/>
            </p:cNvSpPr>
            <p:nvPr/>
          </p:nvSpPr>
          <p:spPr bwMode="auto">
            <a:xfrm>
              <a:off x="4552460" y="4949825"/>
              <a:ext cx="2814909" cy="2814958"/>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xmlns="" id="{7178B459-3F70-4866-80D7-13AC16CBDB9A}"/>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xmlns="" id="{27F2693A-9830-49F5-B6CB-9AB80475416E}"/>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xmlns="" id="{9B7FFE3C-648D-4C0E-BCC9-1ADC931C2165}"/>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xmlns="" id="{E55635D7-7EA7-45F6-A06C-1B5B2FDDD654}"/>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xmlns="" id="{9B109953-E715-497F-A114-875789D12785}"/>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xmlns="" id="{656036A3-C485-4F3E-A5A8-807F4A9DDDBF}"/>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xmlns="" id="{F3C9CF47-D7AD-48F6-A66E-46B41CBB9B1B}"/>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xmlns="" id="{5118A70D-40EA-47FE-817A-6398898785C8}"/>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xmlns="" id="{A69D49A0-F931-4A18-B1E6-141B6875DA4A}"/>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xmlns="" id="{D940E952-E6A8-4CD1-B407-7C211F364B28}"/>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xmlns="" id="{746633CD-0915-4DE8-99DC-21E9D16CA2CA}"/>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xmlns="" id="{81CF2E8E-E0D3-4B1B-8C2A-E93B532A853E}"/>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xmlns="" id="{6F8B201D-05CB-4612-AD6D-D3961814944C}"/>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xmlns="" id="{C591CBC1-DB68-4090-B6AF-4F2E113341BE}"/>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xmlns="" id="{789662D5-1989-4323-9139-CE2DA0CDF735}"/>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xmlns="" id="{858A4C6A-FF35-4B43-A8EC-87ADCFAF5CC4}"/>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xmlns="" id="{105C07E8-1C2A-47E8-90D8-B433CD6609A5}"/>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xmlns="" id="{DC8AE5A1-359D-4F6A-96CE-43A0AA19C642}"/>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xmlns="" id="{1B35CC8B-9F1F-4B17-8E65-3EB561942C4B}"/>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xmlns="" id="{3268030D-02AA-4BDF-94E7-061F6154B921}"/>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xmlns="" id="{BCF665D9-0DC7-4B6F-A03D-2E97A93CA9EE}"/>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xmlns="" id="{5C5DB9BC-FC09-4CB3-8870-3DA61F088C44}"/>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xmlns="" id="{207524A9-A3DE-4322-8E42-257AFDF02BD7}"/>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xmlns="" id="{17CD4194-5110-4EF8-A914-D78C251505E4}"/>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xmlns="" id="{485DF611-70ED-47DF-A35A-91B412FA0380}"/>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xmlns="" id="{52EB72ED-1B6A-464D-A8FB-9C4EB58F9675}"/>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xmlns="" id="{7F7510C3-8B72-4290-8942-892B437ADD55}"/>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xmlns="" id="{C8E5A2C0-0286-4A77-8341-E545F3B9A044}"/>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xmlns="" id="{77D87AFC-07E1-41FA-8586-29A096FE8EF7}"/>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xmlns="" id="{80691DAD-8563-41E4-844F-9DCFBBF3BCF8}"/>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xmlns="" id="{FB0E105C-9D34-4FD8-B99D-4F660DC958CD}"/>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xmlns="" id="{F1D45578-E224-47E4-B237-7B56238085F1}"/>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xmlns="" id="{5A379114-6D08-4EEE-8EC6-F0BCBB79CA3A}"/>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xmlns="" id="{53E235EC-85C5-4AFF-B863-532C874600E3}"/>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xmlns="" id="{C5DB509B-BD7F-4A07-8060-CB27C93812A7}"/>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xmlns="" id="{8C96B213-8D86-46B0-BF85-A148DFF90367}"/>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xmlns="" id="{380F3838-47D9-4E4D-B20E-9C19E1CC20A0}"/>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xmlns="" id="{CCF0783D-E416-4663-BEEA-C66335C7D61B}"/>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xmlns="" id="{CA5C7F25-D41F-48BA-968D-E117D0C1CDDF}"/>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xmlns="" id="{FAF263AA-4C9B-4869-BAA9-DA5FB5E9F4F1}"/>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xmlns="" id="{D62BB74E-D1FC-4F6E-A5A6-10A196D12CAC}"/>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xmlns="" id="{F89B0853-575C-4D39-AE8D-8D023C0DF9D4}"/>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xmlns="" id="{B6349D7C-947F-42EC-9349-B064F1511B1C}"/>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xmlns="" id="{FA1B72DB-C5DA-4FFF-A784-EB8836D4CDB6}"/>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xmlns="" id="{43FAE60D-0622-498D-A8AF-BEDD48D47347}"/>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xmlns="" id="{931A5EF6-968D-418D-B0C9-855D73860300}"/>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xmlns="" id="{CBE4FC54-205E-4F12-84EA-EEB362C54E73}"/>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xmlns="" id="{009E5C1F-B31E-4DA2-AE5E-6BD7656EBE39}"/>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xmlns="" id="{50F293B8-C8E4-40EC-BB30-3963C44F0919}"/>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xmlns="" id="{BCD69D24-44DC-4EF1-8E10-FA0F0B9B3DDD}"/>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xmlns="" id="{106DD26B-84F6-4007-B4BD-279C9D46F63C}"/>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xmlns="" id="{ECC4D814-F5EE-40D1-A012-10CBA4F9C7C0}"/>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xmlns="" id="{03AA4DFB-3290-4FC7-B8E5-1A73DA95DDD4}"/>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xmlns="" id="{42CE022B-F7CE-4365-8F31-B189911B8FC2}"/>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xmlns="" id="{D4BAE1C3-D543-47FD-97D0-AC7DC8E9516E}"/>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xmlns="" id="{84A3F4E4-A094-47F0-ACDB-13115D03E819}"/>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xmlns="" id="{13D03CA2-2D76-4BD3-BCA0-5425C557B7C6}"/>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xmlns="" id="{9E420E25-0368-4CF9-B895-3947E405388D}"/>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xmlns="" id="{10D36DAB-9348-438F-9648-28AC27DDD20D}"/>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xmlns="" id="{F7E2771C-E7E3-4ED5-B08F-CF2F051EA2A3}"/>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xmlns="" id="{836D3C28-E12D-45E0-991B-F77CA0C2D04F}"/>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xmlns="" id="{EA8E37F6-78C8-47F7-B07D-BE0714BF58DC}"/>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xmlns="" id="{D2C84EE5-C58C-4B16-A8C8-CAEB363807DE}"/>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xmlns="" id="{8F01F1D6-1C61-44E1-B9FF-919C62BE9853}"/>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xmlns="" id="{055B4C31-3F63-416C-8512-97AF30394BFF}"/>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xmlns="" id="{9FBA3BE9-8ECD-45CA-96A0-2836314046CA}"/>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xmlns="" id="{9228CE41-9900-4B65-BB8F-1D29EDCD47C6}"/>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xmlns="" id="{06298AAC-BCA5-4059-A46D-4F02A9BF5FD4}"/>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xmlns="" id="{8B3E4AA2-DF5F-4675-802F-4FED3C2F0FC6}"/>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xmlns="" id="{B564AF27-5841-46F6-8C1F-BBA0450F8C3D}"/>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xmlns="" id="{0FD871A9-DA48-4CB0-8659-6DE05B0700A5}"/>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xmlns="" id="{18A50551-F882-4137-9EF7-09BC7A018D7B}"/>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xmlns="" id="{66A6A13A-8B24-46F6-AD8D-40807FBFE5C6}"/>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xmlns="" id="{4549022F-A680-40C0-BC2D-216B405CD010}"/>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xmlns="" id="{78A41B5A-DB38-48D3-AE8B-7B81AB19CE1F}"/>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xmlns="" id="{C83CF454-749E-4849-BE9E-766F02A754CC}"/>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xmlns="" id="{B2DFDB25-377C-4CA6-B58C-2DD0574574F8}"/>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xmlns="" id="{3DB5CA4A-EE64-4955-879C-17C5CD3C7EF7}"/>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xmlns="" id="{FC81030D-30CC-4774-8AC4-98ACC8BDD0F7}"/>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xmlns="" id="{5EF3F257-56E6-41C8-A1E0-6663715CEB32}"/>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xmlns="" id="{D21EB866-59FC-41AA-B015-0946EA751139}"/>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xmlns="" id="{21AC57D9-E825-4633-A7CD-07C16D5BE381}"/>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xmlns="" id="{443BBB21-F642-4EF9-A3EF-711F9A9F90EC}"/>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xmlns="" id="{E8D738F9-6DA8-4E0F-AD55-6411A7BDA683}"/>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xmlns="" id="{AB052296-5FB9-45CA-808F-553B0245B25B}"/>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xmlns="" id="{9859B3F6-C16F-46F6-BCDD-62DF7392C087}"/>
              </a:ext>
            </a:extLst>
          </p:cNvPr>
          <p:cNvSpPr>
            <a:spLocks noEditPoints="1"/>
          </p:cNvSpPr>
          <p:nvPr/>
        </p:nvSpPr>
        <p:spPr bwMode="auto">
          <a:xfrm>
            <a:off x="2968627" y="2441575"/>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2" name="五角星 226">
            <a:extLst>
              <a:ext uri="{FF2B5EF4-FFF2-40B4-BE49-F238E27FC236}">
                <a16:creationId xmlns:a16="http://schemas.microsoft.com/office/drawing/2014/main" xmlns="" id="{3856CBEF-3E9C-464A-973E-CFA2424E56E8}"/>
              </a:ext>
            </a:extLst>
          </p:cNvPr>
          <p:cNvSpPr/>
          <p:nvPr/>
        </p:nvSpPr>
        <p:spPr>
          <a:xfrm>
            <a:off x="1617668" y="2947993"/>
            <a:ext cx="274637"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3" name="五角星 227">
            <a:extLst>
              <a:ext uri="{FF2B5EF4-FFF2-40B4-BE49-F238E27FC236}">
                <a16:creationId xmlns:a16="http://schemas.microsoft.com/office/drawing/2014/main" xmlns="" id="{22BD217B-C24E-478C-B25C-EAC389BD47D6}"/>
              </a:ext>
            </a:extLst>
          </p:cNvPr>
          <p:cNvSpPr/>
          <p:nvPr/>
        </p:nvSpPr>
        <p:spPr>
          <a:xfrm>
            <a:off x="7251700" y="2947993"/>
            <a:ext cx="274638"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2187000" y="2791800"/>
            <a:ext cx="4770900" cy="577800"/>
          </a:xfrm>
        </p:spPr>
        <p:txBody>
          <a:bodyPr>
            <a:normAutofit/>
          </a:bodyPr>
          <a:lstStyle>
            <a:lvl1pPr algn="ctr">
              <a:defRPr sz="6000"/>
            </a:lvl1pPr>
          </a:lstStyle>
          <a:p>
            <a:r>
              <a:rPr lang="en-US" altLang="zh-CN"/>
              <a:t>Click to edit Master title style</a:t>
            </a:r>
            <a:endParaRPr lang="zh-CN" altLang="en-US" dirty="0"/>
          </a:p>
        </p:txBody>
      </p:sp>
      <p:sp>
        <p:nvSpPr>
          <p:cNvPr id="3" name="文本占位符 2"/>
          <p:cNvSpPr>
            <a:spLocks noGrp="1"/>
          </p:cNvSpPr>
          <p:nvPr>
            <p:ph type="body" idx="1"/>
          </p:nvPr>
        </p:nvSpPr>
        <p:spPr>
          <a:xfrm>
            <a:off x="623888" y="3885043"/>
            <a:ext cx="7886700" cy="386657"/>
          </a:xfrm>
        </p:spPr>
        <p:txBody>
          <a:bodyPr>
            <a:normAutofit/>
          </a:bodyPr>
          <a:lstStyle>
            <a:lvl1pPr marL="0" indent="0">
              <a:buNone/>
              <a:defRPr sz="2400">
                <a:solidFill>
                  <a:schemeClr val="tx1">
                    <a:tint val="75000"/>
                  </a:schemeClr>
                </a:solidFill>
              </a:defRPr>
            </a:lvl1pPr>
            <a:lvl2pPr marL="457142" indent="0">
              <a:buNone/>
              <a:defRPr sz="2000">
                <a:solidFill>
                  <a:schemeClr val="tx1">
                    <a:tint val="75000"/>
                  </a:schemeClr>
                </a:solidFill>
              </a:defRPr>
            </a:lvl2pPr>
            <a:lvl3pPr marL="914288" indent="0">
              <a:buNone/>
              <a:defRPr sz="1800">
                <a:solidFill>
                  <a:schemeClr val="tx1">
                    <a:tint val="75000"/>
                  </a:schemeClr>
                </a:solidFill>
              </a:defRPr>
            </a:lvl3pPr>
            <a:lvl4pPr marL="1371430" indent="0">
              <a:buNone/>
              <a:defRPr sz="1600">
                <a:solidFill>
                  <a:schemeClr val="tx1">
                    <a:tint val="75000"/>
                  </a:schemeClr>
                </a:solidFill>
              </a:defRPr>
            </a:lvl4pPr>
            <a:lvl5pPr marL="1828574" indent="0">
              <a:buNone/>
              <a:defRPr sz="1600">
                <a:solidFill>
                  <a:schemeClr val="tx1">
                    <a:tint val="75000"/>
                  </a:schemeClr>
                </a:solidFill>
              </a:defRPr>
            </a:lvl5pPr>
            <a:lvl6pPr marL="2285715" indent="0">
              <a:buNone/>
              <a:defRPr sz="1600">
                <a:solidFill>
                  <a:schemeClr val="tx1">
                    <a:tint val="75000"/>
                  </a:schemeClr>
                </a:solidFill>
              </a:defRPr>
            </a:lvl6pPr>
            <a:lvl7pPr marL="2742857"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zh-CN" altLang="en-US"/>
              <a:t>单击此处编辑母版文本样式</a:t>
            </a:r>
          </a:p>
        </p:txBody>
      </p:sp>
      <p:sp>
        <p:nvSpPr>
          <p:cNvPr id="114" name="日期占位符 3">
            <a:extLst>
              <a:ext uri="{FF2B5EF4-FFF2-40B4-BE49-F238E27FC236}">
                <a16:creationId xmlns:a16="http://schemas.microsoft.com/office/drawing/2014/main" xmlns="" id="{95323E49-5EA3-433D-85B3-FB2E7EF77847}"/>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0FB7AD6A-5A8F-4E31-BF44-D045D46D527F}" type="datetimeFigureOut">
              <a:rPr lang="zh-CN" altLang="en-US"/>
              <a:pPr>
                <a:defRPr/>
              </a:pPr>
              <a:t>2022/1/26</a:t>
            </a:fld>
            <a:endParaRPr lang="zh-CN" altLang="en-US"/>
          </a:p>
        </p:txBody>
      </p:sp>
      <p:sp>
        <p:nvSpPr>
          <p:cNvPr id="115" name="页脚占位符 4">
            <a:extLst>
              <a:ext uri="{FF2B5EF4-FFF2-40B4-BE49-F238E27FC236}">
                <a16:creationId xmlns:a16="http://schemas.microsoft.com/office/drawing/2014/main" xmlns="" id="{1F951AA5-5835-47F6-A6C6-C598FD18DB3A}"/>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6" name="灯片编号占位符 5">
            <a:extLst>
              <a:ext uri="{FF2B5EF4-FFF2-40B4-BE49-F238E27FC236}">
                <a16:creationId xmlns:a16="http://schemas.microsoft.com/office/drawing/2014/main" xmlns="" id="{1BC9CF79-8A36-48C6-B5BA-D3F0E52D7F21}"/>
              </a:ext>
            </a:extLst>
          </p:cNvPr>
          <p:cNvSpPr>
            <a:spLocks noGrp="1"/>
          </p:cNvSpPr>
          <p:nvPr>
            <p:ph type="sldNum" sz="quarter" idx="12"/>
          </p:nvPr>
        </p:nvSpPr>
        <p:spPr/>
        <p:txBody>
          <a:bodyPr/>
          <a:lstStyle>
            <a:lvl1pPr eaLnBrk="0" hangingPunct="0">
              <a:defRPr/>
            </a:lvl1pPr>
          </a:lstStyle>
          <a:p>
            <a:fld id="{7EF6040E-F962-4F15-A860-11CC2E8BCC8F}" type="slidenum">
              <a:rPr lang="zh-CN" altLang="en-US"/>
              <a:pPr/>
              <a:t>‹#›</a:t>
            </a:fld>
            <a:endParaRPr lang="zh-CN" altLang="en-US"/>
          </a:p>
        </p:txBody>
      </p:sp>
    </p:spTree>
    <p:extLst>
      <p:ext uri="{BB962C8B-B14F-4D97-AF65-F5344CB8AC3E}">
        <p14:creationId xmlns:p14="http://schemas.microsoft.com/office/powerpoint/2010/main" val="284193001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五角星 7">
            <a:extLst>
              <a:ext uri="{FF2B5EF4-FFF2-40B4-BE49-F238E27FC236}">
                <a16:creationId xmlns:a16="http://schemas.microsoft.com/office/drawing/2014/main" xmlns="" id="{FE95F33B-8304-45BC-9A39-A46E2326867E}"/>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8">
            <a:extLst>
              <a:ext uri="{FF2B5EF4-FFF2-40B4-BE49-F238E27FC236}">
                <a16:creationId xmlns:a16="http://schemas.microsoft.com/office/drawing/2014/main" xmlns="" id="{07C65CDC-BFB3-40EC-A572-0CCE4A92C576}"/>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866578" y="136819"/>
            <a:ext cx="7416146"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sz="half" idx="1"/>
          </p:nvPr>
        </p:nvSpPr>
        <p:spPr>
          <a:xfrm>
            <a:off x="866578" y="1101886"/>
            <a:ext cx="7416146" cy="1394792"/>
          </a:xfrm>
        </p:spPr>
        <p:txBody>
          <a:bodyPr>
            <a:normAutofit/>
          </a:bodyPr>
          <a:lstStyle>
            <a:lvl1pPr marL="285715" indent="-285715"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66578" y="2747977"/>
            <a:ext cx="7416146" cy="1394792"/>
          </a:xfrm>
        </p:spPr>
        <p:txBody>
          <a:bodyPr>
            <a:normAutofit/>
          </a:bodyPr>
          <a:lstStyle>
            <a:lvl1pPr marL="285715" indent="-285715" algn="l">
              <a:buFont typeface="Arial" panose="020B0604020202020204" pitchFamily="34" charset="0"/>
              <a:buChar char="•"/>
              <a:defRPr sz="2400"/>
            </a:lvl1pPr>
            <a:lvl2pPr marL="800000" indent="-342857" algn="l">
              <a:buFont typeface="Arial" panose="020B0604020202020204" pitchFamily="34" charset="0"/>
              <a:buChar char="•"/>
              <a:defRPr/>
            </a:lvl2pPr>
            <a:lvl3pPr marL="1200000" indent="-285715" algn="l">
              <a:buFont typeface="Arial" panose="020B0604020202020204" pitchFamily="34" charset="0"/>
              <a:buChar char="•"/>
              <a:defRPr/>
            </a:lvl3pPr>
            <a:lvl4pPr marL="1657142" indent="-285715" algn="l">
              <a:buFont typeface="Arial" panose="020B0604020202020204" pitchFamily="34" charset="0"/>
              <a:buChar char="•"/>
              <a:defRPr/>
            </a:lvl4pPr>
            <a:lvl5pPr marL="2114288" indent="-285715" algn="l">
              <a:buFont typeface="Arial" panose="020B0604020202020204" pitchFamily="34" charset="0"/>
              <a:buChar cha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4">
            <a:extLst>
              <a:ext uri="{FF2B5EF4-FFF2-40B4-BE49-F238E27FC236}">
                <a16:creationId xmlns:a16="http://schemas.microsoft.com/office/drawing/2014/main" xmlns="" id="{11E1C304-FEE2-47FA-845B-3065183D5A6C}"/>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75FE8DC-5E7C-4494-AB10-486D1755DE04}" type="datetimeFigureOut">
              <a:rPr lang="zh-CN" altLang="en-US"/>
              <a:pPr>
                <a:defRPr/>
              </a:pPr>
              <a:t>2022/1/26</a:t>
            </a:fld>
            <a:endParaRPr lang="zh-CN" altLang="en-US"/>
          </a:p>
        </p:txBody>
      </p:sp>
      <p:sp>
        <p:nvSpPr>
          <p:cNvPr id="8" name="页脚占位符 5">
            <a:extLst>
              <a:ext uri="{FF2B5EF4-FFF2-40B4-BE49-F238E27FC236}">
                <a16:creationId xmlns:a16="http://schemas.microsoft.com/office/drawing/2014/main" xmlns="" id="{55AEE4B1-F4F0-42D8-B328-A13F52E074D5}"/>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6">
            <a:extLst>
              <a:ext uri="{FF2B5EF4-FFF2-40B4-BE49-F238E27FC236}">
                <a16:creationId xmlns:a16="http://schemas.microsoft.com/office/drawing/2014/main" xmlns="" id="{FF53CB4B-2867-493B-9430-D6D48D1A693F}"/>
              </a:ext>
            </a:extLst>
          </p:cNvPr>
          <p:cNvSpPr>
            <a:spLocks noGrp="1"/>
          </p:cNvSpPr>
          <p:nvPr>
            <p:ph type="sldNum" sz="quarter" idx="12"/>
          </p:nvPr>
        </p:nvSpPr>
        <p:spPr/>
        <p:txBody>
          <a:bodyPr/>
          <a:lstStyle>
            <a:lvl1pPr eaLnBrk="0" hangingPunct="0">
              <a:defRPr/>
            </a:lvl1pPr>
          </a:lstStyle>
          <a:p>
            <a:fld id="{663FE04B-8E89-4146-8E07-2CB459E44271}" type="slidenum">
              <a:rPr lang="zh-CN" altLang="en-US"/>
              <a:pPr/>
              <a:t>‹#›</a:t>
            </a:fld>
            <a:endParaRPr lang="zh-CN" altLang="en-US"/>
          </a:p>
        </p:txBody>
      </p:sp>
    </p:spTree>
    <p:extLst>
      <p:ext uri="{BB962C8B-B14F-4D97-AF65-F5344CB8AC3E}">
        <p14:creationId xmlns:p14="http://schemas.microsoft.com/office/powerpoint/2010/main" val="18110652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100" y="272700"/>
            <a:ext cx="7886700" cy="604800"/>
          </a:xfrm>
        </p:spPr>
        <p:txBody>
          <a:bodyPr>
            <a:normAutofit/>
          </a:bodyPr>
          <a:lstStyle>
            <a:lvl1pPr>
              <a:defRPr b="0"/>
            </a:lvl1p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29842" y="1878806"/>
            <a:ext cx="3868340"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5" y="1260872"/>
            <a:ext cx="3887391"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5" y="1878806"/>
            <a:ext cx="3887391"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a:extLst>
              <a:ext uri="{FF2B5EF4-FFF2-40B4-BE49-F238E27FC236}">
                <a16:creationId xmlns:a16="http://schemas.microsoft.com/office/drawing/2014/main" xmlns="" id="{574F3558-F906-4695-BB7C-5CA0E5B56DAE}"/>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F59BC268-42BE-4C25-816B-652C3F912AC5}" type="datetimeFigureOut">
              <a:rPr lang="zh-CN" altLang="en-US"/>
              <a:pPr>
                <a:defRPr/>
              </a:pPr>
              <a:t>2022/1/26</a:t>
            </a:fld>
            <a:endParaRPr lang="zh-CN" altLang="en-US"/>
          </a:p>
        </p:txBody>
      </p:sp>
      <p:sp>
        <p:nvSpPr>
          <p:cNvPr id="8" name="页脚占位符 7">
            <a:extLst>
              <a:ext uri="{FF2B5EF4-FFF2-40B4-BE49-F238E27FC236}">
                <a16:creationId xmlns:a16="http://schemas.microsoft.com/office/drawing/2014/main" xmlns="" id="{65DF09D2-60D0-41F3-BB83-EA4415C6380B}"/>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8">
            <a:extLst>
              <a:ext uri="{FF2B5EF4-FFF2-40B4-BE49-F238E27FC236}">
                <a16:creationId xmlns:a16="http://schemas.microsoft.com/office/drawing/2014/main" xmlns="" id="{05F869CC-5644-47A2-BAD6-066A566D77F5}"/>
              </a:ext>
            </a:extLst>
          </p:cNvPr>
          <p:cNvSpPr>
            <a:spLocks noGrp="1"/>
          </p:cNvSpPr>
          <p:nvPr>
            <p:ph type="sldNum" sz="quarter" idx="12"/>
          </p:nvPr>
        </p:nvSpPr>
        <p:spPr/>
        <p:txBody>
          <a:bodyPr/>
          <a:lstStyle>
            <a:lvl1pPr eaLnBrk="0" hangingPunct="0">
              <a:defRPr/>
            </a:lvl1pPr>
          </a:lstStyle>
          <a:p>
            <a:fld id="{A32CAB3C-AE1F-4209-B5C3-FE77836235E2}" type="slidenum">
              <a:rPr lang="zh-CN" altLang="en-US"/>
              <a:pPr/>
              <a:t>‹#›</a:t>
            </a:fld>
            <a:endParaRPr lang="zh-CN" altLang="en-US"/>
          </a:p>
        </p:txBody>
      </p:sp>
    </p:spTree>
    <p:extLst>
      <p:ext uri="{BB962C8B-B14F-4D97-AF65-F5344CB8AC3E}">
        <p14:creationId xmlns:p14="http://schemas.microsoft.com/office/powerpoint/2010/main" val="342568856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4" name="组合 114"/>
          <p:cNvGrpSpPr>
            <a:grpSpLocks/>
          </p:cNvGrpSpPr>
          <p:nvPr/>
        </p:nvGrpSpPr>
        <p:grpSpPr bwMode="auto">
          <a:xfrm>
            <a:off x="3651252" y="623889"/>
            <a:ext cx="1841500" cy="1700212"/>
            <a:chOff x="4321175" y="4949825"/>
            <a:chExt cx="3271838" cy="3017838"/>
          </a:xfrm>
        </p:grpSpPr>
        <p:sp>
          <p:nvSpPr>
            <p:cNvPr id="5" name="Oval 9">
              <a:extLst>
                <a:ext uri="{FF2B5EF4-FFF2-40B4-BE49-F238E27FC236}">
                  <a16:creationId xmlns:a16="http://schemas.microsoft.com/office/drawing/2014/main" xmlns="" id="{7BF99B1A-8B30-49E5-A298-7C433D767C55}"/>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xmlns="" id="{DFA33582-BD9E-497C-982D-DC4FF52EAE95}"/>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xmlns="" id="{3E71F859-1A04-42B5-BC19-77E3068C43CD}"/>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xmlns="" id="{03A0F1D8-09C0-4A19-BCB1-EAD06838376C}"/>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xmlns="" id="{704B91D2-4C46-436B-BF8B-D0440E9B5246}"/>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xmlns="" id="{69D077AC-04B0-4014-8C72-CE3BDB4DBE62}"/>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xmlns="" id="{8E794E46-0B4B-43F4-8C68-F4592F4AB0F7}"/>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xmlns="" id="{DBB096FD-8367-44E6-A7C9-C43CE587C47B}"/>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xmlns="" id="{74B17B4D-F8FF-49B4-9E06-99D673B07341}"/>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xmlns="" id="{0E5F6B05-1607-4BBC-B383-B0A1875011C1}"/>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xmlns="" id="{204536A8-9E50-4570-8D15-0731DE428FCF}"/>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xmlns="" id="{79720DA0-C7B6-458F-805A-F41D384E42B9}"/>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xmlns="" id="{9DA60161-662F-4726-978F-80FD1E2DEF12}"/>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xmlns="" id="{CBFF6FAC-8E2D-4732-802A-669498CF557D}"/>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xmlns="" id="{0E654DBB-9FA6-48E9-B0D4-C2E4676270BC}"/>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xmlns="" id="{4A0806A3-FF0E-4FB4-A43F-A3937913EB65}"/>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xmlns="" id="{2C291C81-8FA0-46B8-9849-6863F11E68AC}"/>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xmlns="" id="{ACAF6BE1-F6EA-443B-A2AD-0BEDF0F84D10}"/>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xmlns="" id="{00413EE3-13F6-4356-ABEA-24A13705A923}"/>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xmlns="" id="{333FEC71-946E-4B57-8D58-9C64B3BD5967}"/>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xmlns="" id="{3B659097-DD72-4F5D-B6F9-7F30DE43A755}"/>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xmlns="" id="{007A660B-1A85-454F-96ED-5C28CAE86A15}"/>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xmlns="" id="{5C6667EF-2E26-4643-8FBB-2B8FCE33C6C5}"/>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xmlns="" id="{0A4558BB-6D0F-4535-9FE4-18FFE3D68BB4}"/>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xmlns="" id="{070D48C8-276E-43A9-9DA9-CD18929E27F8}"/>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xmlns="" id="{66F9BBBD-A1F9-4708-B4F1-948F61E9364D}"/>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xmlns="" id="{2BC208DE-5433-4B1F-B5E6-87E45C448A23}"/>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xmlns="" id="{A940DC5A-F8DB-4BBD-8DD4-6E059DA885D4}"/>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xmlns="" id="{96A39EB5-7E17-4E6F-BAEA-D0BF196A9867}"/>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xmlns="" id="{27552E3A-5136-4E02-ACE5-E38921183F1C}"/>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xmlns="" id="{859902DB-6DA9-40DA-914F-667E7DCDE093}"/>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xmlns="" id="{DF740FB9-BA64-44EB-9A9F-B8C0797E4895}"/>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xmlns="" id="{D155A55F-972C-43C9-B06B-40CC1F42773A}"/>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xmlns="" id="{A1C5A0D8-085A-4E73-A6BF-2EEC9027B0AF}"/>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xmlns="" id="{8CA24076-6503-4596-ABC4-94B718902F0D}"/>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xmlns="" id="{4559E5D0-6DC2-4F97-AB46-3D32D4FB8343}"/>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xmlns="" id="{E2FC80F1-79B0-4A6A-8874-22F337A705F1}"/>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xmlns="" id="{5EBF4511-9B74-4E27-AE4C-77F3B2126981}"/>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xmlns="" id="{13D10A1D-1D7E-4CA0-A26C-69EEBB7CBF2B}"/>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xmlns="" id="{984A3E29-E943-4B09-B5CF-EF05DFF1EBBE}"/>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xmlns="" id="{BC004A6F-A7BB-49B1-95E7-4CAFB75175F6}"/>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xmlns="" id="{C46F657D-4CE4-4233-9712-379E8F5E4A45}"/>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xmlns="" id="{E93AEBF2-5C01-40C3-839A-0FD90FD7ABC2}"/>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xmlns="" id="{19A0E902-155E-471D-A338-585078F7B6A5}"/>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xmlns="" id="{9F807255-E9F0-473E-9870-BFCE2C1C894E}"/>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xmlns="" id="{C234B5DE-BB5F-4204-931E-BACADDEF6F93}"/>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xmlns="" id="{4F2EFE9C-A317-4465-A838-4AB8A0ABE869}"/>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xmlns="" id="{FA952B8F-E17E-4290-92EE-C3470D2EA17F}"/>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xmlns="" id="{C561682E-A74C-4060-BB58-3C02B9C6F007}"/>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xmlns="" id="{373FC0D3-9F0F-4DB3-9A8C-32975656CFA0}"/>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xmlns="" id="{0B99E374-8E39-42E8-8340-3A9EEC2E8495}"/>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xmlns="" id="{6EB738A0-AB66-4452-A495-06A8FF4B1E5F}"/>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xmlns="" id="{21D0308F-0C4D-4BA9-94EB-C36D709DFFA1}"/>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xmlns="" id="{35096ADC-00D1-4570-82E7-62E8AF30019A}"/>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xmlns="" id="{977018D1-E461-43BE-8933-09D82A741926}"/>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xmlns="" id="{7203F68E-6F49-46B2-9B5F-261F80C18DE8}"/>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xmlns="" id="{91097F78-47D6-4A18-A90D-69DDC1B32FBC}"/>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xmlns="" id="{53C95E3C-0ECA-4E94-9553-ED24C5D2BEC2}"/>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xmlns="" id="{B12AC4A7-2B57-4AD7-903E-BA9EE0E288C1}"/>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xmlns="" id="{9572E05E-F0F9-4285-A677-87C7743C4EC8}"/>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xmlns="" id="{50708C22-D484-4790-B8E1-E4D3BEB36F06}"/>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xmlns="" id="{BB512ACC-C35D-4F3D-92C4-21601D2D19A3}"/>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xmlns="" id="{B3986F57-E6D7-4162-8773-821B8D8EA6BA}"/>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xmlns="" id="{8DF9EB0F-58AF-4094-AD98-AC1CB8806F5C}"/>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xmlns="" id="{751A727C-B8CF-4018-8105-2C4D631C5392}"/>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xmlns="" id="{EDC2F5E1-79B9-409C-A933-C14CAE515BDE}"/>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xmlns="" id="{130EF06D-EF00-4636-9E75-BFF0A5E5F764}"/>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xmlns="" id="{293F930B-5E85-4AC2-9679-4D5575F8A8B0}"/>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xmlns="" id="{1E055208-6460-41AC-BA9D-774E089301DD}"/>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xmlns="" id="{CF7075E1-1CC5-4BCD-907F-C1B37BD1C91C}"/>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xmlns="" id="{5CC0BF17-D4CC-4426-837A-89CA7C35D89E}"/>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xmlns="" id="{F8B895F3-E1A5-495D-8135-7056808D401B}"/>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xmlns="" id="{9A56A03C-E952-4DF1-818A-0D1DF3CC2AE3}"/>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xmlns="" id="{B65C72C7-F6CE-4628-8EC5-AD7310C23420}"/>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xmlns="" id="{157B2886-903F-46E2-87E0-F931D16327FF}"/>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xmlns="" id="{D199774C-7450-4517-B99D-EB7DD4E05F6A}"/>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xmlns="" id="{19CB448A-4A21-4987-810E-4DC31E9ED1E3}"/>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xmlns="" id="{4D0F3221-D794-48AF-AAB6-0D544449615F}"/>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xmlns="" id="{4C3B75EE-DDF7-4B84-BE58-835ABE16BB86}"/>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xmlns="" id="{3EAC915C-EB0C-4BBA-BD05-073CFDB8ADFC}"/>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xmlns="" id="{6E11258B-E94D-4341-B395-8C26DA9874EC}"/>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xmlns="" id="{011A707C-0D37-482F-900E-F804159DF7D7}"/>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xmlns="" id="{F2F76D18-76E6-481F-A195-5B39FBBF3B78}"/>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xmlns="" id="{AFED4359-2EAF-4B82-8BBB-ADBBBB508E13}"/>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xmlns="" id="{CD00CB10-84E6-4A8A-82B2-E1C8C5E84C35}"/>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xmlns="" id="{3D0162C2-956D-4846-B798-B4F30EE309D1}"/>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xmlns="" id="{830A6C8F-9BE5-4564-B8BE-97C5EC0DB8BC}"/>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1701000" y="2643300"/>
            <a:ext cx="5740200" cy="477900"/>
          </a:xfrm>
        </p:spPr>
        <p:txBody>
          <a:bodyPr>
            <a:noAutofit/>
          </a:bodyPr>
          <a:lstStyle>
            <a:lvl1pPr algn="ctr">
              <a:defRPr sz="4400"/>
            </a:lvl1pPr>
          </a:lstStyle>
          <a:p>
            <a:r>
              <a:rPr lang="zh-CN" altLang="en-US" dirty="0"/>
              <a:t>单击此处编辑母版标题样式</a:t>
            </a:r>
          </a:p>
        </p:txBody>
      </p:sp>
      <p:sp>
        <p:nvSpPr>
          <p:cNvPr id="112" name="日期占位符 2">
            <a:extLst>
              <a:ext uri="{FF2B5EF4-FFF2-40B4-BE49-F238E27FC236}">
                <a16:creationId xmlns:a16="http://schemas.microsoft.com/office/drawing/2014/main" xmlns="" id="{1C3D5DBC-E81B-4F4B-B238-19FFA73502CD}"/>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B36E31F1-E611-4AE4-A32D-8DC490CDB046}" type="datetimeFigureOut">
              <a:rPr lang="zh-CN" altLang="en-US"/>
              <a:pPr>
                <a:defRPr/>
              </a:pPr>
              <a:t>2022/1/26</a:t>
            </a:fld>
            <a:endParaRPr lang="zh-CN" altLang="en-US"/>
          </a:p>
        </p:txBody>
      </p:sp>
      <p:sp>
        <p:nvSpPr>
          <p:cNvPr id="113" name="页脚占位符 3">
            <a:extLst>
              <a:ext uri="{FF2B5EF4-FFF2-40B4-BE49-F238E27FC236}">
                <a16:creationId xmlns:a16="http://schemas.microsoft.com/office/drawing/2014/main" xmlns="" id="{6FD0D78C-056B-42D4-9997-FDD2F48FE47F}"/>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4" name="灯片编号占位符 4">
            <a:extLst>
              <a:ext uri="{FF2B5EF4-FFF2-40B4-BE49-F238E27FC236}">
                <a16:creationId xmlns:a16="http://schemas.microsoft.com/office/drawing/2014/main" xmlns="" id="{FE8BC507-A42F-47F4-9D43-0A6B1397D9D9}"/>
              </a:ext>
            </a:extLst>
          </p:cNvPr>
          <p:cNvSpPr>
            <a:spLocks noGrp="1"/>
          </p:cNvSpPr>
          <p:nvPr>
            <p:ph type="sldNum" sz="quarter" idx="12"/>
          </p:nvPr>
        </p:nvSpPr>
        <p:spPr/>
        <p:txBody>
          <a:bodyPr/>
          <a:lstStyle>
            <a:lvl1pPr eaLnBrk="0" hangingPunct="0">
              <a:defRPr/>
            </a:lvl1pPr>
          </a:lstStyle>
          <a:p>
            <a:fld id="{CCAE5FDB-C82F-44CE-9C0F-0686611796F8}" type="slidenum">
              <a:rPr lang="zh-CN" altLang="en-US"/>
              <a:pPr/>
              <a:t>‹#›</a:t>
            </a:fld>
            <a:endParaRPr lang="zh-CN" altLang="en-US"/>
          </a:p>
        </p:txBody>
      </p:sp>
    </p:spTree>
    <p:extLst>
      <p:ext uri="{BB962C8B-B14F-4D97-AF65-F5344CB8AC3E}">
        <p14:creationId xmlns:p14="http://schemas.microsoft.com/office/powerpoint/2010/main" val="202189982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867883F-99BC-46D9-AD2F-1E62853AAFBC}"/>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8CBE0589-3ED8-4E4D-BB32-E985716CCD53}" type="datetimeFigureOut">
              <a:rPr lang="zh-CN" altLang="en-US"/>
              <a:pPr>
                <a:defRPr/>
              </a:pPr>
              <a:t>2022/1/26</a:t>
            </a:fld>
            <a:endParaRPr lang="zh-CN" altLang="en-US"/>
          </a:p>
        </p:txBody>
      </p:sp>
      <p:sp>
        <p:nvSpPr>
          <p:cNvPr id="3" name="页脚占位符 2">
            <a:extLst>
              <a:ext uri="{FF2B5EF4-FFF2-40B4-BE49-F238E27FC236}">
                <a16:creationId xmlns:a16="http://schemas.microsoft.com/office/drawing/2014/main" xmlns="" id="{9B60FCE1-B147-451A-AC6D-60E4C137AE97}"/>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4" name="灯片编号占位符 3">
            <a:extLst>
              <a:ext uri="{FF2B5EF4-FFF2-40B4-BE49-F238E27FC236}">
                <a16:creationId xmlns:a16="http://schemas.microsoft.com/office/drawing/2014/main" xmlns="" id="{92B1E189-3C78-46B0-B024-65B40B5DC434}"/>
              </a:ext>
            </a:extLst>
          </p:cNvPr>
          <p:cNvSpPr>
            <a:spLocks noGrp="1"/>
          </p:cNvSpPr>
          <p:nvPr>
            <p:ph type="sldNum" sz="quarter" idx="12"/>
          </p:nvPr>
        </p:nvSpPr>
        <p:spPr/>
        <p:txBody>
          <a:bodyPr/>
          <a:lstStyle>
            <a:lvl1pPr eaLnBrk="0" hangingPunct="0">
              <a:defRPr/>
            </a:lvl1pPr>
          </a:lstStyle>
          <a:p>
            <a:fld id="{592374A5-474B-405F-99B9-523EF4070233}" type="slidenum">
              <a:rPr lang="zh-CN" altLang="en-US"/>
              <a:pPr/>
              <a:t>‹#›</a:t>
            </a:fld>
            <a:endParaRPr lang="zh-CN" altLang="en-US"/>
          </a:p>
        </p:txBody>
      </p:sp>
    </p:spTree>
    <p:extLst>
      <p:ext uri="{BB962C8B-B14F-4D97-AF65-F5344CB8AC3E}">
        <p14:creationId xmlns:p14="http://schemas.microsoft.com/office/powerpoint/2010/main" val="29974798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050513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normAutofit/>
          </a:bodyPr>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3887391" y="342901"/>
            <a:ext cx="4627800" cy="4052888"/>
          </a:xfrm>
        </p:spPr>
        <p:txBody>
          <a:bodyPr rtlCol="0">
            <a:normAutofit/>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pPr lvl="0"/>
            <a:endParaRPr lang="zh-CN" altLang="en-US" noProof="0" dirty="0"/>
          </a:p>
        </p:txBody>
      </p:sp>
      <p:sp>
        <p:nvSpPr>
          <p:cNvPr id="4" name="文本占位符 3"/>
          <p:cNvSpPr>
            <a:spLocks noGrp="1"/>
          </p:cNvSpPr>
          <p:nvPr>
            <p:ph type="body" sz="half" idx="2"/>
          </p:nvPr>
        </p:nvSpPr>
        <p:spPr>
          <a:xfrm>
            <a:off x="629841" y="1543052"/>
            <a:ext cx="2949178" cy="2858691"/>
          </a:xfrm>
        </p:spPr>
        <p:txBody>
          <a:bodyPr>
            <a:normAutofit/>
          </a:bodyPr>
          <a:lstStyle>
            <a:lvl1pPr marL="0" indent="0" algn="l">
              <a:buNone/>
              <a:defRPr sz="2000"/>
            </a:lvl1pPr>
            <a:lvl2pPr marL="457142" indent="0">
              <a:buNone/>
              <a:defRPr sz="1400"/>
            </a:lvl2pPr>
            <a:lvl3pPr marL="914288" indent="0">
              <a:buNone/>
              <a:defRPr sz="1200"/>
            </a:lvl3pPr>
            <a:lvl4pPr marL="1371430" indent="0">
              <a:buNone/>
              <a:defRPr sz="1000"/>
            </a:lvl4pPr>
            <a:lvl5pPr marL="1828574" indent="0">
              <a:buNone/>
              <a:defRPr sz="1000"/>
            </a:lvl5pPr>
            <a:lvl6pPr marL="2285715" indent="0">
              <a:buNone/>
              <a:defRPr sz="1000"/>
            </a:lvl6pPr>
            <a:lvl7pPr marL="2742857" indent="0">
              <a:buNone/>
              <a:defRPr sz="1000"/>
            </a:lvl7pPr>
            <a:lvl8pPr marL="3200000" indent="0">
              <a:buNone/>
              <a:defRPr sz="1000"/>
            </a:lvl8pPr>
            <a:lvl9pPr marL="3657143"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xmlns="" id="{0434F1B9-FD83-4A89-B932-2F8CBE8740F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EB5AC3CC-274F-4C35-933A-C94019EA5F6A}" type="datetimeFigureOut">
              <a:rPr lang="zh-CN" altLang="en-US"/>
              <a:pPr>
                <a:defRPr/>
              </a:pPr>
              <a:t>2022/1/26</a:t>
            </a:fld>
            <a:endParaRPr lang="zh-CN" altLang="en-US"/>
          </a:p>
        </p:txBody>
      </p:sp>
      <p:sp>
        <p:nvSpPr>
          <p:cNvPr id="6" name="页脚占位符 5">
            <a:extLst>
              <a:ext uri="{FF2B5EF4-FFF2-40B4-BE49-F238E27FC236}">
                <a16:creationId xmlns:a16="http://schemas.microsoft.com/office/drawing/2014/main" xmlns="" id="{CC82EC1B-CDD2-4A32-943C-86788873EA05}"/>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a:ext uri="{FF2B5EF4-FFF2-40B4-BE49-F238E27FC236}">
                <a16:creationId xmlns:a16="http://schemas.microsoft.com/office/drawing/2014/main" xmlns="" id="{F227E50C-8298-489B-8F00-769783D40A37}"/>
              </a:ext>
            </a:extLst>
          </p:cNvPr>
          <p:cNvSpPr>
            <a:spLocks noGrp="1"/>
          </p:cNvSpPr>
          <p:nvPr>
            <p:ph type="sldNum" sz="quarter" idx="12"/>
          </p:nvPr>
        </p:nvSpPr>
        <p:spPr/>
        <p:txBody>
          <a:bodyPr/>
          <a:lstStyle>
            <a:lvl1pPr eaLnBrk="0" hangingPunct="0">
              <a:defRPr/>
            </a:lvl1pPr>
          </a:lstStyle>
          <a:p>
            <a:fld id="{F5632117-9620-4800-944D-E43C76D717F2}" type="slidenum">
              <a:rPr lang="zh-CN" altLang="en-US"/>
              <a:pPr/>
              <a:t>‹#›</a:t>
            </a:fld>
            <a:endParaRPr lang="zh-CN" altLang="en-US"/>
          </a:p>
        </p:txBody>
      </p:sp>
    </p:spTree>
    <p:extLst>
      <p:ext uri="{BB962C8B-B14F-4D97-AF65-F5344CB8AC3E}">
        <p14:creationId xmlns:p14="http://schemas.microsoft.com/office/powerpoint/2010/main" val="263068686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9"/>
            <a:ext cx="1971675" cy="4358879"/>
          </a:xfrm>
        </p:spPr>
        <p:txBody>
          <a:bodyPr vert="eaVert">
            <a:normAutofit/>
          </a:bodyPr>
          <a:lstStyle/>
          <a:p>
            <a:r>
              <a:rPr lang="zh-CN" altLang="en-US" dirty="0"/>
              <a:t>单击此处编辑母版标题样式</a:t>
            </a:r>
          </a:p>
        </p:txBody>
      </p:sp>
      <p:sp>
        <p:nvSpPr>
          <p:cNvPr id="3" name="竖排文字占位符 2"/>
          <p:cNvSpPr>
            <a:spLocks noGrp="1"/>
          </p:cNvSpPr>
          <p:nvPr>
            <p:ph type="body" orient="vert" idx="1"/>
          </p:nvPr>
        </p:nvSpPr>
        <p:spPr>
          <a:xfrm>
            <a:off x="628655" y="273849"/>
            <a:ext cx="5800725" cy="4358879"/>
          </a:xfrm>
        </p:spPr>
        <p:txBody>
          <a:bodyPr vert="eaVert">
            <a:normAutofit/>
          </a:bodyPr>
          <a:lstStyle>
            <a:lvl1pPr marL="342857" indent="-342857" algn="l">
              <a:buFont typeface="Arial" panose="020B0604020202020204" pitchFamily="34" charset="0"/>
              <a:buChar char="•"/>
              <a:defRPr sz="24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84C6CEC6-3449-4AB3-98B3-433F2E8FD358}"/>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476DBE28-5BA4-4E82-A005-284A676B6722}" type="datetimeFigureOut">
              <a:rPr lang="zh-CN" altLang="en-US"/>
              <a:pPr>
                <a:defRPr/>
              </a:pPr>
              <a:t>2022/1/26</a:t>
            </a:fld>
            <a:endParaRPr lang="zh-CN" altLang="en-US"/>
          </a:p>
        </p:txBody>
      </p:sp>
      <p:sp>
        <p:nvSpPr>
          <p:cNvPr id="5" name="页脚占位符 4">
            <a:extLst>
              <a:ext uri="{FF2B5EF4-FFF2-40B4-BE49-F238E27FC236}">
                <a16:creationId xmlns:a16="http://schemas.microsoft.com/office/drawing/2014/main" xmlns="" id="{BE3CCB86-594C-4C28-9252-6ED6BA6B0FB2}"/>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a:ext uri="{FF2B5EF4-FFF2-40B4-BE49-F238E27FC236}">
                <a16:creationId xmlns:a16="http://schemas.microsoft.com/office/drawing/2014/main" xmlns="" id="{15BE7CE5-8AB5-4BD7-B245-49D8453B5F6A}"/>
              </a:ext>
            </a:extLst>
          </p:cNvPr>
          <p:cNvSpPr>
            <a:spLocks noGrp="1"/>
          </p:cNvSpPr>
          <p:nvPr>
            <p:ph type="sldNum" sz="quarter" idx="12"/>
          </p:nvPr>
        </p:nvSpPr>
        <p:spPr/>
        <p:txBody>
          <a:bodyPr/>
          <a:lstStyle>
            <a:lvl1pPr eaLnBrk="0" hangingPunct="0">
              <a:defRPr/>
            </a:lvl1pPr>
          </a:lstStyle>
          <a:p>
            <a:fld id="{515E7466-3717-4274-BB52-E398A8776CEA}" type="slidenum">
              <a:rPr lang="zh-CN" altLang="en-US"/>
              <a:pPr/>
              <a:t>‹#›</a:t>
            </a:fld>
            <a:endParaRPr lang="zh-CN" altLang="en-US"/>
          </a:p>
        </p:txBody>
      </p:sp>
    </p:spTree>
    <p:extLst>
      <p:ext uri="{BB962C8B-B14F-4D97-AF65-F5344CB8AC3E}">
        <p14:creationId xmlns:p14="http://schemas.microsoft.com/office/powerpoint/2010/main" val="382184695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420291" y="309750"/>
            <a:ext cx="8428434" cy="4181321"/>
          </a:xfrm>
        </p:spPr>
        <p:txBody>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a:extLst>
              <a:ext uri="{FF2B5EF4-FFF2-40B4-BE49-F238E27FC236}">
                <a16:creationId xmlns:a16="http://schemas.microsoft.com/office/drawing/2014/main" xmlns="" id="{7FD8F82B-B1D7-45E8-86AA-3F04DE50CF73}"/>
              </a:ext>
            </a:extLst>
          </p:cNvPr>
          <p:cNvSpPr>
            <a:spLocks noGrp="1"/>
          </p:cNvSpPr>
          <p:nvPr>
            <p:ph type="dt" sz="half" idx="14"/>
          </p:nvPr>
        </p:nvSpPr>
        <p:spPr/>
        <p:txBody>
          <a:bodyPr/>
          <a:lstStyle>
            <a:lvl1pPr eaLnBrk="0" fontAlgn="base" hangingPunct="0">
              <a:spcBef>
                <a:spcPct val="0"/>
              </a:spcBef>
              <a:spcAft>
                <a:spcPct val="0"/>
              </a:spcAft>
              <a:defRPr/>
            </a:lvl1pPr>
          </a:lstStyle>
          <a:p>
            <a:pPr>
              <a:defRPr/>
            </a:pPr>
            <a:fld id="{5C09A4C0-B550-46CC-AFA1-22504957D015}" type="datetimeFigureOut">
              <a:rPr lang="zh-CN" altLang="en-US"/>
              <a:pPr>
                <a:defRPr/>
              </a:pPr>
              <a:t>2022/1/26</a:t>
            </a:fld>
            <a:endParaRPr lang="zh-CN" altLang="en-US"/>
          </a:p>
        </p:txBody>
      </p:sp>
      <p:sp>
        <p:nvSpPr>
          <p:cNvPr id="4" name="页脚占位符 3">
            <a:extLst>
              <a:ext uri="{FF2B5EF4-FFF2-40B4-BE49-F238E27FC236}">
                <a16:creationId xmlns:a16="http://schemas.microsoft.com/office/drawing/2014/main" xmlns="" id="{06822F05-567D-4620-B03D-D2EA781AEF82}"/>
              </a:ext>
            </a:extLst>
          </p:cNvPr>
          <p:cNvSpPr>
            <a:spLocks noGrp="1"/>
          </p:cNvSpPr>
          <p:nvPr>
            <p:ph type="ftr" sz="quarter" idx="15"/>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xmlns="" id="{6907E1F2-01AE-4D98-BC1C-0D00B95345B5}"/>
              </a:ext>
            </a:extLst>
          </p:cNvPr>
          <p:cNvSpPr>
            <a:spLocks noGrp="1"/>
          </p:cNvSpPr>
          <p:nvPr>
            <p:ph type="sldNum" sz="quarter" idx="16"/>
          </p:nvPr>
        </p:nvSpPr>
        <p:spPr/>
        <p:txBody>
          <a:bodyPr/>
          <a:lstStyle>
            <a:lvl1pPr eaLnBrk="0" hangingPunct="0">
              <a:defRPr/>
            </a:lvl1pPr>
          </a:lstStyle>
          <a:p>
            <a:fld id="{93382112-599A-4B7B-9B2B-2D4A2229EBD3}" type="slidenum">
              <a:rPr lang="zh-CN" altLang="en-US"/>
              <a:pPr/>
              <a:t>‹#›</a:t>
            </a:fld>
            <a:endParaRPr lang="zh-CN" altLang="en-US"/>
          </a:p>
        </p:txBody>
      </p:sp>
    </p:spTree>
    <p:extLst>
      <p:ext uri="{BB962C8B-B14F-4D97-AF65-F5344CB8AC3E}">
        <p14:creationId xmlns:p14="http://schemas.microsoft.com/office/powerpoint/2010/main" val="73470980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B26143F-F485-4B4A-BEF1-CC6CBE7F1832}"/>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C89271C-AA78-41E6-872B-6DA6D1AD8DEF}" type="datetimeFigureOut">
              <a:rPr lang="zh-CN" altLang="en-US"/>
              <a:pPr>
                <a:defRPr/>
              </a:pPr>
              <a:t>2022/1/26</a:t>
            </a:fld>
            <a:endParaRPr lang="zh-CN" altLang="en-US"/>
          </a:p>
        </p:txBody>
      </p:sp>
      <p:sp>
        <p:nvSpPr>
          <p:cNvPr id="4" name="页脚占位符 3">
            <a:extLst>
              <a:ext uri="{FF2B5EF4-FFF2-40B4-BE49-F238E27FC236}">
                <a16:creationId xmlns:a16="http://schemas.microsoft.com/office/drawing/2014/main" xmlns="" id="{3C111E96-BD09-40E0-B94A-ABF546DBAE23}"/>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xmlns="" id="{3E1442F5-8A6A-4AAD-843F-059D17EC511F}"/>
              </a:ext>
            </a:extLst>
          </p:cNvPr>
          <p:cNvSpPr>
            <a:spLocks noGrp="1"/>
          </p:cNvSpPr>
          <p:nvPr>
            <p:ph type="sldNum" sz="quarter" idx="12"/>
          </p:nvPr>
        </p:nvSpPr>
        <p:spPr/>
        <p:txBody>
          <a:bodyPr/>
          <a:lstStyle>
            <a:lvl1pPr eaLnBrk="0" hangingPunct="0">
              <a:defRPr/>
            </a:lvl1pPr>
          </a:lstStyle>
          <a:p>
            <a:fld id="{333B4B78-2E35-447C-97EA-62A33B0B658B}" type="slidenum">
              <a:rPr lang="zh-CN" altLang="en-US"/>
              <a:pPr/>
              <a:t>‹#›</a:t>
            </a:fld>
            <a:endParaRPr lang="zh-CN" altLang="en-US"/>
          </a:p>
        </p:txBody>
      </p:sp>
    </p:spTree>
    <p:extLst>
      <p:ext uri="{BB962C8B-B14F-4D97-AF65-F5344CB8AC3E}">
        <p14:creationId xmlns:p14="http://schemas.microsoft.com/office/powerpoint/2010/main" val="354836816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8" name="Freeform 7"/>
          <p:cNvSpPr/>
          <p:nvPr/>
        </p:nvSpPr>
        <p:spPr bwMode="auto">
          <a:xfrm>
            <a:off x="1347997" y="433812"/>
            <a:ext cx="6448010" cy="4204913"/>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ctrTitle"/>
          </p:nvPr>
        </p:nvSpPr>
        <p:spPr>
          <a:xfrm>
            <a:off x="1702078" y="2635079"/>
            <a:ext cx="5739848" cy="478351"/>
          </a:xfrm>
        </p:spPr>
        <p:txBody>
          <a:bodyPr anchor="ctr" anchorCtr="0">
            <a:normAutofit/>
          </a:bodyPr>
          <a:lstStyle>
            <a:lvl1pPr algn="ctr">
              <a:defRPr sz="3200" b="1">
                <a:solidFill>
                  <a:schemeClr val="accent1"/>
                </a:solidFill>
              </a:defRPr>
            </a:lvl1pPr>
          </a:lstStyle>
          <a:p>
            <a:r>
              <a:rPr lang="zh-CN" altLang="en-US" dirty="0"/>
              <a:t>单击此处编辑母版标题样式</a:t>
            </a:r>
          </a:p>
        </p:txBody>
      </p:sp>
      <p:sp>
        <p:nvSpPr>
          <p:cNvPr id="3" name="副标题 2"/>
          <p:cNvSpPr>
            <a:spLocks noGrp="1"/>
          </p:cNvSpPr>
          <p:nvPr>
            <p:ph type="subTitle" idx="1"/>
          </p:nvPr>
        </p:nvSpPr>
        <p:spPr>
          <a:xfrm>
            <a:off x="1702078" y="3548464"/>
            <a:ext cx="5747750" cy="394891"/>
          </a:xfrm>
        </p:spPr>
        <p:txBody>
          <a:bodyPr>
            <a:normAutofit/>
          </a:bodyPr>
          <a:lstStyle>
            <a:lvl1pPr marL="0" indent="0" algn="ctr">
              <a:buNone/>
              <a:defRPr sz="1800">
                <a:solidFill>
                  <a:schemeClr val="accent6"/>
                </a:solidFill>
              </a:defRPr>
            </a:lvl1pPr>
            <a:lvl2pPr marL="342857" indent="0" algn="ctr">
              <a:buNone/>
              <a:defRPr sz="1500"/>
            </a:lvl2pPr>
            <a:lvl3pPr marL="685715" indent="0" algn="ctr">
              <a:buNone/>
              <a:defRPr sz="140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grpSp>
        <p:nvGrpSpPr>
          <p:cNvPr id="8" name="组合 7"/>
          <p:cNvGrpSpPr/>
          <p:nvPr/>
        </p:nvGrpSpPr>
        <p:grpSpPr>
          <a:xfrm>
            <a:off x="3650568" y="623752"/>
            <a:ext cx="1842868" cy="1699802"/>
            <a:chOff x="4321175" y="4949825"/>
            <a:chExt cx="3271838" cy="3017838"/>
          </a:xfrm>
        </p:grpSpPr>
        <p:sp>
          <p:nvSpPr>
            <p:cNvPr id="9" name="Oval 9"/>
            <p:cNvSpPr>
              <a:spLocks noChangeArrowheads="1"/>
            </p:cNvSpPr>
            <p:nvPr/>
          </p:nvSpPr>
          <p:spPr bwMode="auto">
            <a:xfrm>
              <a:off x="4551363" y="4949825"/>
              <a:ext cx="2814638" cy="2816225"/>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 name="Freeform 10"/>
            <p:cNvSpPr/>
            <p:nvPr/>
          </p:nvSpPr>
          <p:spPr bwMode="auto">
            <a:xfrm>
              <a:off x="5903913" y="6702425"/>
              <a:ext cx="1128713" cy="1074738"/>
            </a:xfrm>
            <a:custGeom>
              <a:avLst/>
              <a:gdLst>
                <a:gd name="T0" fmla="*/ 300 w 300"/>
                <a:gd name="T1" fmla="*/ 61 h 286"/>
                <a:gd name="T2" fmla="*/ 44 w 300"/>
                <a:gd name="T3" fmla="*/ 0 h 286"/>
                <a:gd name="T4" fmla="*/ 0 w 300"/>
                <a:gd name="T5" fmla="*/ 230 h 286"/>
                <a:gd name="T6" fmla="*/ 235 w 300"/>
                <a:gd name="T7" fmla="*/ 286 h 286"/>
                <a:gd name="T8" fmla="*/ 300 w 300"/>
                <a:gd name="T9" fmla="*/ 61 h 286"/>
              </a:gdLst>
              <a:ahLst/>
              <a:cxnLst>
                <a:cxn ang="0">
                  <a:pos x="T0" y="T1"/>
                </a:cxn>
                <a:cxn ang="0">
                  <a:pos x="T2" y="T3"/>
                </a:cxn>
                <a:cxn ang="0">
                  <a:pos x="T4" y="T5"/>
                </a:cxn>
                <a:cxn ang="0">
                  <a:pos x="T6" y="T7"/>
                </a:cxn>
                <a:cxn ang="0">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 name="Freeform 11"/>
            <p:cNvSpPr/>
            <p:nvPr/>
          </p:nvSpPr>
          <p:spPr bwMode="auto">
            <a:xfrm>
              <a:off x="6505575" y="6804025"/>
              <a:ext cx="527050" cy="127000"/>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 name="Freeform 12"/>
            <p:cNvSpPr/>
            <p:nvPr/>
          </p:nvSpPr>
          <p:spPr bwMode="auto">
            <a:xfrm>
              <a:off x="6461125" y="6807200"/>
              <a:ext cx="571500" cy="30480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 name="Freeform 13"/>
            <p:cNvSpPr/>
            <p:nvPr/>
          </p:nvSpPr>
          <p:spPr bwMode="auto">
            <a:xfrm>
              <a:off x="5997575" y="6240463"/>
              <a:ext cx="1225550" cy="649288"/>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 name="Freeform 14"/>
            <p:cNvSpPr>
              <a:spLocks noEditPoints="1"/>
            </p:cNvSpPr>
            <p:nvPr/>
          </p:nvSpPr>
          <p:spPr bwMode="auto">
            <a:xfrm>
              <a:off x="6115050" y="6300788"/>
              <a:ext cx="1066800" cy="379413"/>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 name="Freeform 15"/>
            <p:cNvSpPr>
              <a:spLocks noEditPoints="1"/>
            </p:cNvSpPr>
            <p:nvPr/>
          </p:nvSpPr>
          <p:spPr bwMode="auto">
            <a:xfrm>
              <a:off x="6137275" y="6303963"/>
              <a:ext cx="1044575" cy="368300"/>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 name="Freeform 16"/>
            <p:cNvSpPr/>
            <p:nvPr/>
          </p:nvSpPr>
          <p:spPr bwMode="auto">
            <a:xfrm>
              <a:off x="5937250" y="6635750"/>
              <a:ext cx="1233488" cy="32226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 name="Freeform 17"/>
            <p:cNvSpPr/>
            <p:nvPr/>
          </p:nvSpPr>
          <p:spPr bwMode="auto">
            <a:xfrm>
              <a:off x="5922963" y="6191250"/>
              <a:ext cx="1462088" cy="376238"/>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 name="Freeform 18"/>
            <p:cNvSpPr/>
            <p:nvPr/>
          </p:nvSpPr>
          <p:spPr bwMode="auto">
            <a:xfrm>
              <a:off x="6753225" y="6924675"/>
              <a:ext cx="161925" cy="214313"/>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 name="Freeform 19"/>
            <p:cNvSpPr/>
            <p:nvPr/>
          </p:nvSpPr>
          <p:spPr bwMode="auto">
            <a:xfrm>
              <a:off x="6532563" y="6883400"/>
              <a:ext cx="333375" cy="45720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 name="Freeform 20"/>
            <p:cNvSpPr/>
            <p:nvPr/>
          </p:nvSpPr>
          <p:spPr bwMode="auto">
            <a:xfrm>
              <a:off x="6310313" y="6842125"/>
              <a:ext cx="503238" cy="701675"/>
            </a:xfrm>
            <a:custGeom>
              <a:avLst/>
              <a:gdLst>
                <a:gd name="T0" fmla="*/ 129 w 134"/>
                <a:gd name="T1" fmla="*/ 187 h 187"/>
                <a:gd name="T2" fmla="*/ 127 w 134"/>
                <a:gd name="T3" fmla="*/ 186 h 187"/>
                <a:gd name="T4" fmla="*/ 1 w 134"/>
                <a:gd name="T5" fmla="*/ 7 h 187"/>
                <a:gd name="T6" fmla="*/ 2 w 134"/>
                <a:gd name="T7" fmla="*/ 1 h 187"/>
                <a:gd name="T8" fmla="*/ 8 w 134"/>
                <a:gd name="T9" fmla="*/ 2 h 187"/>
                <a:gd name="T10" fmla="*/ 133 w 134"/>
                <a:gd name="T11" fmla="*/ 181 h 187"/>
                <a:gd name="T12" fmla="*/ 132 w 134"/>
                <a:gd name="T13" fmla="*/ 186 h 187"/>
                <a:gd name="T14" fmla="*/ 129 w 134"/>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 name="Freeform 21"/>
            <p:cNvSpPr/>
            <p:nvPr/>
          </p:nvSpPr>
          <p:spPr bwMode="auto">
            <a:xfrm>
              <a:off x="6092825" y="6800850"/>
              <a:ext cx="673100" cy="949325"/>
            </a:xfrm>
            <a:custGeom>
              <a:avLst/>
              <a:gdLst>
                <a:gd name="T0" fmla="*/ 174 w 179"/>
                <a:gd name="T1" fmla="*/ 253 h 253"/>
                <a:gd name="T2" fmla="*/ 171 w 179"/>
                <a:gd name="T3" fmla="*/ 252 h 253"/>
                <a:gd name="T4" fmla="*/ 1 w 179"/>
                <a:gd name="T5" fmla="*/ 7 h 253"/>
                <a:gd name="T6" fmla="*/ 2 w 179"/>
                <a:gd name="T7" fmla="*/ 1 h 253"/>
                <a:gd name="T8" fmla="*/ 7 w 179"/>
                <a:gd name="T9" fmla="*/ 2 h 253"/>
                <a:gd name="T10" fmla="*/ 178 w 179"/>
                <a:gd name="T11" fmla="*/ 247 h 253"/>
                <a:gd name="T12" fmla="*/ 177 w 179"/>
                <a:gd name="T13" fmla="*/ 252 h 253"/>
                <a:gd name="T14" fmla="*/ 174 w 179"/>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 name="Freeform 22"/>
            <p:cNvSpPr/>
            <p:nvPr/>
          </p:nvSpPr>
          <p:spPr bwMode="auto">
            <a:xfrm>
              <a:off x="6051550" y="6988175"/>
              <a:ext cx="503238" cy="720725"/>
            </a:xfrm>
            <a:custGeom>
              <a:avLst/>
              <a:gdLst>
                <a:gd name="T0" fmla="*/ 129 w 134"/>
                <a:gd name="T1" fmla="*/ 192 h 192"/>
                <a:gd name="T2" fmla="*/ 126 w 134"/>
                <a:gd name="T3" fmla="*/ 190 h 192"/>
                <a:gd name="T4" fmla="*/ 1 w 134"/>
                <a:gd name="T5" fmla="*/ 7 h 192"/>
                <a:gd name="T6" fmla="*/ 2 w 134"/>
                <a:gd name="T7" fmla="*/ 2 h 192"/>
                <a:gd name="T8" fmla="*/ 7 w 134"/>
                <a:gd name="T9" fmla="*/ 3 h 192"/>
                <a:gd name="T10" fmla="*/ 132 w 134"/>
                <a:gd name="T11" fmla="*/ 185 h 192"/>
                <a:gd name="T12" fmla="*/ 132 w 134"/>
                <a:gd name="T13" fmla="*/ 191 h 192"/>
                <a:gd name="T14" fmla="*/ 129 w 13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3" name="Freeform 23"/>
            <p:cNvSpPr/>
            <p:nvPr/>
          </p:nvSpPr>
          <p:spPr bwMode="auto">
            <a:xfrm>
              <a:off x="6008688" y="7175500"/>
              <a:ext cx="331788" cy="477838"/>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4" name="Freeform 24"/>
            <p:cNvSpPr/>
            <p:nvPr/>
          </p:nvSpPr>
          <p:spPr bwMode="auto">
            <a:xfrm>
              <a:off x="5967413" y="7359650"/>
              <a:ext cx="161925" cy="228600"/>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5" name="Freeform 25"/>
            <p:cNvSpPr/>
            <p:nvPr/>
          </p:nvSpPr>
          <p:spPr bwMode="auto">
            <a:xfrm>
              <a:off x="6065838" y="6804025"/>
              <a:ext cx="233363" cy="139700"/>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6" name="Freeform 26"/>
            <p:cNvSpPr/>
            <p:nvPr/>
          </p:nvSpPr>
          <p:spPr bwMode="auto">
            <a:xfrm>
              <a:off x="6021388" y="6872288"/>
              <a:ext cx="492125" cy="273050"/>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7" name="Freeform 27"/>
            <p:cNvSpPr/>
            <p:nvPr/>
          </p:nvSpPr>
          <p:spPr bwMode="auto">
            <a:xfrm>
              <a:off x="5975350" y="6935788"/>
              <a:ext cx="752475" cy="409575"/>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8" name="Freeform 28"/>
            <p:cNvSpPr/>
            <p:nvPr/>
          </p:nvSpPr>
          <p:spPr bwMode="auto">
            <a:xfrm>
              <a:off x="5930900" y="6996113"/>
              <a:ext cx="1011238" cy="544513"/>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9" name="Freeform 29"/>
            <p:cNvSpPr/>
            <p:nvPr/>
          </p:nvSpPr>
          <p:spPr bwMode="auto">
            <a:xfrm>
              <a:off x="6145213" y="7183438"/>
              <a:ext cx="747713" cy="423863"/>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0" name="Freeform 30"/>
            <p:cNvSpPr/>
            <p:nvPr/>
          </p:nvSpPr>
          <p:spPr bwMode="auto">
            <a:xfrm>
              <a:off x="6354763" y="7370763"/>
              <a:ext cx="493713" cy="293688"/>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1" name="Freeform 31"/>
            <p:cNvSpPr/>
            <p:nvPr/>
          </p:nvSpPr>
          <p:spPr bwMode="auto">
            <a:xfrm>
              <a:off x="6569075" y="7562850"/>
              <a:ext cx="230188" cy="149225"/>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2" name="Freeform 32"/>
            <p:cNvSpPr/>
            <p:nvPr/>
          </p:nvSpPr>
          <p:spPr bwMode="auto">
            <a:xfrm>
              <a:off x="6230938" y="6353175"/>
              <a:ext cx="169863" cy="323850"/>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3" name="Freeform 33"/>
            <p:cNvSpPr/>
            <p:nvPr/>
          </p:nvSpPr>
          <p:spPr bwMode="auto">
            <a:xfrm>
              <a:off x="6175375" y="6402388"/>
              <a:ext cx="280988" cy="228600"/>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4" name="Freeform 34"/>
            <p:cNvSpPr/>
            <p:nvPr/>
          </p:nvSpPr>
          <p:spPr bwMode="auto">
            <a:xfrm>
              <a:off x="6426200" y="6402388"/>
              <a:ext cx="166688" cy="319088"/>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5" name="Freeform 35"/>
            <p:cNvSpPr/>
            <p:nvPr/>
          </p:nvSpPr>
          <p:spPr bwMode="auto">
            <a:xfrm>
              <a:off x="6365875" y="6446838"/>
              <a:ext cx="282575" cy="23018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6" name="Freeform 36"/>
            <p:cNvSpPr/>
            <p:nvPr/>
          </p:nvSpPr>
          <p:spPr bwMode="auto">
            <a:xfrm>
              <a:off x="6618288" y="6446838"/>
              <a:ext cx="165100" cy="323850"/>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7" name="Freeform 37"/>
            <p:cNvSpPr/>
            <p:nvPr/>
          </p:nvSpPr>
          <p:spPr bwMode="auto">
            <a:xfrm>
              <a:off x="6557963" y="6492875"/>
              <a:ext cx="285750" cy="231775"/>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8" name="Freeform 38"/>
            <p:cNvSpPr/>
            <p:nvPr/>
          </p:nvSpPr>
          <p:spPr bwMode="auto">
            <a:xfrm>
              <a:off x="6810375" y="6492875"/>
              <a:ext cx="169863" cy="32226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39" name="Freeform 39"/>
            <p:cNvSpPr/>
            <p:nvPr/>
          </p:nvSpPr>
          <p:spPr bwMode="auto">
            <a:xfrm>
              <a:off x="6753225" y="6537325"/>
              <a:ext cx="282575" cy="233363"/>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0" name="Freeform 40"/>
            <p:cNvSpPr/>
            <p:nvPr/>
          </p:nvSpPr>
          <p:spPr bwMode="auto">
            <a:xfrm>
              <a:off x="5818188" y="5200650"/>
              <a:ext cx="1774825" cy="1325563"/>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1" name="Freeform 41"/>
            <p:cNvSpPr/>
            <p:nvPr/>
          </p:nvSpPr>
          <p:spPr bwMode="auto">
            <a:xfrm>
              <a:off x="4892675" y="6707188"/>
              <a:ext cx="1135063" cy="1084263"/>
            </a:xfrm>
            <a:custGeom>
              <a:avLst/>
              <a:gdLst>
                <a:gd name="T0" fmla="*/ 255 w 302"/>
                <a:gd name="T1" fmla="*/ 0 h 289"/>
                <a:gd name="T2" fmla="*/ 0 w 302"/>
                <a:gd name="T3" fmla="*/ 65 h 289"/>
                <a:gd name="T4" fmla="*/ 69 w 302"/>
                <a:gd name="T5" fmla="*/ 289 h 289"/>
                <a:gd name="T6" fmla="*/ 302 w 302"/>
                <a:gd name="T7" fmla="*/ 229 h 289"/>
                <a:gd name="T8" fmla="*/ 255 w 302"/>
                <a:gd name="T9" fmla="*/ 0 h 289"/>
              </a:gdLst>
              <a:ahLst/>
              <a:cxnLst>
                <a:cxn ang="0">
                  <a:pos x="T0" y="T1"/>
                </a:cxn>
                <a:cxn ang="0">
                  <a:pos x="T2" y="T3"/>
                </a:cxn>
                <a:cxn ang="0">
                  <a:pos x="T4" y="T5"/>
                </a:cxn>
                <a:cxn ang="0">
                  <a:pos x="T6" y="T7"/>
                </a:cxn>
                <a:cxn ang="0">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2" name="Freeform 42"/>
            <p:cNvSpPr>
              <a:spLocks noEditPoints="1"/>
            </p:cNvSpPr>
            <p:nvPr/>
          </p:nvSpPr>
          <p:spPr bwMode="auto">
            <a:xfrm>
              <a:off x="4900613" y="6842125"/>
              <a:ext cx="398463" cy="134938"/>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3" name="Freeform 43"/>
            <p:cNvSpPr>
              <a:spLocks noEditPoints="1"/>
            </p:cNvSpPr>
            <p:nvPr/>
          </p:nvSpPr>
          <p:spPr bwMode="auto">
            <a:xfrm>
              <a:off x="4900613" y="6848475"/>
              <a:ext cx="989013" cy="128588"/>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4" name="Freeform 44"/>
            <p:cNvSpPr/>
            <p:nvPr/>
          </p:nvSpPr>
          <p:spPr bwMode="auto">
            <a:xfrm>
              <a:off x="4694238" y="6245225"/>
              <a:ext cx="1231900" cy="663575"/>
            </a:xfrm>
            <a:custGeom>
              <a:avLst/>
              <a:gdLst>
                <a:gd name="T0" fmla="*/ 276 w 328"/>
                <a:gd name="T1" fmla="*/ 0 h 177"/>
                <a:gd name="T2" fmla="*/ 0 w 328"/>
                <a:gd name="T3" fmla="*/ 59 h 177"/>
                <a:gd name="T4" fmla="*/ 52 w 328"/>
                <a:gd name="T5" fmla="*/ 177 h 177"/>
                <a:gd name="T6" fmla="*/ 328 w 328"/>
                <a:gd name="T7" fmla="*/ 118 h 177"/>
                <a:gd name="T8" fmla="*/ 276 w 328"/>
                <a:gd name="T9" fmla="*/ 0 h 177"/>
              </a:gdLst>
              <a:ahLst/>
              <a:cxnLst>
                <a:cxn ang="0">
                  <a:pos x="T0" y="T1"/>
                </a:cxn>
                <a:cxn ang="0">
                  <a:pos x="T2" y="T3"/>
                </a:cxn>
                <a:cxn ang="0">
                  <a:pos x="T4" y="T5"/>
                </a:cxn>
                <a:cxn ang="0">
                  <a:pos x="T6" y="T7"/>
                </a:cxn>
                <a:cxn ang="0">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5" name="Freeform 45"/>
            <p:cNvSpPr/>
            <p:nvPr/>
          </p:nvSpPr>
          <p:spPr bwMode="auto">
            <a:xfrm>
              <a:off x="5757863" y="6281738"/>
              <a:ext cx="101600" cy="120650"/>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6" name="Freeform 46"/>
            <p:cNvSpPr>
              <a:spLocks noEditPoints="1"/>
            </p:cNvSpPr>
            <p:nvPr/>
          </p:nvSpPr>
          <p:spPr bwMode="auto">
            <a:xfrm>
              <a:off x="4749800" y="6286500"/>
              <a:ext cx="1079500" cy="284163"/>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7" name="Freeform 47"/>
            <p:cNvSpPr/>
            <p:nvPr/>
          </p:nvSpPr>
          <p:spPr bwMode="auto">
            <a:xfrm>
              <a:off x="4752975" y="6638925"/>
              <a:ext cx="1230313" cy="338138"/>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8" name="Freeform 48"/>
            <p:cNvSpPr/>
            <p:nvPr/>
          </p:nvSpPr>
          <p:spPr bwMode="auto">
            <a:xfrm>
              <a:off x="4527550" y="6196013"/>
              <a:ext cx="1466850" cy="393700"/>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49" name="Freeform 49"/>
            <p:cNvSpPr/>
            <p:nvPr/>
          </p:nvSpPr>
          <p:spPr bwMode="auto">
            <a:xfrm>
              <a:off x="5607050" y="6815138"/>
              <a:ext cx="233363" cy="134938"/>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0" name="Freeform 50"/>
            <p:cNvSpPr/>
            <p:nvPr/>
          </p:nvSpPr>
          <p:spPr bwMode="auto">
            <a:xfrm>
              <a:off x="5392738" y="6886575"/>
              <a:ext cx="492125" cy="26670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1" name="Freeform 51"/>
            <p:cNvSpPr/>
            <p:nvPr/>
          </p:nvSpPr>
          <p:spPr bwMode="auto">
            <a:xfrm>
              <a:off x="5178425" y="6954838"/>
              <a:ext cx="755650" cy="396875"/>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2" name="Freeform 52"/>
            <p:cNvSpPr/>
            <p:nvPr/>
          </p:nvSpPr>
          <p:spPr bwMode="auto">
            <a:xfrm>
              <a:off x="4964113" y="7018338"/>
              <a:ext cx="1019175" cy="528638"/>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3" name="Freeform 53"/>
            <p:cNvSpPr/>
            <p:nvPr/>
          </p:nvSpPr>
          <p:spPr bwMode="auto">
            <a:xfrm>
              <a:off x="5013325" y="7202488"/>
              <a:ext cx="758825" cy="412750"/>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4" name="Freeform 54"/>
            <p:cNvSpPr/>
            <p:nvPr/>
          </p:nvSpPr>
          <p:spPr bwMode="auto">
            <a:xfrm>
              <a:off x="5065713" y="7389813"/>
              <a:ext cx="492125" cy="288925"/>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5" name="Freeform 55"/>
            <p:cNvSpPr/>
            <p:nvPr/>
          </p:nvSpPr>
          <p:spPr bwMode="auto">
            <a:xfrm>
              <a:off x="5114925" y="7581900"/>
              <a:ext cx="233363" cy="146050"/>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6" name="Freeform 56"/>
            <p:cNvSpPr/>
            <p:nvPr/>
          </p:nvSpPr>
          <p:spPr bwMode="auto">
            <a:xfrm>
              <a:off x="4991100" y="6943725"/>
              <a:ext cx="160338" cy="212725"/>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7" name="Freeform 57"/>
            <p:cNvSpPr/>
            <p:nvPr/>
          </p:nvSpPr>
          <p:spPr bwMode="auto">
            <a:xfrm>
              <a:off x="5046663" y="6897688"/>
              <a:ext cx="323850" cy="461963"/>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8" name="Freeform 58"/>
            <p:cNvSpPr/>
            <p:nvPr/>
          </p:nvSpPr>
          <p:spPr bwMode="auto">
            <a:xfrm>
              <a:off x="5099050" y="6856413"/>
              <a:ext cx="493713" cy="709613"/>
            </a:xfrm>
            <a:custGeom>
              <a:avLst/>
              <a:gdLst>
                <a:gd name="T0" fmla="*/ 5 w 131"/>
                <a:gd name="T1" fmla="*/ 188 h 189"/>
                <a:gd name="T2" fmla="*/ 2 w 131"/>
                <a:gd name="T3" fmla="*/ 188 h 189"/>
                <a:gd name="T4" fmla="*/ 1 w 131"/>
                <a:gd name="T5" fmla="*/ 182 h 189"/>
                <a:gd name="T6" fmla="*/ 124 w 131"/>
                <a:gd name="T7" fmla="*/ 2 h 189"/>
                <a:gd name="T8" fmla="*/ 129 w 131"/>
                <a:gd name="T9" fmla="*/ 1 h 189"/>
                <a:gd name="T10" fmla="*/ 130 w 131"/>
                <a:gd name="T11" fmla="*/ 6 h 189"/>
                <a:gd name="T12" fmla="*/ 7 w 131"/>
                <a:gd name="T13" fmla="*/ 187 h 189"/>
                <a:gd name="T14" fmla="*/ 5 w 131"/>
                <a:gd name="T15" fmla="*/ 188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59" name="Freeform 59"/>
            <p:cNvSpPr/>
            <p:nvPr/>
          </p:nvSpPr>
          <p:spPr bwMode="auto">
            <a:xfrm>
              <a:off x="5151438" y="6811963"/>
              <a:ext cx="658813" cy="957263"/>
            </a:xfrm>
            <a:custGeom>
              <a:avLst/>
              <a:gdLst>
                <a:gd name="T0" fmla="*/ 5 w 175"/>
                <a:gd name="T1" fmla="*/ 255 h 255"/>
                <a:gd name="T2" fmla="*/ 2 w 175"/>
                <a:gd name="T3" fmla="*/ 254 h 255"/>
                <a:gd name="T4" fmla="*/ 1 w 175"/>
                <a:gd name="T5" fmla="*/ 249 h 255"/>
                <a:gd name="T6" fmla="*/ 168 w 175"/>
                <a:gd name="T7" fmla="*/ 2 h 255"/>
                <a:gd name="T8" fmla="*/ 173 w 175"/>
                <a:gd name="T9" fmla="*/ 1 h 255"/>
                <a:gd name="T10" fmla="*/ 174 w 175"/>
                <a:gd name="T11" fmla="*/ 6 h 255"/>
                <a:gd name="T12" fmla="*/ 7 w 175"/>
                <a:gd name="T13" fmla="*/ 254 h 255"/>
                <a:gd name="T14" fmla="*/ 5 w 175"/>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0" name="Freeform 60"/>
            <p:cNvSpPr/>
            <p:nvPr/>
          </p:nvSpPr>
          <p:spPr bwMode="auto">
            <a:xfrm>
              <a:off x="5362575" y="6999288"/>
              <a:ext cx="492125" cy="725488"/>
            </a:xfrm>
            <a:custGeom>
              <a:avLst/>
              <a:gdLst>
                <a:gd name="T0" fmla="*/ 5 w 131"/>
                <a:gd name="T1" fmla="*/ 193 h 193"/>
                <a:gd name="T2" fmla="*/ 2 w 131"/>
                <a:gd name="T3" fmla="*/ 192 h 193"/>
                <a:gd name="T4" fmla="*/ 1 w 131"/>
                <a:gd name="T5" fmla="*/ 187 h 193"/>
                <a:gd name="T6" fmla="*/ 124 w 131"/>
                <a:gd name="T7" fmla="*/ 2 h 193"/>
                <a:gd name="T8" fmla="*/ 129 w 131"/>
                <a:gd name="T9" fmla="*/ 1 h 193"/>
                <a:gd name="T10" fmla="*/ 130 w 131"/>
                <a:gd name="T11" fmla="*/ 6 h 193"/>
                <a:gd name="T12" fmla="*/ 7 w 131"/>
                <a:gd name="T13" fmla="*/ 191 h 193"/>
                <a:gd name="T14" fmla="*/ 5 w 131"/>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1" name="Freeform 61"/>
            <p:cNvSpPr/>
            <p:nvPr/>
          </p:nvSpPr>
          <p:spPr bwMode="auto">
            <a:xfrm>
              <a:off x="5573713" y="7183438"/>
              <a:ext cx="327025" cy="481013"/>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2" name="Freeform 62"/>
            <p:cNvSpPr/>
            <p:nvPr/>
          </p:nvSpPr>
          <p:spPr bwMode="auto">
            <a:xfrm>
              <a:off x="5783263" y="7367588"/>
              <a:ext cx="158750" cy="228600"/>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3" name="Freeform 63"/>
            <p:cNvSpPr/>
            <p:nvPr/>
          </p:nvSpPr>
          <p:spPr bwMode="auto">
            <a:xfrm>
              <a:off x="4881563" y="6556375"/>
              <a:ext cx="285750" cy="228600"/>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4" name="Freeform 64"/>
            <p:cNvSpPr/>
            <p:nvPr/>
          </p:nvSpPr>
          <p:spPr bwMode="auto">
            <a:xfrm>
              <a:off x="4945063" y="6507163"/>
              <a:ext cx="161925" cy="327025"/>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5" name="Freeform 65"/>
            <p:cNvSpPr/>
            <p:nvPr/>
          </p:nvSpPr>
          <p:spPr bwMode="auto">
            <a:xfrm>
              <a:off x="5073650" y="6507163"/>
              <a:ext cx="288925" cy="228600"/>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6" name="Freeform 66"/>
            <p:cNvSpPr/>
            <p:nvPr/>
          </p:nvSpPr>
          <p:spPr bwMode="auto">
            <a:xfrm>
              <a:off x="5137150" y="6457950"/>
              <a:ext cx="161925" cy="323850"/>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7" name="Freeform 67"/>
            <p:cNvSpPr/>
            <p:nvPr/>
          </p:nvSpPr>
          <p:spPr bwMode="auto">
            <a:xfrm>
              <a:off x="5268913" y="6457950"/>
              <a:ext cx="285750" cy="225425"/>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8" name="Freeform 68"/>
            <p:cNvSpPr/>
            <p:nvPr/>
          </p:nvSpPr>
          <p:spPr bwMode="auto">
            <a:xfrm>
              <a:off x="5329238" y="6410325"/>
              <a:ext cx="161925" cy="32226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69" name="Freeform 69"/>
            <p:cNvSpPr/>
            <p:nvPr/>
          </p:nvSpPr>
          <p:spPr bwMode="auto">
            <a:xfrm>
              <a:off x="5461000" y="6410325"/>
              <a:ext cx="285750" cy="225425"/>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0" name="Freeform 70"/>
            <p:cNvSpPr/>
            <p:nvPr/>
          </p:nvSpPr>
          <p:spPr bwMode="auto">
            <a:xfrm>
              <a:off x="5521325" y="6361113"/>
              <a:ext cx="160338" cy="322263"/>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1" name="Freeform 71"/>
            <p:cNvSpPr/>
            <p:nvPr/>
          </p:nvSpPr>
          <p:spPr bwMode="auto">
            <a:xfrm>
              <a:off x="4321175" y="5211763"/>
              <a:ext cx="1771650" cy="1341438"/>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2" name="Freeform 72"/>
            <p:cNvSpPr/>
            <p:nvPr/>
          </p:nvSpPr>
          <p:spPr bwMode="auto">
            <a:xfrm>
              <a:off x="5329238" y="6927850"/>
              <a:ext cx="1123950" cy="1039813"/>
            </a:xfrm>
            <a:custGeom>
              <a:avLst/>
              <a:gdLst>
                <a:gd name="T0" fmla="*/ 299 w 299"/>
                <a:gd name="T1" fmla="*/ 0 h 277"/>
                <a:gd name="T2" fmla="*/ 0 w 299"/>
                <a:gd name="T3" fmla="*/ 0 h 277"/>
                <a:gd name="T4" fmla="*/ 13 w 299"/>
                <a:gd name="T5" fmla="*/ 265 h 277"/>
                <a:gd name="T6" fmla="*/ 286 w 299"/>
                <a:gd name="T7" fmla="*/ 265 h 277"/>
                <a:gd name="T8" fmla="*/ 299 w 299"/>
                <a:gd name="T9" fmla="*/ 0 h 277"/>
              </a:gdLst>
              <a:ahLst/>
              <a:cxnLst>
                <a:cxn ang="0">
                  <a:pos x="T0" y="T1"/>
                </a:cxn>
                <a:cxn ang="0">
                  <a:pos x="T2" y="T3"/>
                </a:cxn>
                <a:cxn ang="0">
                  <a:pos x="T4" y="T5"/>
                </a:cxn>
                <a:cxn ang="0">
                  <a:pos x="T6" y="T7"/>
                </a:cxn>
                <a:cxn ang="0">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3" name="Freeform 73"/>
            <p:cNvSpPr/>
            <p:nvPr/>
          </p:nvSpPr>
          <p:spPr bwMode="auto">
            <a:xfrm>
              <a:off x="5895975" y="6919913"/>
              <a:ext cx="131763" cy="7938"/>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4" name="Freeform 74"/>
            <p:cNvSpPr>
              <a:spLocks noEditPoints="1"/>
            </p:cNvSpPr>
            <p:nvPr/>
          </p:nvSpPr>
          <p:spPr bwMode="auto">
            <a:xfrm>
              <a:off x="6024563" y="6919913"/>
              <a:ext cx="428625" cy="7938"/>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5" name="Freeform 75"/>
            <p:cNvSpPr/>
            <p:nvPr/>
          </p:nvSpPr>
          <p:spPr bwMode="auto">
            <a:xfrm>
              <a:off x="6354763" y="6924675"/>
              <a:ext cx="38100" cy="3175"/>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6" name="Freeform 76"/>
            <p:cNvSpPr/>
            <p:nvPr/>
          </p:nvSpPr>
          <p:spPr bwMode="auto">
            <a:xfrm>
              <a:off x="6164263" y="6919913"/>
              <a:ext cx="36513" cy="7938"/>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7" name="Freeform 77"/>
            <p:cNvSpPr/>
            <p:nvPr/>
          </p:nvSpPr>
          <p:spPr bwMode="auto">
            <a:xfrm>
              <a:off x="6065838" y="6919913"/>
              <a:ext cx="57150" cy="7938"/>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8" name="Freeform 78"/>
            <p:cNvSpPr/>
            <p:nvPr/>
          </p:nvSpPr>
          <p:spPr bwMode="auto">
            <a:xfrm>
              <a:off x="6392863" y="6924675"/>
              <a:ext cx="60325" cy="3175"/>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79" name="Freeform 79"/>
            <p:cNvSpPr>
              <a:spLocks noEditPoints="1"/>
            </p:cNvSpPr>
            <p:nvPr/>
          </p:nvSpPr>
          <p:spPr bwMode="auto">
            <a:xfrm>
              <a:off x="5521325" y="6919913"/>
              <a:ext cx="374650" cy="7938"/>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0" name="Freeform 80"/>
            <p:cNvSpPr/>
            <p:nvPr/>
          </p:nvSpPr>
          <p:spPr bwMode="auto">
            <a:xfrm>
              <a:off x="5761038" y="6919913"/>
              <a:ext cx="71438" cy="7938"/>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1" name="Freeform 81"/>
            <p:cNvSpPr/>
            <p:nvPr/>
          </p:nvSpPr>
          <p:spPr bwMode="auto">
            <a:xfrm>
              <a:off x="5521325" y="6924675"/>
              <a:ext cx="36513" cy="3175"/>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2" name="Freeform 82"/>
            <p:cNvSpPr/>
            <p:nvPr/>
          </p:nvSpPr>
          <p:spPr bwMode="auto">
            <a:xfrm>
              <a:off x="5711825" y="6919913"/>
              <a:ext cx="38100" cy="7938"/>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3" name="Freeform 83"/>
            <p:cNvSpPr/>
            <p:nvPr/>
          </p:nvSpPr>
          <p:spPr bwMode="auto">
            <a:xfrm>
              <a:off x="5329238" y="69548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4" name="Freeform 84"/>
            <p:cNvSpPr/>
            <p:nvPr/>
          </p:nvSpPr>
          <p:spPr bwMode="auto">
            <a:xfrm>
              <a:off x="5332413" y="6927850"/>
              <a:ext cx="1120775" cy="206375"/>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5" name="Freeform 85"/>
            <p:cNvSpPr/>
            <p:nvPr/>
          </p:nvSpPr>
          <p:spPr bwMode="auto">
            <a:xfrm>
              <a:off x="5208588" y="6361113"/>
              <a:ext cx="1365250" cy="541338"/>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6" name="Freeform 86"/>
            <p:cNvSpPr>
              <a:spLocks noEditPoints="1"/>
            </p:cNvSpPr>
            <p:nvPr/>
          </p:nvSpPr>
          <p:spPr bwMode="auto">
            <a:xfrm>
              <a:off x="6521450" y="6496050"/>
              <a:ext cx="25400" cy="112713"/>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7" name="Freeform 87"/>
            <p:cNvSpPr/>
            <p:nvPr/>
          </p:nvSpPr>
          <p:spPr bwMode="auto">
            <a:xfrm>
              <a:off x="6543675" y="6600825"/>
              <a:ext cx="0" cy="7938"/>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8" name="Freeform 88"/>
            <p:cNvSpPr/>
            <p:nvPr/>
          </p:nvSpPr>
          <p:spPr bwMode="auto">
            <a:xfrm>
              <a:off x="6527800" y="6526213"/>
              <a:ext cx="15875" cy="33338"/>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89" name="Freeform 89"/>
            <p:cNvSpPr/>
            <p:nvPr/>
          </p:nvSpPr>
          <p:spPr bwMode="auto">
            <a:xfrm>
              <a:off x="5276850" y="6435725"/>
              <a:ext cx="1266825" cy="173038"/>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0" name="Freeform 90"/>
            <p:cNvSpPr/>
            <p:nvPr/>
          </p:nvSpPr>
          <p:spPr bwMode="auto">
            <a:xfrm>
              <a:off x="5260975" y="6848475"/>
              <a:ext cx="1260475" cy="109538"/>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1" name="Freeform 91"/>
            <p:cNvSpPr/>
            <p:nvPr/>
          </p:nvSpPr>
          <p:spPr bwMode="auto">
            <a:xfrm>
              <a:off x="5133975" y="6361113"/>
              <a:ext cx="1514475" cy="109538"/>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2" name="Freeform 92"/>
            <p:cNvSpPr/>
            <p:nvPr/>
          </p:nvSpPr>
          <p:spPr bwMode="auto">
            <a:xfrm>
              <a:off x="6145213" y="6980238"/>
              <a:ext cx="228600" cy="20320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3" name="Freeform 93"/>
            <p:cNvSpPr/>
            <p:nvPr/>
          </p:nvSpPr>
          <p:spPr bwMode="auto">
            <a:xfrm>
              <a:off x="5892800" y="6996113"/>
              <a:ext cx="477838" cy="42386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4" name="Freeform 94"/>
            <p:cNvSpPr/>
            <p:nvPr/>
          </p:nvSpPr>
          <p:spPr bwMode="auto">
            <a:xfrm>
              <a:off x="5637213" y="7010400"/>
              <a:ext cx="728663" cy="642938"/>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5" name="Freeform 95"/>
            <p:cNvSpPr/>
            <p:nvPr/>
          </p:nvSpPr>
          <p:spPr bwMode="auto">
            <a:xfrm>
              <a:off x="5384800" y="7026275"/>
              <a:ext cx="977900" cy="858838"/>
            </a:xfrm>
            <a:custGeom>
              <a:avLst/>
              <a:gdLst>
                <a:gd name="T0" fmla="*/ 256 w 260"/>
                <a:gd name="T1" fmla="*/ 229 h 229"/>
                <a:gd name="T2" fmla="*/ 253 w 260"/>
                <a:gd name="T3" fmla="*/ 228 h 229"/>
                <a:gd name="T4" fmla="*/ 2 w 260"/>
                <a:gd name="T5" fmla="*/ 8 h 229"/>
                <a:gd name="T6" fmla="*/ 1 w 260"/>
                <a:gd name="T7" fmla="*/ 2 h 229"/>
                <a:gd name="T8" fmla="*/ 7 w 260"/>
                <a:gd name="T9" fmla="*/ 1 h 229"/>
                <a:gd name="T10" fmla="*/ 258 w 260"/>
                <a:gd name="T11" fmla="*/ 221 h 229"/>
                <a:gd name="T12" fmla="*/ 259 w 260"/>
                <a:gd name="T13" fmla="*/ 227 h 229"/>
                <a:gd name="T14" fmla="*/ 256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6" name="Freeform 96"/>
            <p:cNvSpPr/>
            <p:nvPr/>
          </p:nvSpPr>
          <p:spPr bwMode="auto">
            <a:xfrm>
              <a:off x="5389563" y="7239000"/>
              <a:ext cx="728663" cy="665163"/>
            </a:xfrm>
            <a:custGeom>
              <a:avLst/>
              <a:gdLst>
                <a:gd name="T0" fmla="*/ 189 w 194"/>
                <a:gd name="T1" fmla="*/ 177 h 177"/>
                <a:gd name="T2" fmla="*/ 186 w 194"/>
                <a:gd name="T3" fmla="*/ 176 h 177"/>
                <a:gd name="T4" fmla="*/ 2 w 194"/>
                <a:gd name="T5" fmla="*/ 8 h 177"/>
                <a:gd name="T6" fmla="*/ 1 w 194"/>
                <a:gd name="T7" fmla="*/ 2 h 177"/>
                <a:gd name="T8" fmla="*/ 7 w 194"/>
                <a:gd name="T9" fmla="*/ 2 h 177"/>
                <a:gd name="T10" fmla="*/ 192 w 194"/>
                <a:gd name="T11" fmla="*/ 169 h 177"/>
                <a:gd name="T12" fmla="*/ 192 w 194"/>
                <a:gd name="T13" fmla="*/ 176 h 177"/>
                <a:gd name="T14" fmla="*/ 189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7" name="Freeform 97"/>
            <p:cNvSpPr/>
            <p:nvPr/>
          </p:nvSpPr>
          <p:spPr bwMode="auto">
            <a:xfrm>
              <a:off x="5392738" y="7458075"/>
              <a:ext cx="477838" cy="449263"/>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8" name="Freeform 98"/>
            <p:cNvSpPr/>
            <p:nvPr/>
          </p:nvSpPr>
          <p:spPr bwMode="auto">
            <a:xfrm>
              <a:off x="5395913" y="7670800"/>
              <a:ext cx="227013" cy="225425"/>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9" name="Freeform 99"/>
            <p:cNvSpPr/>
            <p:nvPr/>
          </p:nvSpPr>
          <p:spPr bwMode="auto">
            <a:xfrm>
              <a:off x="5384800" y="6980238"/>
              <a:ext cx="230188" cy="20320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0" name="Freeform 100"/>
            <p:cNvSpPr/>
            <p:nvPr/>
          </p:nvSpPr>
          <p:spPr bwMode="auto">
            <a:xfrm>
              <a:off x="5389563" y="6996113"/>
              <a:ext cx="476250" cy="42386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1" name="Freeform 101"/>
            <p:cNvSpPr/>
            <p:nvPr/>
          </p:nvSpPr>
          <p:spPr bwMode="auto">
            <a:xfrm>
              <a:off x="5392738" y="7010400"/>
              <a:ext cx="730250" cy="642938"/>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2" name="Freeform 102"/>
            <p:cNvSpPr/>
            <p:nvPr/>
          </p:nvSpPr>
          <p:spPr bwMode="auto">
            <a:xfrm>
              <a:off x="5395913" y="7026275"/>
              <a:ext cx="977900" cy="858838"/>
            </a:xfrm>
            <a:custGeom>
              <a:avLst/>
              <a:gdLst>
                <a:gd name="T0" fmla="*/ 4 w 260"/>
                <a:gd name="T1" fmla="*/ 229 h 229"/>
                <a:gd name="T2" fmla="*/ 1 w 260"/>
                <a:gd name="T3" fmla="*/ 227 h 229"/>
                <a:gd name="T4" fmla="*/ 1 w 260"/>
                <a:gd name="T5" fmla="*/ 221 h 229"/>
                <a:gd name="T6" fmla="*/ 253 w 260"/>
                <a:gd name="T7" fmla="*/ 1 h 229"/>
                <a:gd name="T8" fmla="*/ 259 w 260"/>
                <a:gd name="T9" fmla="*/ 2 h 229"/>
                <a:gd name="T10" fmla="*/ 258 w 260"/>
                <a:gd name="T11" fmla="*/ 8 h 229"/>
                <a:gd name="T12" fmla="*/ 7 w 260"/>
                <a:gd name="T13" fmla="*/ 228 h 229"/>
                <a:gd name="T14" fmla="*/ 4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3" name="Freeform 103"/>
            <p:cNvSpPr/>
            <p:nvPr/>
          </p:nvSpPr>
          <p:spPr bwMode="auto">
            <a:xfrm>
              <a:off x="5640388" y="7239000"/>
              <a:ext cx="730250" cy="665163"/>
            </a:xfrm>
            <a:custGeom>
              <a:avLst/>
              <a:gdLst>
                <a:gd name="T0" fmla="*/ 5 w 194"/>
                <a:gd name="T1" fmla="*/ 177 h 177"/>
                <a:gd name="T2" fmla="*/ 2 w 194"/>
                <a:gd name="T3" fmla="*/ 176 h 177"/>
                <a:gd name="T4" fmla="*/ 2 w 194"/>
                <a:gd name="T5" fmla="*/ 169 h 177"/>
                <a:gd name="T6" fmla="*/ 187 w 194"/>
                <a:gd name="T7" fmla="*/ 2 h 177"/>
                <a:gd name="T8" fmla="*/ 193 w 194"/>
                <a:gd name="T9" fmla="*/ 2 h 177"/>
                <a:gd name="T10" fmla="*/ 192 w 194"/>
                <a:gd name="T11" fmla="*/ 8 h 177"/>
                <a:gd name="T12" fmla="*/ 8 w 194"/>
                <a:gd name="T13" fmla="*/ 176 h 177"/>
                <a:gd name="T14" fmla="*/ 5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4" name="Freeform 104"/>
            <p:cNvSpPr/>
            <p:nvPr/>
          </p:nvSpPr>
          <p:spPr bwMode="auto">
            <a:xfrm>
              <a:off x="5889625" y="7458075"/>
              <a:ext cx="476250" cy="449263"/>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5" name="Freeform 105"/>
            <p:cNvSpPr/>
            <p:nvPr/>
          </p:nvSpPr>
          <p:spPr bwMode="auto">
            <a:xfrm>
              <a:off x="6137275" y="7670800"/>
              <a:ext cx="225425" cy="225425"/>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6" name="Freeform 106"/>
            <p:cNvSpPr/>
            <p:nvPr/>
          </p:nvSpPr>
          <p:spPr bwMode="auto">
            <a:xfrm>
              <a:off x="5422900" y="6496050"/>
              <a:ext cx="263525" cy="319088"/>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7" name="Freeform 107"/>
            <p:cNvSpPr/>
            <p:nvPr/>
          </p:nvSpPr>
          <p:spPr bwMode="auto">
            <a:xfrm>
              <a:off x="5422900" y="6496050"/>
              <a:ext cx="263525" cy="319088"/>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8" name="Freeform 108"/>
            <p:cNvSpPr/>
            <p:nvPr/>
          </p:nvSpPr>
          <p:spPr bwMode="auto">
            <a:xfrm>
              <a:off x="564832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09" name="Freeform 109"/>
            <p:cNvSpPr/>
            <p:nvPr/>
          </p:nvSpPr>
          <p:spPr bwMode="auto">
            <a:xfrm>
              <a:off x="564832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0" name="Freeform 110"/>
            <p:cNvSpPr/>
            <p:nvPr/>
          </p:nvSpPr>
          <p:spPr bwMode="auto">
            <a:xfrm>
              <a:off x="5873750"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1" name="Freeform 111"/>
            <p:cNvSpPr/>
            <p:nvPr/>
          </p:nvSpPr>
          <p:spPr bwMode="auto">
            <a:xfrm>
              <a:off x="5873750"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2" name="Freeform 112"/>
            <p:cNvSpPr/>
            <p:nvPr/>
          </p:nvSpPr>
          <p:spPr bwMode="auto">
            <a:xfrm>
              <a:off x="609917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3" name="Freeform 113"/>
            <p:cNvSpPr/>
            <p:nvPr/>
          </p:nvSpPr>
          <p:spPr bwMode="auto">
            <a:xfrm>
              <a:off x="609917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4" name="Freeform 114"/>
            <p:cNvSpPr/>
            <p:nvPr/>
          </p:nvSpPr>
          <p:spPr bwMode="auto">
            <a:xfrm>
              <a:off x="4884738" y="5148263"/>
              <a:ext cx="2016125" cy="1220788"/>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115" name="Freeform 7"/>
          <p:cNvSpPr>
            <a:spLocks noEditPoints="1"/>
          </p:cNvSpPr>
          <p:nvPr/>
        </p:nvSpPr>
        <p:spPr bwMode="auto">
          <a:xfrm>
            <a:off x="2968632" y="2235448"/>
            <a:ext cx="3206747" cy="1277606"/>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6" name="五角星 115"/>
          <p:cNvSpPr/>
          <p:nvPr/>
        </p:nvSpPr>
        <p:spPr>
          <a:xfrm>
            <a:off x="1411737" y="2741055"/>
            <a:ext cx="274991" cy="27499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17" name="五角星 116"/>
          <p:cNvSpPr/>
          <p:nvPr/>
        </p:nvSpPr>
        <p:spPr>
          <a:xfrm>
            <a:off x="7449831" y="2741055"/>
            <a:ext cx="274991" cy="27499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136477165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67855" y="135603"/>
            <a:ext cx="7613603" cy="486000"/>
          </a:xfrm>
        </p:spPr>
        <p:txBody>
          <a:bodyPr>
            <a:normAutofit/>
          </a:bodyPr>
          <a:lstStyle>
            <a:lvl1pPr algn="ctr">
              <a:defRPr sz="2700"/>
            </a:lvl1pPr>
          </a:lstStyle>
          <a:p>
            <a:r>
              <a:rPr lang="zh-CN" altLang="en-US" dirty="0"/>
              <a:t>单击此处编辑标题</a:t>
            </a:r>
          </a:p>
        </p:txBody>
      </p:sp>
      <p:sp>
        <p:nvSpPr>
          <p:cNvPr id="3" name="内容占位符 2"/>
          <p:cNvSpPr>
            <a:spLocks noGrp="1"/>
          </p:cNvSpPr>
          <p:nvPr>
            <p:ph idx="1"/>
          </p:nvPr>
        </p:nvSpPr>
        <p:spPr>
          <a:xfrm>
            <a:off x="767855" y="1161347"/>
            <a:ext cx="7613603" cy="2408331"/>
          </a:xfrm>
        </p:spPr>
        <p:txBody>
          <a:bodyPr>
            <a:normAutofit/>
          </a:bodyPr>
          <a:lstStyle>
            <a:lvl1pPr marL="257144" indent="-257144" algn="l">
              <a:buFont typeface="Arial" panose="020B0604020202020204" pitchFamily="34" charset="0"/>
              <a:buChar char="•"/>
              <a:defRPr/>
            </a:lvl1pPr>
          </a:lstStyle>
          <a:p>
            <a:pPr lvl="0"/>
            <a:r>
              <a:rPr lang="zh-CN" altLang="en-US" dirty="0"/>
              <a:t>单击此处编辑母版文本样式</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9" name="五角星 8"/>
          <p:cNvSpPr/>
          <p:nvPr/>
        </p:nvSpPr>
        <p:spPr>
          <a:xfrm>
            <a:off x="570392"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0" name="五角星 9"/>
          <p:cNvSpPr/>
          <p:nvPr/>
        </p:nvSpPr>
        <p:spPr>
          <a:xfrm>
            <a:off x="8381453"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1" name="五角星 10"/>
          <p:cNvSpPr/>
          <p:nvPr/>
        </p:nvSpPr>
        <p:spPr>
          <a:xfrm>
            <a:off x="684692" y="394174"/>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12" name="五角星 11"/>
          <p:cNvSpPr/>
          <p:nvPr/>
        </p:nvSpPr>
        <p:spPr>
          <a:xfrm>
            <a:off x="8495753" y="394174"/>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141980213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187000" y="2791800"/>
            <a:ext cx="4770900" cy="577800"/>
          </a:xfrm>
        </p:spPr>
        <p:txBody>
          <a:bodyPr anchor="ctr" anchorCtr="0">
            <a:normAutofit/>
          </a:bodyPr>
          <a:lstStyle>
            <a:lvl1pPr algn="ctr">
              <a:defRPr sz="4500"/>
            </a:lvl1pPr>
          </a:lstStyle>
          <a:p>
            <a:r>
              <a:rPr lang="zh-CN" altLang="en-US" dirty="0"/>
              <a:t>编辑标题</a:t>
            </a:r>
          </a:p>
        </p:txBody>
      </p:sp>
      <p:sp>
        <p:nvSpPr>
          <p:cNvPr id="3" name="文本占位符 2"/>
          <p:cNvSpPr>
            <a:spLocks noGrp="1"/>
          </p:cNvSpPr>
          <p:nvPr>
            <p:ph type="body" idx="1"/>
          </p:nvPr>
        </p:nvSpPr>
        <p:spPr>
          <a:xfrm>
            <a:off x="623888" y="3885015"/>
            <a:ext cx="7886700" cy="386657"/>
          </a:xfrm>
        </p:spPr>
        <p:txBody>
          <a:bodyPr>
            <a:normAutofit/>
          </a:bodyPr>
          <a:lstStyle>
            <a:lvl1pPr marL="0" indent="0">
              <a:buNone/>
              <a:defRPr sz="1800">
                <a:solidFill>
                  <a:schemeClr val="tx1">
                    <a:tint val="75000"/>
                  </a:schemeClr>
                </a:solidFill>
              </a:defRPr>
            </a:lvl1pPr>
            <a:lvl2pPr marL="342857" indent="0">
              <a:buNone/>
              <a:defRPr sz="1500">
                <a:solidFill>
                  <a:schemeClr val="tx1">
                    <a:tint val="75000"/>
                  </a:schemeClr>
                </a:solidFill>
              </a:defRPr>
            </a:lvl2pPr>
            <a:lvl3pPr marL="685715" indent="0">
              <a:buNone/>
              <a:defRPr sz="1400">
                <a:solidFill>
                  <a:schemeClr val="tx1">
                    <a:tint val="75000"/>
                  </a:schemeClr>
                </a:solidFill>
              </a:defRPr>
            </a:lvl3pPr>
            <a:lvl4pPr marL="1028573" indent="0">
              <a:buNone/>
              <a:defRPr sz="1200">
                <a:solidFill>
                  <a:schemeClr val="tx1">
                    <a:tint val="75000"/>
                  </a:schemeClr>
                </a:solidFill>
              </a:defRPr>
            </a:lvl4pPr>
            <a:lvl5pPr marL="1371430" indent="0">
              <a:buNone/>
              <a:defRPr sz="1200">
                <a:solidFill>
                  <a:schemeClr val="tx1">
                    <a:tint val="75000"/>
                  </a:schemeClr>
                </a:solidFill>
              </a:defRPr>
            </a:lvl5pPr>
            <a:lvl6pPr marL="1714289" indent="0">
              <a:buNone/>
              <a:defRPr sz="1200">
                <a:solidFill>
                  <a:schemeClr val="tx1">
                    <a:tint val="75000"/>
                  </a:schemeClr>
                </a:solidFill>
              </a:defRPr>
            </a:lvl6pPr>
            <a:lvl7pPr marL="2057144" indent="0">
              <a:buNone/>
              <a:defRPr sz="1200">
                <a:solidFill>
                  <a:schemeClr val="tx1">
                    <a:tint val="75000"/>
                  </a:schemeClr>
                </a:solidFill>
              </a:defRPr>
            </a:lvl7pPr>
            <a:lvl8pPr marL="2400000" indent="0">
              <a:buNone/>
              <a:defRPr sz="1200">
                <a:solidFill>
                  <a:schemeClr val="tx1">
                    <a:tint val="75000"/>
                  </a:schemeClr>
                </a:solidFill>
              </a:defRPr>
            </a:lvl8pPr>
            <a:lvl9pPr marL="2742857"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grpSp>
        <p:nvGrpSpPr>
          <p:cNvPr id="119" name="组合 118"/>
          <p:cNvGrpSpPr/>
          <p:nvPr/>
        </p:nvGrpSpPr>
        <p:grpSpPr>
          <a:xfrm>
            <a:off x="3650568" y="830044"/>
            <a:ext cx="1842868" cy="1699802"/>
            <a:chOff x="4321175" y="4949825"/>
            <a:chExt cx="3271838" cy="3017838"/>
          </a:xfrm>
        </p:grpSpPr>
        <p:sp>
          <p:nvSpPr>
            <p:cNvPr id="120" name="Oval 9"/>
            <p:cNvSpPr>
              <a:spLocks noChangeArrowheads="1"/>
            </p:cNvSpPr>
            <p:nvPr/>
          </p:nvSpPr>
          <p:spPr bwMode="auto">
            <a:xfrm>
              <a:off x="4551363" y="4949825"/>
              <a:ext cx="2814638" cy="2816225"/>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1" name="Freeform 10"/>
            <p:cNvSpPr/>
            <p:nvPr/>
          </p:nvSpPr>
          <p:spPr bwMode="auto">
            <a:xfrm>
              <a:off x="5903913" y="6702425"/>
              <a:ext cx="1128713" cy="1074738"/>
            </a:xfrm>
            <a:custGeom>
              <a:avLst/>
              <a:gdLst>
                <a:gd name="T0" fmla="*/ 300 w 300"/>
                <a:gd name="T1" fmla="*/ 61 h 286"/>
                <a:gd name="T2" fmla="*/ 44 w 300"/>
                <a:gd name="T3" fmla="*/ 0 h 286"/>
                <a:gd name="T4" fmla="*/ 0 w 300"/>
                <a:gd name="T5" fmla="*/ 230 h 286"/>
                <a:gd name="T6" fmla="*/ 235 w 300"/>
                <a:gd name="T7" fmla="*/ 286 h 286"/>
                <a:gd name="T8" fmla="*/ 300 w 300"/>
                <a:gd name="T9" fmla="*/ 61 h 286"/>
              </a:gdLst>
              <a:ahLst/>
              <a:cxnLst>
                <a:cxn ang="0">
                  <a:pos x="T0" y="T1"/>
                </a:cxn>
                <a:cxn ang="0">
                  <a:pos x="T2" y="T3"/>
                </a:cxn>
                <a:cxn ang="0">
                  <a:pos x="T4" y="T5"/>
                </a:cxn>
                <a:cxn ang="0">
                  <a:pos x="T6" y="T7"/>
                </a:cxn>
                <a:cxn ang="0">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2" name="Freeform 11"/>
            <p:cNvSpPr/>
            <p:nvPr/>
          </p:nvSpPr>
          <p:spPr bwMode="auto">
            <a:xfrm>
              <a:off x="6505575" y="6804025"/>
              <a:ext cx="527050" cy="127000"/>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3" name="Freeform 12"/>
            <p:cNvSpPr/>
            <p:nvPr/>
          </p:nvSpPr>
          <p:spPr bwMode="auto">
            <a:xfrm>
              <a:off x="6461125" y="6807200"/>
              <a:ext cx="571500" cy="30480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4" name="Freeform 13"/>
            <p:cNvSpPr/>
            <p:nvPr/>
          </p:nvSpPr>
          <p:spPr bwMode="auto">
            <a:xfrm>
              <a:off x="5997575" y="6240463"/>
              <a:ext cx="1225550" cy="649288"/>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5" name="Freeform 14"/>
            <p:cNvSpPr>
              <a:spLocks noEditPoints="1"/>
            </p:cNvSpPr>
            <p:nvPr/>
          </p:nvSpPr>
          <p:spPr bwMode="auto">
            <a:xfrm>
              <a:off x="6115050" y="6300788"/>
              <a:ext cx="1066800" cy="379413"/>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6" name="Freeform 15"/>
            <p:cNvSpPr>
              <a:spLocks noEditPoints="1"/>
            </p:cNvSpPr>
            <p:nvPr/>
          </p:nvSpPr>
          <p:spPr bwMode="auto">
            <a:xfrm>
              <a:off x="6137275" y="6303963"/>
              <a:ext cx="1044575" cy="368300"/>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7" name="Freeform 16"/>
            <p:cNvSpPr/>
            <p:nvPr/>
          </p:nvSpPr>
          <p:spPr bwMode="auto">
            <a:xfrm>
              <a:off x="5937250" y="6635750"/>
              <a:ext cx="1233488" cy="32226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8" name="Freeform 17"/>
            <p:cNvSpPr/>
            <p:nvPr/>
          </p:nvSpPr>
          <p:spPr bwMode="auto">
            <a:xfrm>
              <a:off x="5922963" y="6191250"/>
              <a:ext cx="1462088" cy="376238"/>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9" name="Freeform 18"/>
            <p:cNvSpPr/>
            <p:nvPr/>
          </p:nvSpPr>
          <p:spPr bwMode="auto">
            <a:xfrm>
              <a:off x="6753225" y="6924675"/>
              <a:ext cx="161925" cy="214313"/>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0" name="Freeform 19"/>
            <p:cNvSpPr/>
            <p:nvPr/>
          </p:nvSpPr>
          <p:spPr bwMode="auto">
            <a:xfrm>
              <a:off x="6532563" y="6883400"/>
              <a:ext cx="333375" cy="45720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1" name="Freeform 20"/>
            <p:cNvSpPr/>
            <p:nvPr/>
          </p:nvSpPr>
          <p:spPr bwMode="auto">
            <a:xfrm>
              <a:off x="6310313" y="6842125"/>
              <a:ext cx="503238" cy="701675"/>
            </a:xfrm>
            <a:custGeom>
              <a:avLst/>
              <a:gdLst>
                <a:gd name="T0" fmla="*/ 129 w 134"/>
                <a:gd name="T1" fmla="*/ 187 h 187"/>
                <a:gd name="T2" fmla="*/ 127 w 134"/>
                <a:gd name="T3" fmla="*/ 186 h 187"/>
                <a:gd name="T4" fmla="*/ 1 w 134"/>
                <a:gd name="T5" fmla="*/ 7 h 187"/>
                <a:gd name="T6" fmla="*/ 2 w 134"/>
                <a:gd name="T7" fmla="*/ 1 h 187"/>
                <a:gd name="T8" fmla="*/ 8 w 134"/>
                <a:gd name="T9" fmla="*/ 2 h 187"/>
                <a:gd name="T10" fmla="*/ 133 w 134"/>
                <a:gd name="T11" fmla="*/ 181 h 187"/>
                <a:gd name="T12" fmla="*/ 132 w 134"/>
                <a:gd name="T13" fmla="*/ 186 h 187"/>
                <a:gd name="T14" fmla="*/ 129 w 134"/>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2" name="Freeform 21"/>
            <p:cNvSpPr/>
            <p:nvPr/>
          </p:nvSpPr>
          <p:spPr bwMode="auto">
            <a:xfrm>
              <a:off x="6092825" y="6800850"/>
              <a:ext cx="673100" cy="949325"/>
            </a:xfrm>
            <a:custGeom>
              <a:avLst/>
              <a:gdLst>
                <a:gd name="T0" fmla="*/ 174 w 179"/>
                <a:gd name="T1" fmla="*/ 253 h 253"/>
                <a:gd name="T2" fmla="*/ 171 w 179"/>
                <a:gd name="T3" fmla="*/ 252 h 253"/>
                <a:gd name="T4" fmla="*/ 1 w 179"/>
                <a:gd name="T5" fmla="*/ 7 h 253"/>
                <a:gd name="T6" fmla="*/ 2 w 179"/>
                <a:gd name="T7" fmla="*/ 1 h 253"/>
                <a:gd name="T8" fmla="*/ 7 w 179"/>
                <a:gd name="T9" fmla="*/ 2 h 253"/>
                <a:gd name="T10" fmla="*/ 178 w 179"/>
                <a:gd name="T11" fmla="*/ 247 h 253"/>
                <a:gd name="T12" fmla="*/ 177 w 179"/>
                <a:gd name="T13" fmla="*/ 252 h 253"/>
                <a:gd name="T14" fmla="*/ 174 w 179"/>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3" name="Freeform 22"/>
            <p:cNvSpPr/>
            <p:nvPr/>
          </p:nvSpPr>
          <p:spPr bwMode="auto">
            <a:xfrm>
              <a:off x="6051550" y="6988175"/>
              <a:ext cx="503238" cy="720725"/>
            </a:xfrm>
            <a:custGeom>
              <a:avLst/>
              <a:gdLst>
                <a:gd name="T0" fmla="*/ 129 w 134"/>
                <a:gd name="T1" fmla="*/ 192 h 192"/>
                <a:gd name="T2" fmla="*/ 126 w 134"/>
                <a:gd name="T3" fmla="*/ 190 h 192"/>
                <a:gd name="T4" fmla="*/ 1 w 134"/>
                <a:gd name="T5" fmla="*/ 7 h 192"/>
                <a:gd name="T6" fmla="*/ 2 w 134"/>
                <a:gd name="T7" fmla="*/ 2 h 192"/>
                <a:gd name="T8" fmla="*/ 7 w 134"/>
                <a:gd name="T9" fmla="*/ 3 h 192"/>
                <a:gd name="T10" fmla="*/ 132 w 134"/>
                <a:gd name="T11" fmla="*/ 185 h 192"/>
                <a:gd name="T12" fmla="*/ 132 w 134"/>
                <a:gd name="T13" fmla="*/ 191 h 192"/>
                <a:gd name="T14" fmla="*/ 129 w 13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4" name="Freeform 23"/>
            <p:cNvSpPr/>
            <p:nvPr/>
          </p:nvSpPr>
          <p:spPr bwMode="auto">
            <a:xfrm>
              <a:off x="6008688" y="7175500"/>
              <a:ext cx="331788" cy="477838"/>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5" name="Freeform 24"/>
            <p:cNvSpPr/>
            <p:nvPr/>
          </p:nvSpPr>
          <p:spPr bwMode="auto">
            <a:xfrm>
              <a:off x="5967413" y="7359650"/>
              <a:ext cx="161925" cy="228600"/>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6" name="Freeform 25"/>
            <p:cNvSpPr/>
            <p:nvPr/>
          </p:nvSpPr>
          <p:spPr bwMode="auto">
            <a:xfrm>
              <a:off x="6065838" y="6804025"/>
              <a:ext cx="233363" cy="139700"/>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7" name="Freeform 26"/>
            <p:cNvSpPr/>
            <p:nvPr/>
          </p:nvSpPr>
          <p:spPr bwMode="auto">
            <a:xfrm>
              <a:off x="6021388" y="6872288"/>
              <a:ext cx="492125" cy="273050"/>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8" name="Freeform 27"/>
            <p:cNvSpPr/>
            <p:nvPr/>
          </p:nvSpPr>
          <p:spPr bwMode="auto">
            <a:xfrm>
              <a:off x="5975350" y="6935788"/>
              <a:ext cx="752475" cy="409575"/>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9" name="Freeform 28"/>
            <p:cNvSpPr/>
            <p:nvPr/>
          </p:nvSpPr>
          <p:spPr bwMode="auto">
            <a:xfrm>
              <a:off x="5930900" y="6996113"/>
              <a:ext cx="1011238" cy="544513"/>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0" name="Freeform 29"/>
            <p:cNvSpPr/>
            <p:nvPr/>
          </p:nvSpPr>
          <p:spPr bwMode="auto">
            <a:xfrm>
              <a:off x="6145213" y="7183438"/>
              <a:ext cx="747713" cy="423863"/>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1" name="Freeform 30"/>
            <p:cNvSpPr/>
            <p:nvPr/>
          </p:nvSpPr>
          <p:spPr bwMode="auto">
            <a:xfrm>
              <a:off x="6354763" y="7370763"/>
              <a:ext cx="493713" cy="293688"/>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2" name="Freeform 31"/>
            <p:cNvSpPr/>
            <p:nvPr/>
          </p:nvSpPr>
          <p:spPr bwMode="auto">
            <a:xfrm>
              <a:off x="6569075" y="7562850"/>
              <a:ext cx="230188" cy="149225"/>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3" name="Freeform 32"/>
            <p:cNvSpPr/>
            <p:nvPr/>
          </p:nvSpPr>
          <p:spPr bwMode="auto">
            <a:xfrm>
              <a:off x="6230938" y="6353175"/>
              <a:ext cx="169863" cy="323850"/>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4" name="Freeform 33"/>
            <p:cNvSpPr/>
            <p:nvPr/>
          </p:nvSpPr>
          <p:spPr bwMode="auto">
            <a:xfrm>
              <a:off x="6175375" y="6402388"/>
              <a:ext cx="280988" cy="228600"/>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5" name="Freeform 34"/>
            <p:cNvSpPr/>
            <p:nvPr/>
          </p:nvSpPr>
          <p:spPr bwMode="auto">
            <a:xfrm>
              <a:off x="6426200" y="6402388"/>
              <a:ext cx="166688" cy="319088"/>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6" name="Freeform 35"/>
            <p:cNvSpPr/>
            <p:nvPr/>
          </p:nvSpPr>
          <p:spPr bwMode="auto">
            <a:xfrm>
              <a:off x="6365875" y="6446838"/>
              <a:ext cx="282575" cy="23018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7" name="Freeform 36"/>
            <p:cNvSpPr/>
            <p:nvPr/>
          </p:nvSpPr>
          <p:spPr bwMode="auto">
            <a:xfrm>
              <a:off x="6618288" y="6446838"/>
              <a:ext cx="165100" cy="323850"/>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8" name="Freeform 37"/>
            <p:cNvSpPr/>
            <p:nvPr/>
          </p:nvSpPr>
          <p:spPr bwMode="auto">
            <a:xfrm>
              <a:off x="6557963" y="6492875"/>
              <a:ext cx="285750" cy="231775"/>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9" name="Freeform 38"/>
            <p:cNvSpPr/>
            <p:nvPr/>
          </p:nvSpPr>
          <p:spPr bwMode="auto">
            <a:xfrm>
              <a:off x="6810375" y="6492875"/>
              <a:ext cx="169863" cy="32226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0" name="Freeform 39"/>
            <p:cNvSpPr/>
            <p:nvPr/>
          </p:nvSpPr>
          <p:spPr bwMode="auto">
            <a:xfrm>
              <a:off x="6753225" y="6537325"/>
              <a:ext cx="282575" cy="233363"/>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1" name="Freeform 40"/>
            <p:cNvSpPr/>
            <p:nvPr/>
          </p:nvSpPr>
          <p:spPr bwMode="auto">
            <a:xfrm>
              <a:off x="5818188" y="5200650"/>
              <a:ext cx="1774825" cy="1325563"/>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2" name="Freeform 41"/>
            <p:cNvSpPr/>
            <p:nvPr/>
          </p:nvSpPr>
          <p:spPr bwMode="auto">
            <a:xfrm>
              <a:off x="4892675" y="6707188"/>
              <a:ext cx="1135063" cy="1084263"/>
            </a:xfrm>
            <a:custGeom>
              <a:avLst/>
              <a:gdLst>
                <a:gd name="T0" fmla="*/ 255 w 302"/>
                <a:gd name="T1" fmla="*/ 0 h 289"/>
                <a:gd name="T2" fmla="*/ 0 w 302"/>
                <a:gd name="T3" fmla="*/ 65 h 289"/>
                <a:gd name="T4" fmla="*/ 69 w 302"/>
                <a:gd name="T5" fmla="*/ 289 h 289"/>
                <a:gd name="T6" fmla="*/ 302 w 302"/>
                <a:gd name="T7" fmla="*/ 229 h 289"/>
                <a:gd name="T8" fmla="*/ 255 w 302"/>
                <a:gd name="T9" fmla="*/ 0 h 289"/>
              </a:gdLst>
              <a:ahLst/>
              <a:cxnLst>
                <a:cxn ang="0">
                  <a:pos x="T0" y="T1"/>
                </a:cxn>
                <a:cxn ang="0">
                  <a:pos x="T2" y="T3"/>
                </a:cxn>
                <a:cxn ang="0">
                  <a:pos x="T4" y="T5"/>
                </a:cxn>
                <a:cxn ang="0">
                  <a:pos x="T6" y="T7"/>
                </a:cxn>
                <a:cxn ang="0">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3" name="Freeform 42"/>
            <p:cNvSpPr>
              <a:spLocks noEditPoints="1"/>
            </p:cNvSpPr>
            <p:nvPr/>
          </p:nvSpPr>
          <p:spPr bwMode="auto">
            <a:xfrm>
              <a:off x="4900613" y="6842125"/>
              <a:ext cx="398463" cy="134938"/>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4" name="Freeform 43"/>
            <p:cNvSpPr>
              <a:spLocks noEditPoints="1"/>
            </p:cNvSpPr>
            <p:nvPr/>
          </p:nvSpPr>
          <p:spPr bwMode="auto">
            <a:xfrm>
              <a:off x="4900613" y="6848475"/>
              <a:ext cx="989013" cy="128588"/>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5" name="Freeform 44"/>
            <p:cNvSpPr/>
            <p:nvPr/>
          </p:nvSpPr>
          <p:spPr bwMode="auto">
            <a:xfrm>
              <a:off x="4694238" y="6245225"/>
              <a:ext cx="1231900" cy="663575"/>
            </a:xfrm>
            <a:custGeom>
              <a:avLst/>
              <a:gdLst>
                <a:gd name="T0" fmla="*/ 276 w 328"/>
                <a:gd name="T1" fmla="*/ 0 h 177"/>
                <a:gd name="T2" fmla="*/ 0 w 328"/>
                <a:gd name="T3" fmla="*/ 59 h 177"/>
                <a:gd name="T4" fmla="*/ 52 w 328"/>
                <a:gd name="T5" fmla="*/ 177 h 177"/>
                <a:gd name="T6" fmla="*/ 328 w 328"/>
                <a:gd name="T7" fmla="*/ 118 h 177"/>
                <a:gd name="T8" fmla="*/ 276 w 328"/>
                <a:gd name="T9" fmla="*/ 0 h 177"/>
              </a:gdLst>
              <a:ahLst/>
              <a:cxnLst>
                <a:cxn ang="0">
                  <a:pos x="T0" y="T1"/>
                </a:cxn>
                <a:cxn ang="0">
                  <a:pos x="T2" y="T3"/>
                </a:cxn>
                <a:cxn ang="0">
                  <a:pos x="T4" y="T5"/>
                </a:cxn>
                <a:cxn ang="0">
                  <a:pos x="T6" y="T7"/>
                </a:cxn>
                <a:cxn ang="0">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6" name="Freeform 45"/>
            <p:cNvSpPr/>
            <p:nvPr/>
          </p:nvSpPr>
          <p:spPr bwMode="auto">
            <a:xfrm>
              <a:off x="5757863" y="6281738"/>
              <a:ext cx="101600" cy="120650"/>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7" name="Freeform 46"/>
            <p:cNvSpPr>
              <a:spLocks noEditPoints="1"/>
            </p:cNvSpPr>
            <p:nvPr/>
          </p:nvSpPr>
          <p:spPr bwMode="auto">
            <a:xfrm>
              <a:off x="4749800" y="6286500"/>
              <a:ext cx="1079500" cy="284163"/>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8" name="Freeform 47"/>
            <p:cNvSpPr/>
            <p:nvPr/>
          </p:nvSpPr>
          <p:spPr bwMode="auto">
            <a:xfrm>
              <a:off x="4752975" y="6638925"/>
              <a:ext cx="1230313" cy="338138"/>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9" name="Freeform 48"/>
            <p:cNvSpPr/>
            <p:nvPr/>
          </p:nvSpPr>
          <p:spPr bwMode="auto">
            <a:xfrm>
              <a:off x="4527550" y="6196013"/>
              <a:ext cx="1466850" cy="393700"/>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0" name="Freeform 49"/>
            <p:cNvSpPr/>
            <p:nvPr/>
          </p:nvSpPr>
          <p:spPr bwMode="auto">
            <a:xfrm>
              <a:off x="5607050" y="6815138"/>
              <a:ext cx="233363" cy="134938"/>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1" name="Freeform 50"/>
            <p:cNvSpPr/>
            <p:nvPr/>
          </p:nvSpPr>
          <p:spPr bwMode="auto">
            <a:xfrm>
              <a:off x="5392738" y="6886575"/>
              <a:ext cx="492125" cy="26670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2" name="Freeform 51"/>
            <p:cNvSpPr/>
            <p:nvPr/>
          </p:nvSpPr>
          <p:spPr bwMode="auto">
            <a:xfrm>
              <a:off x="5178425" y="6954838"/>
              <a:ext cx="755650" cy="396875"/>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3" name="Freeform 52"/>
            <p:cNvSpPr/>
            <p:nvPr/>
          </p:nvSpPr>
          <p:spPr bwMode="auto">
            <a:xfrm>
              <a:off x="4964113" y="7018338"/>
              <a:ext cx="1019175" cy="528638"/>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4" name="Freeform 53"/>
            <p:cNvSpPr/>
            <p:nvPr/>
          </p:nvSpPr>
          <p:spPr bwMode="auto">
            <a:xfrm>
              <a:off x="5013325" y="7202488"/>
              <a:ext cx="758825" cy="412750"/>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5" name="Freeform 54"/>
            <p:cNvSpPr/>
            <p:nvPr/>
          </p:nvSpPr>
          <p:spPr bwMode="auto">
            <a:xfrm>
              <a:off x="5065713" y="7389813"/>
              <a:ext cx="492125" cy="288925"/>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6" name="Freeform 55"/>
            <p:cNvSpPr/>
            <p:nvPr/>
          </p:nvSpPr>
          <p:spPr bwMode="auto">
            <a:xfrm>
              <a:off x="5114925" y="7581900"/>
              <a:ext cx="233363" cy="146050"/>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7" name="Freeform 56"/>
            <p:cNvSpPr/>
            <p:nvPr/>
          </p:nvSpPr>
          <p:spPr bwMode="auto">
            <a:xfrm>
              <a:off x="4991100" y="6943725"/>
              <a:ext cx="160338" cy="212725"/>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8" name="Freeform 57"/>
            <p:cNvSpPr/>
            <p:nvPr/>
          </p:nvSpPr>
          <p:spPr bwMode="auto">
            <a:xfrm>
              <a:off x="5046663" y="6897688"/>
              <a:ext cx="323850" cy="461963"/>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9" name="Freeform 58"/>
            <p:cNvSpPr/>
            <p:nvPr/>
          </p:nvSpPr>
          <p:spPr bwMode="auto">
            <a:xfrm>
              <a:off x="5099050" y="6856413"/>
              <a:ext cx="493713" cy="709613"/>
            </a:xfrm>
            <a:custGeom>
              <a:avLst/>
              <a:gdLst>
                <a:gd name="T0" fmla="*/ 5 w 131"/>
                <a:gd name="T1" fmla="*/ 188 h 189"/>
                <a:gd name="T2" fmla="*/ 2 w 131"/>
                <a:gd name="T3" fmla="*/ 188 h 189"/>
                <a:gd name="T4" fmla="*/ 1 w 131"/>
                <a:gd name="T5" fmla="*/ 182 h 189"/>
                <a:gd name="T6" fmla="*/ 124 w 131"/>
                <a:gd name="T7" fmla="*/ 2 h 189"/>
                <a:gd name="T8" fmla="*/ 129 w 131"/>
                <a:gd name="T9" fmla="*/ 1 h 189"/>
                <a:gd name="T10" fmla="*/ 130 w 131"/>
                <a:gd name="T11" fmla="*/ 6 h 189"/>
                <a:gd name="T12" fmla="*/ 7 w 131"/>
                <a:gd name="T13" fmla="*/ 187 h 189"/>
                <a:gd name="T14" fmla="*/ 5 w 131"/>
                <a:gd name="T15" fmla="*/ 188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0" name="Freeform 59"/>
            <p:cNvSpPr/>
            <p:nvPr/>
          </p:nvSpPr>
          <p:spPr bwMode="auto">
            <a:xfrm>
              <a:off x="5151438" y="6811963"/>
              <a:ext cx="658813" cy="957263"/>
            </a:xfrm>
            <a:custGeom>
              <a:avLst/>
              <a:gdLst>
                <a:gd name="T0" fmla="*/ 5 w 175"/>
                <a:gd name="T1" fmla="*/ 255 h 255"/>
                <a:gd name="T2" fmla="*/ 2 w 175"/>
                <a:gd name="T3" fmla="*/ 254 h 255"/>
                <a:gd name="T4" fmla="*/ 1 w 175"/>
                <a:gd name="T5" fmla="*/ 249 h 255"/>
                <a:gd name="T6" fmla="*/ 168 w 175"/>
                <a:gd name="T7" fmla="*/ 2 h 255"/>
                <a:gd name="T8" fmla="*/ 173 w 175"/>
                <a:gd name="T9" fmla="*/ 1 h 255"/>
                <a:gd name="T10" fmla="*/ 174 w 175"/>
                <a:gd name="T11" fmla="*/ 6 h 255"/>
                <a:gd name="T12" fmla="*/ 7 w 175"/>
                <a:gd name="T13" fmla="*/ 254 h 255"/>
                <a:gd name="T14" fmla="*/ 5 w 175"/>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1" name="Freeform 60"/>
            <p:cNvSpPr/>
            <p:nvPr/>
          </p:nvSpPr>
          <p:spPr bwMode="auto">
            <a:xfrm>
              <a:off x="5362575" y="6999288"/>
              <a:ext cx="492125" cy="725488"/>
            </a:xfrm>
            <a:custGeom>
              <a:avLst/>
              <a:gdLst>
                <a:gd name="T0" fmla="*/ 5 w 131"/>
                <a:gd name="T1" fmla="*/ 193 h 193"/>
                <a:gd name="T2" fmla="*/ 2 w 131"/>
                <a:gd name="T3" fmla="*/ 192 h 193"/>
                <a:gd name="T4" fmla="*/ 1 w 131"/>
                <a:gd name="T5" fmla="*/ 187 h 193"/>
                <a:gd name="T6" fmla="*/ 124 w 131"/>
                <a:gd name="T7" fmla="*/ 2 h 193"/>
                <a:gd name="T8" fmla="*/ 129 w 131"/>
                <a:gd name="T9" fmla="*/ 1 h 193"/>
                <a:gd name="T10" fmla="*/ 130 w 131"/>
                <a:gd name="T11" fmla="*/ 6 h 193"/>
                <a:gd name="T12" fmla="*/ 7 w 131"/>
                <a:gd name="T13" fmla="*/ 191 h 193"/>
                <a:gd name="T14" fmla="*/ 5 w 131"/>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2" name="Freeform 61"/>
            <p:cNvSpPr/>
            <p:nvPr/>
          </p:nvSpPr>
          <p:spPr bwMode="auto">
            <a:xfrm>
              <a:off x="5573713" y="7183438"/>
              <a:ext cx="327025" cy="481013"/>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3" name="Freeform 62"/>
            <p:cNvSpPr/>
            <p:nvPr/>
          </p:nvSpPr>
          <p:spPr bwMode="auto">
            <a:xfrm>
              <a:off x="5783263" y="7367588"/>
              <a:ext cx="158750" cy="228600"/>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4" name="Freeform 63"/>
            <p:cNvSpPr/>
            <p:nvPr/>
          </p:nvSpPr>
          <p:spPr bwMode="auto">
            <a:xfrm>
              <a:off x="4881563" y="6556375"/>
              <a:ext cx="285750" cy="228600"/>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5" name="Freeform 64"/>
            <p:cNvSpPr/>
            <p:nvPr/>
          </p:nvSpPr>
          <p:spPr bwMode="auto">
            <a:xfrm>
              <a:off x="4945063" y="6507163"/>
              <a:ext cx="161925" cy="327025"/>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6" name="Freeform 65"/>
            <p:cNvSpPr/>
            <p:nvPr/>
          </p:nvSpPr>
          <p:spPr bwMode="auto">
            <a:xfrm>
              <a:off x="5073650" y="6507163"/>
              <a:ext cx="288925" cy="228600"/>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7" name="Freeform 66"/>
            <p:cNvSpPr/>
            <p:nvPr/>
          </p:nvSpPr>
          <p:spPr bwMode="auto">
            <a:xfrm>
              <a:off x="5137150" y="6457950"/>
              <a:ext cx="161925" cy="323850"/>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8" name="Freeform 67"/>
            <p:cNvSpPr/>
            <p:nvPr/>
          </p:nvSpPr>
          <p:spPr bwMode="auto">
            <a:xfrm>
              <a:off x="5268913" y="6457950"/>
              <a:ext cx="285750" cy="225425"/>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9" name="Freeform 68"/>
            <p:cNvSpPr/>
            <p:nvPr/>
          </p:nvSpPr>
          <p:spPr bwMode="auto">
            <a:xfrm>
              <a:off x="5329238" y="6410325"/>
              <a:ext cx="161925" cy="32226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0" name="Freeform 69"/>
            <p:cNvSpPr/>
            <p:nvPr/>
          </p:nvSpPr>
          <p:spPr bwMode="auto">
            <a:xfrm>
              <a:off x="5461000" y="6410325"/>
              <a:ext cx="285750" cy="225425"/>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1" name="Freeform 70"/>
            <p:cNvSpPr/>
            <p:nvPr/>
          </p:nvSpPr>
          <p:spPr bwMode="auto">
            <a:xfrm>
              <a:off x="5521325" y="6361113"/>
              <a:ext cx="160338" cy="322263"/>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2" name="Freeform 71"/>
            <p:cNvSpPr/>
            <p:nvPr/>
          </p:nvSpPr>
          <p:spPr bwMode="auto">
            <a:xfrm>
              <a:off x="4321175" y="5211763"/>
              <a:ext cx="1771650" cy="1341438"/>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3" name="Freeform 72"/>
            <p:cNvSpPr/>
            <p:nvPr/>
          </p:nvSpPr>
          <p:spPr bwMode="auto">
            <a:xfrm>
              <a:off x="5329238" y="6927850"/>
              <a:ext cx="1123950" cy="1039813"/>
            </a:xfrm>
            <a:custGeom>
              <a:avLst/>
              <a:gdLst>
                <a:gd name="T0" fmla="*/ 299 w 299"/>
                <a:gd name="T1" fmla="*/ 0 h 277"/>
                <a:gd name="T2" fmla="*/ 0 w 299"/>
                <a:gd name="T3" fmla="*/ 0 h 277"/>
                <a:gd name="T4" fmla="*/ 13 w 299"/>
                <a:gd name="T5" fmla="*/ 265 h 277"/>
                <a:gd name="T6" fmla="*/ 286 w 299"/>
                <a:gd name="T7" fmla="*/ 265 h 277"/>
                <a:gd name="T8" fmla="*/ 299 w 299"/>
                <a:gd name="T9" fmla="*/ 0 h 277"/>
              </a:gdLst>
              <a:ahLst/>
              <a:cxnLst>
                <a:cxn ang="0">
                  <a:pos x="T0" y="T1"/>
                </a:cxn>
                <a:cxn ang="0">
                  <a:pos x="T2" y="T3"/>
                </a:cxn>
                <a:cxn ang="0">
                  <a:pos x="T4" y="T5"/>
                </a:cxn>
                <a:cxn ang="0">
                  <a:pos x="T6" y="T7"/>
                </a:cxn>
                <a:cxn ang="0">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4" name="Freeform 73"/>
            <p:cNvSpPr/>
            <p:nvPr/>
          </p:nvSpPr>
          <p:spPr bwMode="auto">
            <a:xfrm>
              <a:off x="5895975" y="6919913"/>
              <a:ext cx="131763" cy="7938"/>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5" name="Freeform 74"/>
            <p:cNvSpPr>
              <a:spLocks noEditPoints="1"/>
            </p:cNvSpPr>
            <p:nvPr/>
          </p:nvSpPr>
          <p:spPr bwMode="auto">
            <a:xfrm>
              <a:off x="6024563" y="6919913"/>
              <a:ext cx="428625" cy="7938"/>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6" name="Freeform 75"/>
            <p:cNvSpPr/>
            <p:nvPr/>
          </p:nvSpPr>
          <p:spPr bwMode="auto">
            <a:xfrm>
              <a:off x="6354763" y="6924675"/>
              <a:ext cx="38100" cy="3175"/>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7" name="Freeform 76"/>
            <p:cNvSpPr/>
            <p:nvPr/>
          </p:nvSpPr>
          <p:spPr bwMode="auto">
            <a:xfrm>
              <a:off x="6164263" y="6919913"/>
              <a:ext cx="36513" cy="7938"/>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8" name="Freeform 77"/>
            <p:cNvSpPr/>
            <p:nvPr/>
          </p:nvSpPr>
          <p:spPr bwMode="auto">
            <a:xfrm>
              <a:off x="6065838" y="6919913"/>
              <a:ext cx="57150" cy="7938"/>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9" name="Freeform 78"/>
            <p:cNvSpPr/>
            <p:nvPr/>
          </p:nvSpPr>
          <p:spPr bwMode="auto">
            <a:xfrm>
              <a:off x="6392863" y="6924675"/>
              <a:ext cx="60325" cy="3175"/>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0" name="Freeform 79"/>
            <p:cNvSpPr>
              <a:spLocks noEditPoints="1"/>
            </p:cNvSpPr>
            <p:nvPr/>
          </p:nvSpPr>
          <p:spPr bwMode="auto">
            <a:xfrm>
              <a:off x="5521325" y="6919913"/>
              <a:ext cx="374650" cy="7938"/>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1" name="Freeform 80"/>
            <p:cNvSpPr/>
            <p:nvPr/>
          </p:nvSpPr>
          <p:spPr bwMode="auto">
            <a:xfrm>
              <a:off x="5761038" y="6919913"/>
              <a:ext cx="71438" cy="7938"/>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2" name="Freeform 81"/>
            <p:cNvSpPr/>
            <p:nvPr/>
          </p:nvSpPr>
          <p:spPr bwMode="auto">
            <a:xfrm>
              <a:off x="5521325" y="6924675"/>
              <a:ext cx="36513" cy="3175"/>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3" name="Freeform 82"/>
            <p:cNvSpPr/>
            <p:nvPr/>
          </p:nvSpPr>
          <p:spPr bwMode="auto">
            <a:xfrm>
              <a:off x="5711825" y="6919913"/>
              <a:ext cx="38100" cy="7938"/>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4" name="Freeform 83"/>
            <p:cNvSpPr/>
            <p:nvPr/>
          </p:nvSpPr>
          <p:spPr bwMode="auto">
            <a:xfrm>
              <a:off x="5329238" y="69548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5" name="Freeform 84"/>
            <p:cNvSpPr/>
            <p:nvPr/>
          </p:nvSpPr>
          <p:spPr bwMode="auto">
            <a:xfrm>
              <a:off x="5332413" y="6927850"/>
              <a:ext cx="1120775" cy="206375"/>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6" name="Freeform 85"/>
            <p:cNvSpPr/>
            <p:nvPr/>
          </p:nvSpPr>
          <p:spPr bwMode="auto">
            <a:xfrm>
              <a:off x="5208588" y="6361113"/>
              <a:ext cx="1365250" cy="541338"/>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7" name="Freeform 86"/>
            <p:cNvSpPr>
              <a:spLocks noEditPoints="1"/>
            </p:cNvSpPr>
            <p:nvPr/>
          </p:nvSpPr>
          <p:spPr bwMode="auto">
            <a:xfrm>
              <a:off x="6521450" y="6496050"/>
              <a:ext cx="25400" cy="112713"/>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8" name="Freeform 87"/>
            <p:cNvSpPr/>
            <p:nvPr/>
          </p:nvSpPr>
          <p:spPr bwMode="auto">
            <a:xfrm>
              <a:off x="6543675" y="6600825"/>
              <a:ext cx="0" cy="7938"/>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9" name="Freeform 88"/>
            <p:cNvSpPr/>
            <p:nvPr/>
          </p:nvSpPr>
          <p:spPr bwMode="auto">
            <a:xfrm>
              <a:off x="6527800" y="6526213"/>
              <a:ext cx="15875" cy="33338"/>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0" name="Freeform 89"/>
            <p:cNvSpPr/>
            <p:nvPr/>
          </p:nvSpPr>
          <p:spPr bwMode="auto">
            <a:xfrm>
              <a:off x="5276850" y="6435725"/>
              <a:ext cx="1266825" cy="173038"/>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1" name="Freeform 90"/>
            <p:cNvSpPr/>
            <p:nvPr/>
          </p:nvSpPr>
          <p:spPr bwMode="auto">
            <a:xfrm>
              <a:off x="5260975" y="6848475"/>
              <a:ext cx="1260475" cy="109538"/>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2" name="Freeform 91"/>
            <p:cNvSpPr/>
            <p:nvPr/>
          </p:nvSpPr>
          <p:spPr bwMode="auto">
            <a:xfrm>
              <a:off x="5133975" y="6361113"/>
              <a:ext cx="1514475" cy="109538"/>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3" name="Freeform 92"/>
            <p:cNvSpPr/>
            <p:nvPr/>
          </p:nvSpPr>
          <p:spPr bwMode="auto">
            <a:xfrm>
              <a:off x="6145213" y="6980238"/>
              <a:ext cx="228600" cy="20320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4" name="Freeform 93"/>
            <p:cNvSpPr/>
            <p:nvPr/>
          </p:nvSpPr>
          <p:spPr bwMode="auto">
            <a:xfrm>
              <a:off x="5892800" y="6996113"/>
              <a:ext cx="477838" cy="42386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5" name="Freeform 94"/>
            <p:cNvSpPr/>
            <p:nvPr/>
          </p:nvSpPr>
          <p:spPr bwMode="auto">
            <a:xfrm>
              <a:off x="5637213" y="7010400"/>
              <a:ext cx="728663" cy="642938"/>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6" name="Freeform 95"/>
            <p:cNvSpPr/>
            <p:nvPr/>
          </p:nvSpPr>
          <p:spPr bwMode="auto">
            <a:xfrm>
              <a:off x="5384800" y="7026275"/>
              <a:ext cx="977900" cy="858838"/>
            </a:xfrm>
            <a:custGeom>
              <a:avLst/>
              <a:gdLst>
                <a:gd name="T0" fmla="*/ 256 w 260"/>
                <a:gd name="T1" fmla="*/ 229 h 229"/>
                <a:gd name="T2" fmla="*/ 253 w 260"/>
                <a:gd name="T3" fmla="*/ 228 h 229"/>
                <a:gd name="T4" fmla="*/ 2 w 260"/>
                <a:gd name="T5" fmla="*/ 8 h 229"/>
                <a:gd name="T6" fmla="*/ 1 w 260"/>
                <a:gd name="T7" fmla="*/ 2 h 229"/>
                <a:gd name="T8" fmla="*/ 7 w 260"/>
                <a:gd name="T9" fmla="*/ 1 h 229"/>
                <a:gd name="T10" fmla="*/ 258 w 260"/>
                <a:gd name="T11" fmla="*/ 221 h 229"/>
                <a:gd name="T12" fmla="*/ 259 w 260"/>
                <a:gd name="T13" fmla="*/ 227 h 229"/>
                <a:gd name="T14" fmla="*/ 256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7" name="Freeform 96"/>
            <p:cNvSpPr/>
            <p:nvPr/>
          </p:nvSpPr>
          <p:spPr bwMode="auto">
            <a:xfrm>
              <a:off x="5389563" y="7239000"/>
              <a:ext cx="728663" cy="665163"/>
            </a:xfrm>
            <a:custGeom>
              <a:avLst/>
              <a:gdLst>
                <a:gd name="T0" fmla="*/ 189 w 194"/>
                <a:gd name="T1" fmla="*/ 177 h 177"/>
                <a:gd name="T2" fmla="*/ 186 w 194"/>
                <a:gd name="T3" fmla="*/ 176 h 177"/>
                <a:gd name="T4" fmla="*/ 2 w 194"/>
                <a:gd name="T5" fmla="*/ 8 h 177"/>
                <a:gd name="T6" fmla="*/ 1 w 194"/>
                <a:gd name="T7" fmla="*/ 2 h 177"/>
                <a:gd name="T8" fmla="*/ 7 w 194"/>
                <a:gd name="T9" fmla="*/ 2 h 177"/>
                <a:gd name="T10" fmla="*/ 192 w 194"/>
                <a:gd name="T11" fmla="*/ 169 h 177"/>
                <a:gd name="T12" fmla="*/ 192 w 194"/>
                <a:gd name="T13" fmla="*/ 176 h 177"/>
                <a:gd name="T14" fmla="*/ 189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8" name="Freeform 97"/>
            <p:cNvSpPr/>
            <p:nvPr/>
          </p:nvSpPr>
          <p:spPr bwMode="auto">
            <a:xfrm>
              <a:off x="5392738" y="7458075"/>
              <a:ext cx="477838" cy="449263"/>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9" name="Freeform 98"/>
            <p:cNvSpPr/>
            <p:nvPr/>
          </p:nvSpPr>
          <p:spPr bwMode="auto">
            <a:xfrm>
              <a:off x="5395913" y="7670800"/>
              <a:ext cx="227013" cy="225425"/>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0" name="Freeform 99"/>
            <p:cNvSpPr/>
            <p:nvPr/>
          </p:nvSpPr>
          <p:spPr bwMode="auto">
            <a:xfrm>
              <a:off x="5384800" y="6980238"/>
              <a:ext cx="230188" cy="20320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1" name="Freeform 100"/>
            <p:cNvSpPr/>
            <p:nvPr/>
          </p:nvSpPr>
          <p:spPr bwMode="auto">
            <a:xfrm>
              <a:off x="5389563" y="6996113"/>
              <a:ext cx="476250" cy="42386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2" name="Freeform 101"/>
            <p:cNvSpPr/>
            <p:nvPr/>
          </p:nvSpPr>
          <p:spPr bwMode="auto">
            <a:xfrm>
              <a:off x="5392738" y="7010400"/>
              <a:ext cx="730250" cy="642938"/>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3" name="Freeform 102"/>
            <p:cNvSpPr/>
            <p:nvPr/>
          </p:nvSpPr>
          <p:spPr bwMode="auto">
            <a:xfrm>
              <a:off x="5395913" y="7026275"/>
              <a:ext cx="977900" cy="858838"/>
            </a:xfrm>
            <a:custGeom>
              <a:avLst/>
              <a:gdLst>
                <a:gd name="T0" fmla="*/ 4 w 260"/>
                <a:gd name="T1" fmla="*/ 229 h 229"/>
                <a:gd name="T2" fmla="*/ 1 w 260"/>
                <a:gd name="T3" fmla="*/ 227 h 229"/>
                <a:gd name="T4" fmla="*/ 1 w 260"/>
                <a:gd name="T5" fmla="*/ 221 h 229"/>
                <a:gd name="T6" fmla="*/ 253 w 260"/>
                <a:gd name="T7" fmla="*/ 1 h 229"/>
                <a:gd name="T8" fmla="*/ 259 w 260"/>
                <a:gd name="T9" fmla="*/ 2 h 229"/>
                <a:gd name="T10" fmla="*/ 258 w 260"/>
                <a:gd name="T11" fmla="*/ 8 h 229"/>
                <a:gd name="T12" fmla="*/ 7 w 260"/>
                <a:gd name="T13" fmla="*/ 228 h 229"/>
                <a:gd name="T14" fmla="*/ 4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4" name="Freeform 103"/>
            <p:cNvSpPr/>
            <p:nvPr/>
          </p:nvSpPr>
          <p:spPr bwMode="auto">
            <a:xfrm>
              <a:off x="5640388" y="7239000"/>
              <a:ext cx="730250" cy="665163"/>
            </a:xfrm>
            <a:custGeom>
              <a:avLst/>
              <a:gdLst>
                <a:gd name="T0" fmla="*/ 5 w 194"/>
                <a:gd name="T1" fmla="*/ 177 h 177"/>
                <a:gd name="T2" fmla="*/ 2 w 194"/>
                <a:gd name="T3" fmla="*/ 176 h 177"/>
                <a:gd name="T4" fmla="*/ 2 w 194"/>
                <a:gd name="T5" fmla="*/ 169 h 177"/>
                <a:gd name="T6" fmla="*/ 187 w 194"/>
                <a:gd name="T7" fmla="*/ 2 h 177"/>
                <a:gd name="T8" fmla="*/ 193 w 194"/>
                <a:gd name="T9" fmla="*/ 2 h 177"/>
                <a:gd name="T10" fmla="*/ 192 w 194"/>
                <a:gd name="T11" fmla="*/ 8 h 177"/>
                <a:gd name="T12" fmla="*/ 8 w 194"/>
                <a:gd name="T13" fmla="*/ 176 h 177"/>
                <a:gd name="T14" fmla="*/ 5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5" name="Freeform 104"/>
            <p:cNvSpPr/>
            <p:nvPr/>
          </p:nvSpPr>
          <p:spPr bwMode="auto">
            <a:xfrm>
              <a:off x="5889625" y="7458075"/>
              <a:ext cx="476250" cy="449263"/>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6" name="Freeform 105"/>
            <p:cNvSpPr/>
            <p:nvPr/>
          </p:nvSpPr>
          <p:spPr bwMode="auto">
            <a:xfrm>
              <a:off x="6137275" y="7670800"/>
              <a:ext cx="225425" cy="225425"/>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7" name="Freeform 106"/>
            <p:cNvSpPr/>
            <p:nvPr/>
          </p:nvSpPr>
          <p:spPr bwMode="auto">
            <a:xfrm>
              <a:off x="5422900" y="6496050"/>
              <a:ext cx="263525" cy="319088"/>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8" name="Freeform 107"/>
            <p:cNvSpPr/>
            <p:nvPr/>
          </p:nvSpPr>
          <p:spPr bwMode="auto">
            <a:xfrm>
              <a:off x="5422900" y="6496050"/>
              <a:ext cx="263525" cy="319088"/>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9" name="Freeform 108"/>
            <p:cNvSpPr/>
            <p:nvPr/>
          </p:nvSpPr>
          <p:spPr bwMode="auto">
            <a:xfrm>
              <a:off x="564832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0" name="Freeform 109"/>
            <p:cNvSpPr/>
            <p:nvPr/>
          </p:nvSpPr>
          <p:spPr bwMode="auto">
            <a:xfrm>
              <a:off x="564832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1" name="Freeform 110"/>
            <p:cNvSpPr/>
            <p:nvPr/>
          </p:nvSpPr>
          <p:spPr bwMode="auto">
            <a:xfrm>
              <a:off x="5873750"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2" name="Freeform 111"/>
            <p:cNvSpPr/>
            <p:nvPr/>
          </p:nvSpPr>
          <p:spPr bwMode="auto">
            <a:xfrm>
              <a:off x="5873750"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3" name="Freeform 112"/>
            <p:cNvSpPr/>
            <p:nvPr/>
          </p:nvSpPr>
          <p:spPr bwMode="auto">
            <a:xfrm>
              <a:off x="609917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4" name="Freeform 113"/>
            <p:cNvSpPr/>
            <p:nvPr/>
          </p:nvSpPr>
          <p:spPr bwMode="auto">
            <a:xfrm>
              <a:off x="609917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5" name="Freeform 114"/>
            <p:cNvSpPr/>
            <p:nvPr/>
          </p:nvSpPr>
          <p:spPr bwMode="auto">
            <a:xfrm>
              <a:off x="4884738" y="5148263"/>
              <a:ext cx="2016125" cy="1220788"/>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226" name="Freeform 7"/>
          <p:cNvSpPr>
            <a:spLocks noEditPoints="1"/>
          </p:cNvSpPr>
          <p:nvPr/>
        </p:nvSpPr>
        <p:spPr bwMode="auto">
          <a:xfrm>
            <a:off x="2968632" y="2441740"/>
            <a:ext cx="3206747" cy="1277606"/>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7" name="五角星 226"/>
          <p:cNvSpPr/>
          <p:nvPr/>
        </p:nvSpPr>
        <p:spPr>
          <a:xfrm>
            <a:off x="1617532" y="2947344"/>
            <a:ext cx="274991" cy="27499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228" name="五角星 227"/>
          <p:cNvSpPr/>
          <p:nvPr/>
        </p:nvSpPr>
        <p:spPr>
          <a:xfrm>
            <a:off x="7251488" y="2947344"/>
            <a:ext cx="274991" cy="27499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397227947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66578" y="136819"/>
            <a:ext cx="7416146" cy="486000"/>
          </a:xfrm>
        </p:spPr>
        <p:txBody>
          <a:bodyPr>
            <a:normAutofit/>
          </a:bodyPr>
          <a:lstStyle>
            <a:lvl1pPr algn="ctr">
              <a:defRPr sz="2700"/>
            </a:lvl1pPr>
          </a:lstStyle>
          <a:p>
            <a:r>
              <a:rPr lang="zh-CN" altLang="en-US" dirty="0"/>
              <a:t>单击此处编辑标题</a:t>
            </a:r>
          </a:p>
        </p:txBody>
      </p:sp>
      <p:sp>
        <p:nvSpPr>
          <p:cNvPr id="3" name="内容占位符 2"/>
          <p:cNvSpPr>
            <a:spLocks noGrp="1"/>
          </p:cNvSpPr>
          <p:nvPr>
            <p:ph sz="half" idx="1"/>
          </p:nvPr>
        </p:nvSpPr>
        <p:spPr>
          <a:xfrm>
            <a:off x="866578" y="1101856"/>
            <a:ext cx="7416146" cy="1394792"/>
          </a:xfrm>
        </p:spPr>
        <p:txBody>
          <a:bodyPr>
            <a:normAutofit/>
          </a:bodyPr>
          <a:lstStyle>
            <a:lvl1pPr marL="214288" indent="-214288"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66578" y="2747947"/>
            <a:ext cx="7416146" cy="1394792"/>
          </a:xfrm>
        </p:spPr>
        <p:txBody>
          <a:bodyPr>
            <a:normAutofit/>
          </a:bodyPr>
          <a:lstStyle>
            <a:lvl1pPr marL="214288" indent="-214288" algn="l">
              <a:buFont typeface="Arial" panose="020B0604020202020204" pitchFamily="34" charset="0"/>
              <a:buChar char="•"/>
              <a:defRPr sz="1800"/>
            </a:lvl1pPr>
            <a:lvl2pPr marL="600000" indent="-257144" algn="l">
              <a:buFont typeface="Arial" panose="020B0604020202020204" pitchFamily="34" charset="0"/>
              <a:buChar char="•"/>
              <a:defRPr/>
            </a:lvl2pPr>
            <a:lvl3pPr marL="900001" indent="-214288" algn="l">
              <a:buFont typeface="Arial" panose="020B0604020202020204" pitchFamily="34" charset="0"/>
              <a:buChar char="•"/>
              <a:defRPr/>
            </a:lvl3pPr>
            <a:lvl4pPr marL="1242858" indent="-214288" algn="l">
              <a:buFont typeface="Arial" panose="020B0604020202020204" pitchFamily="34" charset="0"/>
              <a:buChar char="•"/>
              <a:defRPr/>
            </a:lvl4pPr>
            <a:lvl5pPr marL="1585718" indent="-214288" algn="l">
              <a:buFont typeface="Arial" panose="020B0604020202020204" pitchFamily="34" charset="0"/>
              <a:buChar cha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6" name="页脚占位符 5"/>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7" name="灯片编号占位符 6"/>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8" name="五角星 7"/>
          <p:cNvSpPr/>
          <p:nvPr/>
        </p:nvSpPr>
        <p:spPr>
          <a:xfrm>
            <a:off x="570392"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
        <p:nvSpPr>
          <p:cNvPr id="9" name="五角星 8"/>
          <p:cNvSpPr/>
          <p:nvPr/>
        </p:nvSpPr>
        <p:spPr>
          <a:xfrm>
            <a:off x="8381453" y="279875"/>
            <a:ext cx="197457" cy="19745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normAutofit fontScale="25000" lnSpcReduction="20000"/>
          </a:bodyPr>
          <a:lstStyle/>
          <a:p>
            <a:pPr algn="ctr" defTabSz="685715"/>
            <a:endParaRPr lang="zh-CN" altLang="en-US" sz="1400" dirty="0">
              <a:solidFill>
                <a:prstClr val="white"/>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321185239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100" y="272700"/>
            <a:ext cx="7886700" cy="604800"/>
          </a:xfrm>
        </p:spPr>
        <p:txBody>
          <a:bodyPr>
            <a:normAutofit/>
          </a:bodyPr>
          <a:lstStyle>
            <a:lvl1pPr>
              <a:defRPr b="0"/>
            </a:lvl1p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normAutofit/>
          </a:bodyPr>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878806"/>
            <a:ext cx="3868340" cy="2763441"/>
          </a:xfrm>
        </p:spPr>
        <p:txBody>
          <a:bodyPr>
            <a:normAutofit/>
          </a:bodyPr>
          <a:lstStyle>
            <a:lvl1pPr marL="257144" indent="-257144"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260872"/>
            <a:ext cx="3887391" cy="617934"/>
          </a:xfrm>
        </p:spPr>
        <p:txBody>
          <a:bodyPr anchor="b">
            <a:normAutofit/>
          </a:bodyPr>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2" y="1878806"/>
            <a:ext cx="3887391" cy="2763441"/>
          </a:xfrm>
        </p:spPr>
        <p:txBody>
          <a:bodyPr>
            <a:normAutofit/>
          </a:bodyPr>
          <a:lstStyle>
            <a:lvl1pPr marL="257144" indent="-257144"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8" name="页脚占位符 7"/>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9" name="灯片编号占位符 8"/>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3939494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4" name="页脚占位符 3"/>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5" name="灯片编号占位符 4"/>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6" name="Freeform 7"/>
          <p:cNvSpPr/>
          <p:nvPr/>
        </p:nvSpPr>
        <p:spPr bwMode="auto">
          <a:xfrm>
            <a:off x="1347997" y="433812"/>
            <a:ext cx="6448010" cy="4204913"/>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1701000" y="2643300"/>
            <a:ext cx="5740200" cy="477900"/>
          </a:xfrm>
        </p:spPr>
        <p:txBody>
          <a:bodyPr>
            <a:noAutofit/>
          </a:bodyPr>
          <a:lstStyle>
            <a:lvl1pPr algn="ctr">
              <a:defRPr sz="3300"/>
            </a:lvl1pPr>
          </a:lstStyle>
          <a:p>
            <a:r>
              <a:rPr lang="zh-CN" altLang="en-US" dirty="0"/>
              <a:t>单击此处编辑母版标题样式</a:t>
            </a:r>
          </a:p>
        </p:txBody>
      </p:sp>
      <p:grpSp>
        <p:nvGrpSpPr>
          <p:cNvPr id="115" name="组合 114"/>
          <p:cNvGrpSpPr/>
          <p:nvPr/>
        </p:nvGrpSpPr>
        <p:grpSpPr>
          <a:xfrm>
            <a:off x="3650568" y="623752"/>
            <a:ext cx="1842868" cy="1699802"/>
            <a:chOff x="4321175" y="4949825"/>
            <a:chExt cx="3271838" cy="3017838"/>
          </a:xfrm>
        </p:grpSpPr>
        <p:sp>
          <p:nvSpPr>
            <p:cNvPr id="116" name="Oval 9"/>
            <p:cNvSpPr>
              <a:spLocks noChangeArrowheads="1"/>
            </p:cNvSpPr>
            <p:nvPr/>
          </p:nvSpPr>
          <p:spPr bwMode="auto">
            <a:xfrm>
              <a:off x="4551363" y="4949825"/>
              <a:ext cx="2814638" cy="2816225"/>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7" name="Freeform 10"/>
            <p:cNvSpPr/>
            <p:nvPr/>
          </p:nvSpPr>
          <p:spPr bwMode="auto">
            <a:xfrm>
              <a:off x="5903913" y="6702425"/>
              <a:ext cx="1128713" cy="1074738"/>
            </a:xfrm>
            <a:custGeom>
              <a:avLst/>
              <a:gdLst>
                <a:gd name="T0" fmla="*/ 300 w 300"/>
                <a:gd name="T1" fmla="*/ 61 h 286"/>
                <a:gd name="T2" fmla="*/ 44 w 300"/>
                <a:gd name="T3" fmla="*/ 0 h 286"/>
                <a:gd name="T4" fmla="*/ 0 w 300"/>
                <a:gd name="T5" fmla="*/ 230 h 286"/>
                <a:gd name="T6" fmla="*/ 235 w 300"/>
                <a:gd name="T7" fmla="*/ 286 h 286"/>
                <a:gd name="T8" fmla="*/ 300 w 300"/>
                <a:gd name="T9" fmla="*/ 61 h 286"/>
              </a:gdLst>
              <a:ahLst/>
              <a:cxnLst>
                <a:cxn ang="0">
                  <a:pos x="T0" y="T1"/>
                </a:cxn>
                <a:cxn ang="0">
                  <a:pos x="T2" y="T3"/>
                </a:cxn>
                <a:cxn ang="0">
                  <a:pos x="T4" y="T5"/>
                </a:cxn>
                <a:cxn ang="0">
                  <a:pos x="T6" y="T7"/>
                </a:cxn>
                <a:cxn ang="0">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8" name="Freeform 11"/>
            <p:cNvSpPr/>
            <p:nvPr/>
          </p:nvSpPr>
          <p:spPr bwMode="auto">
            <a:xfrm>
              <a:off x="6505575" y="6804025"/>
              <a:ext cx="527050" cy="127000"/>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19" name="Freeform 12"/>
            <p:cNvSpPr/>
            <p:nvPr/>
          </p:nvSpPr>
          <p:spPr bwMode="auto">
            <a:xfrm>
              <a:off x="6461125" y="6807200"/>
              <a:ext cx="571500" cy="30480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0" name="Freeform 13"/>
            <p:cNvSpPr/>
            <p:nvPr/>
          </p:nvSpPr>
          <p:spPr bwMode="auto">
            <a:xfrm>
              <a:off x="5997575" y="6240463"/>
              <a:ext cx="1225550" cy="649288"/>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1" name="Freeform 14"/>
            <p:cNvSpPr>
              <a:spLocks noEditPoints="1"/>
            </p:cNvSpPr>
            <p:nvPr/>
          </p:nvSpPr>
          <p:spPr bwMode="auto">
            <a:xfrm>
              <a:off x="6115050" y="6300788"/>
              <a:ext cx="1066800" cy="379413"/>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2" name="Freeform 15"/>
            <p:cNvSpPr>
              <a:spLocks noEditPoints="1"/>
            </p:cNvSpPr>
            <p:nvPr/>
          </p:nvSpPr>
          <p:spPr bwMode="auto">
            <a:xfrm>
              <a:off x="6137275" y="6303963"/>
              <a:ext cx="1044575" cy="368300"/>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3" name="Freeform 16"/>
            <p:cNvSpPr/>
            <p:nvPr/>
          </p:nvSpPr>
          <p:spPr bwMode="auto">
            <a:xfrm>
              <a:off x="5937250" y="6635750"/>
              <a:ext cx="1233488" cy="32226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4" name="Freeform 17"/>
            <p:cNvSpPr/>
            <p:nvPr/>
          </p:nvSpPr>
          <p:spPr bwMode="auto">
            <a:xfrm>
              <a:off x="5922963" y="6191250"/>
              <a:ext cx="1462088" cy="376238"/>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5" name="Freeform 18"/>
            <p:cNvSpPr/>
            <p:nvPr/>
          </p:nvSpPr>
          <p:spPr bwMode="auto">
            <a:xfrm>
              <a:off x="6753225" y="6924675"/>
              <a:ext cx="161925" cy="214313"/>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6" name="Freeform 19"/>
            <p:cNvSpPr/>
            <p:nvPr/>
          </p:nvSpPr>
          <p:spPr bwMode="auto">
            <a:xfrm>
              <a:off x="6532563" y="6883400"/>
              <a:ext cx="333375" cy="45720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7" name="Freeform 20"/>
            <p:cNvSpPr/>
            <p:nvPr/>
          </p:nvSpPr>
          <p:spPr bwMode="auto">
            <a:xfrm>
              <a:off x="6310313" y="6842125"/>
              <a:ext cx="503238" cy="701675"/>
            </a:xfrm>
            <a:custGeom>
              <a:avLst/>
              <a:gdLst>
                <a:gd name="T0" fmla="*/ 129 w 134"/>
                <a:gd name="T1" fmla="*/ 187 h 187"/>
                <a:gd name="T2" fmla="*/ 127 w 134"/>
                <a:gd name="T3" fmla="*/ 186 h 187"/>
                <a:gd name="T4" fmla="*/ 1 w 134"/>
                <a:gd name="T5" fmla="*/ 7 h 187"/>
                <a:gd name="T6" fmla="*/ 2 w 134"/>
                <a:gd name="T7" fmla="*/ 1 h 187"/>
                <a:gd name="T8" fmla="*/ 8 w 134"/>
                <a:gd name="T9" fmla="*/ 2 h 187"/>
                <a:gd name="T10" fmla="*/ 133 w 134"/>
                <a:gd name="T11" fmla="*/ 181 h 187"/>
                <a:gd name="T12" fmla="*/ 132 w 134"/>
                <a:gd name="T13" fmla="*/ 186 h 187"/>
                <a:gd name="T14" fmla="*/ 129 w 134"/>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8" name="Freeform 21"/>
            <p:cNvSpPr/>
            <p:nvPr/>
          </p:nvSpPr>
          <p:spPr bwMode="auto">
            <a:xfrm>
              <a:off x="6092825" y="6800850"/>
              <a:ext cx="673100" cy="949325"/>
            </a:xfrm>
            <a:custGeom>
              <a:avLst/>
              <a:gdLst>
                <a:gd name="T0" fmla="*/ 174 w 179"/>
                <a:gd name="T1" fmla="*/ 253 h 253"/>
                <a:gd name="T2" fmla="*/ 171 w 179"/>
                <a:gd name="T3" fmla="*/ 252 h 253"/>
                <a:gd name="T4" fmla="*/ 1 w 179"/>
                <a:gd name="T5" fmla="*/ 7 h 253"/>
                <a:gd name="T6" fmla="*/ 2 w 179"/>
                <a:gd name="T7" fmla="*/ 1 h 253"/>
                <a:gd name="T8" fmla="*/ 7 w 179"/>
                <a:gd name="T9" fmla="*/ 2 h 253"/>
                <a:gd name="T10" fmla="*/ 178 w 179"/>
                <a:gd name="T11" fmla="*/ 247 h 253"/>
                <a:gd name="T12" fmla="*/ 177 w 179"/>
                <a:gd name="T13" fmla="*/ 252 h 253"/>
                <a:gd name="T14" fmla="*/ 174 w 179"/>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29" name="Freeform 22"/>
            <p:cNvSpPr/>
            <p:nvPr/>
          </p:nvSpPr>
          <p:spPr bwMode="auto">
            <a:xfrm>
              <a:off x="6051550" y="6988175"/>
              <a:ext cx="503238" cy="720725"/>
            </a:xfrm>
            <a:custGeom>
              <a:avLst/>
              <a:gdLst>
                <a:gd name="T0" fmla="*/ 129 w 134"/>
                <a:gd name="T1" fmla="*/ 192 h 192"/>
                <a:gd name="T2" fmla="*/ 126 w 134"/>
                <a:gd name="T3" fmla="*/ 190 h 192"/>
                <a:gd name="T4" fmla="*/ 1 w 134"/>
                <a:gd name="T5" fmla="*/ 7 h 192"/>
                <a:gd name="T6" fmla="*/ 2 w 134"/>
                <a:gd name="T7" fmla="*/ 2 h 192"/>
                <a:gd name="T8" fmla="*/ 7 w 134"/>
                <a:gd name="T9" fmla="*/ 3 h 192"/>
                <a:gd name="T10" fmla="*/ 132 w 134"/>
                <a:gd name="T11" fmla="*/ 185 h 192"/>
                <a:gd name="T12" fmla="*/ 132 w 134"/>
                <a:gd name="T13" fmla="*/ 191 h 192"/>
                <a:gd name="T14" fmla="*/ 129 w 134"/>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0" name="Freeform 23"/>
            <p:cNvSpPr/>
            <p:nvPr/>
          </p:nvSpPr>
          <p:spPr bwMode="auto">
            <a:xfrm>
              <a:off x="6008688" y="7175500"/>
              <a:ext cx="331788" cy="477838"/>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1" name="Freeform 24"/>
            <p:cNvSpPr/>
            <p:nvPr/>
          </p:nvSpPr>
          <p:spPr bwMode="auto">
            <a:xfrm>
              <a:off x="5967413" y="7359650"/>
              <a:ext cx="161925" cy="228600"/>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2" name="Freeform 25"/>
            <p:cNvSpPr/>
            <p:nvPr/>
          </p:nvSpPr>
          <p:spPr bwMode="auto">
            <a:xfrm>
              <a:off x="6065838" y="6804025"/>
              <a:ext cx="233363" cy="139700"/>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3" name="Freeform 26"/>
            <p:cNvSpPr/>
            <p:nvPr/>
          </p:nvSpPr>
          <p:spPr bwMode="auto">
            <a:xfrm>
              <a:off x="6021388" y="6872288"/>
              <a:ext cx="492125" cy="273050"/>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4" name="Freeform 27"/>
            <p:cNvSpPr/>
            <p:nvPr/>
          </p:nvSpPr>
          <p:spPr bwMode="auto">
            <a:xfrm>
              <a:off x="5975350" y="6935788"/>
              <a:ext cx="752475" cy="409575"/>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5" name="Freeform 28"/>
            <p:cNvSpPr/>
            <p:nvPr/>
          </p:nvSpPr>
          <p:spPr bwMode="auto">
            <a:xfrm>
              <a:off x="5930900" y="6996113"/>
              <a:ext cx="1011238" cy="544513"/>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6" name="Freeform 29"/>
            <p:cNvSpPr/>
            <p:nvPr/>
          </p:nvSpPr>
          <p:spPr bwMode="auto">
            <a:xfrm>
              <a:off x="6145213" y="7183438"/>
              <a:ext cx="747713" cy="423863"/>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7" name="Freeform 30"/>
            <p:cNvSpPr/>
            <p:nvPr/>
          </p:nvSpPr>
          <p:spPr bwMode="auto">
            <a:xfrm>
              <a:off x="6354763" y="7370763"/>
              <a:ext cx="493713" cy="293688"/>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8" name="Freeform 31"/>
            <p:cNvSpPr/>
            <p:nvPr/>
          </p:nvSpPr>
          <p:spPr bwMode="auto">
            <a:xfrm>
              <a:off x="6569075" y="7562850"/>
              <a:ext cx="230188" cy="149225"/>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39" name="Freeform 32"/>
            <p:cNvSpPr/>
            <p:nvPr/>
          </p:nvSpPr>
          <p:spPr bwMode="auto">
            <a:xfrm>
              <a:off x="6230938" y="6353175"/>
              <a:ext cx="169863" cy="323850"/>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0" name="Freeform 33"/>
            <p:cNvSpPr/>
            <p:nvPr/>
          </p:nvSpPr>
          <p:spPr bwMode="auto">
            <a:xfrm>
              <a:off x="6175375" y="6402388"/>
              <a:ext cx="280988" cy="228600"/>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1" name="Freeform 34"/>
            <p:cNvSpPr/>
            <p:nvPr/>
          </p:nvSpPr>
          <p:spPr bwMode="auto">
            <a:xfrm>
              <a:off x="6426200" y="6402388"/>
              <a:ext cx="166688" cy="319088"/>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2" name="Freeform 35"/>
            <p:cNvSpPr/>
            <p:nvPr/>
          </p:nvSpPr>
          <p:spPr bwMode="auto">
            <a:xfrm>
              <a:off x="6365875" y="6446838"/>
              <a:ext cx="282575" cy="23018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3" name="Freeform 36"/>
            <p:cNvSpPr/>
            <p:nvPr/>
          </p:nvSpPr>
          <p:spPr bwMode="auto">
            <a:xfrm>
              <a:off x="6618288" y="6446838"/>
              <a:ext cx="165100" cy="323850"/>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4" name="Freeform 37"/>
            <p:cNvSpPr/>
            <p:nvPr/>
          </p:nvSpPr>
          <p:spPr bwMode="auto">
            <a:xfrm>
              <a:off x="6557963" y="6492875"/>
              <a:ext cx="285750" cy="231775"/>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5" name="Freeform 38"/>
            <p:cNvSpPr/>
            <p:nvPr/>
          </p:nvSpPr>
          <p:spPr bwMode="auto">
            <a:xfrm>
              <a:off x="6810375" y="6492875"/>
              <a:ext cx="169863" cy="32226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6" name="Freeform 39"/>
            <p:cNvSpPr/>
            <p:nvPr/>
          </p:nvSpPr>
          <p:spPr bwMode="auto">
            <a:xfrm>
              <a:off x="6753225" y="6537325"/>
              <a:ext cx="282575" cy="233363"/>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7" name="Freeform 40"/>
            <p:cNvSpPr/>
            <p:nvPr/>
          </p:nvSpPr>
          <p:spPr bwMode="auto">
            <a:xfrm>
              <a:off x="5818188" y="5200650"/>
              <a:ext cx="1774825" cy="1325563"/>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8" name="Freeform 41"/>
            <p:cNvSpPr/>
            <p:nvPr/>
          </p:nvSpPr>
          <p:spPr bwMode="auto">
            <a:xfrm>
              <a:off x="4892675" y="6707188"/>
              <a:ext cx="1135063" cy="1084263"/>
            </a:xfrm>
            <a:custGeom>
              <a:avLst/>
              <a:gdLst>
                <a:gd name="T0" fmla="*/ 255 w 302"/>
                <a:gd name="T1" fmla="*/ 0 h 289"/>
                <a:gd name="T2" fmla="*/ 0 w 302"/>
                <a:gd name="T3" fmla="*/ 65 h 289"/>
                <a:gd name="T4" fmla="*/ 69 w 302"/>
                <a:gd name="T5" fmla="*/ 289 h 289"/>
                <a:gd name="T6" fmla="*/ 302 w 302"/>
                <a:gd name="T7" fmla="*/ 229 h 289"/>
                <a:gd name="T8" fmla="*/ 255 w 302"/>
                <a:gd name="T9" fmla="*/ 0 h 289"/>
              </a:gdLst>
              <a:ahLst/>
              <a:cxnLst>
                <a:cxn ang="0">
                  <a:pos x="T0" y="T1"/>
                </a:cxn>
                <a:cxn ang="0">
                  <a:pos x="T2" y="T3"/>
                </a:cxn>
                <a:cxn ang="0">
                  <a:pos x="T4" y="T5"/>
                </a:cxn>
                <a:cxn ang="0">
                  <a:pos x="T6" y="T7"/>
                </a:cxn>
                <a:cxn ang="0">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49" name="Freeform 42"/>
            <p:cNvSpPr>
              <a:spLocks noEditPoints="1"/>
            </p:cNvSpPr>
            <p:nvPr/>
          </p:nvSpPr>
          <p:spPr bwMode="auto">
            <a:xfrm>
              <a:off x="4900613" y="6842125"/>
              <a:ext cx="398463" cy="134938"/>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0" name="Freeform 43"/>
            <p:cNvSpPr>
              <a:spLocks noEditPoints="1"/>
            </p:cNvSpPr>
            <p:nvPr/>
          </p:nvSpPr>
          <p:spPr bwMode="auto">
            <a:xfrm>
              <a:off x="4900613" y="6848475"/>
              <a:ext cx="989013" cy="128588"/>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1" name="Freeform 44"/>
            <p:cNvSpPr/>
            <p:nvPr/>
          </p:nvSpPr>
          <p:spPr bwMode="auto">
            <a:xfrm>
              <a:off x="4694238" y="6245225"/>
              <a:ext cx="1231900" cy="663575"/>
            </a:xfrm>
            <a:custGeom>
              <a:avLst/>
              <a:gdLst>
                <a:gd name="T0" fmla="*/ 276 w 328"/>
                <a:gd name="T1" fmla="*/ 0 h 177"/>
                <a:gd name="T2" fmla="*/ 0 w 328"/>
                <a:gd name="T3" fmla="*/ 59 h 177"/>
                <a:gd name="T4" fmla="*/ 52 w 328"/>
                <a:gd name="T5" fmla="*/ 177 h 177"/>
                <a:gd name="T6" fmla="*/ 328 w 328"/>
                <a:gd name="T7" fmla="*/ 118 h 177"/>
                <a:gd name="T8" fmla="*/ 276 w 328"/>
                <a:gd name="T9" fmla="*/ 0 h 177"/>
              </a:gdLst>
              <a:ahLst/>
              <a:cxnLst>
                <a:cxn ang="0">
                  <a:pos x="T0" y="T1"/>
                </a:cxn>
                <a:cxn ang="0">
                  <a:pos x="T2" y="T3"/>
                </a:cxn>
                <a:cxn ang="0">
                  <a:pos x="T4" y="T5"/>
                </a:cxn>
                <a:cxn ang="0">
                  <a:pos x="T6" y="T7"/>
                </a:cxn>
                <a:cxn ang="0">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2" name="Freeform 45"/>
            <p:cNvSpPr/>
            <p:nvPr/>
          </p:nvSpPr>
          <p:spPr bwMode="auto">
            <a:xfrm>
              <a:off x="5757863" y="6281738"/>
              <a:ext cx="101600" cy="120650"/>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3" name="Freeform 46"/>
            <p:cNvSpPr>
              <a:spLocks noEditPoints="1"/>
            </p:cNvSpPr>
            <p:nvPr/>
          </p:nvSpPr>
          <p:spPr bwMode="auto">
            <a:xfrm>
              <a:off x="4749800" y="6286500"/>
              <a:ext cx="1079500" cy="284163"/>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4" name="Freeform 47"/>
            <p:cNvSpPr/>
            <p:nvPr/>
          </p:nvSpPr>
          <p:spPr bwMode="auto">
            <a:xfrm>
              <a:off x="4752975" y="6638925"/>
              <a:ext cx="1230313" cy="338138"/>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5" name="Freeform 48"/>
            <p:cNvSpPr/>
            <p:nvPr/>
          </p:nvSpPr>
          <p:spPr bwMode="auto">
            <a:xfrm>
              <a:off x="4527550" y="6196013"/>
              <a:ext cx="1466850" cy="393700"/>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6" name="Freeform 49"/>
            <p:cNvSpPr/>
            <p:nvPr/>
          </p:nvSpPr>
          <p:spPr bwMode="auto">
            <a:xfrm>
              <a:off x="5607050" y="6815138"/>
              <a:ext cx="233363" cy="134938"/>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7" name="Freeform 50"/>
            <p:cNvSpPr/>
            <p:nvPr/>
          </p:nvSpPr>
          <p:spPr bwMode="auto">
            <a:xfrm>
              <a:off x="5392738" y="6886575"/>
              <a:ext cx="492125" cy="26670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8" name="Freeform 51"/>
            <p:cNvSpPr/>
            <p:nvPr/>
          </p:nvSpPr>
          <p:spPr bwMode="auto">
            <a:xfrm>
              <a:off x="5178425" y="6954838"/>
              <a:ext cx="755650" cy="396875"/>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59" name="Freeform 52"/>
            <p:cNvSpPr/>
            <p:nvPr/>
          </p:nvSpPr>
          <p:spPr bwMode="auto">
            <a:xfrm>
              <a:off x="4964113" y="7018338"/>
              <a:ext cx="1019175" cy="528638"/>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0" name="Freeform 53"/>
            <p:cNvSpPr/>
            <p:nvPr/>
          </p:nvSpPr>
          <p:spPr bwMode="auto">
            <a:xfrm>
              <a:off x="5013325" y="7202488"/>
              <a:ext cx="758825" cy="412750"/>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0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1" name="Freeform 54"/>
            <p:cNvSpPr/>
            <p:nvPr/>
          </p:nvSpPr>
          <p:spPr bwMode="auto">
            <a:xfrm>
              <a:off x="5065713" y="7389813"/>
              <a:ext cx="492125" cy="288925"/>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2" name="Freeform 55"/>
            <p:cNvSpPr/>
            <p:nvPr/>
          </p:nvSpPr>
          <p:spPr bwMode="auto">
            <a:xfrm>
              <a:off x="5114925" y="7581900"/>
              <a:ext cx="233363" cy="146050"/>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3" name="Freeform 56"/>
            <p:cNvSpPr/>
            <p:nvPr/>
          </p:nvSpPr>
          <p:spPr bwMode="auto">
            <a:xfrm>
              <a:off x="4991100" y="6943725"/>
              <a:ext cx="160338" cy="212725"/>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4" name="Freeform 57"/>
            <p:cNvSpPr/>
            <p:nvPr/>
          </p:nvSpPr>
          <p:spPr bwMode="auto">
            <a:xfrm>
              <a:off x="5046663" y="6897688"/>
              <a:ext cx="323850" cy="461963"/>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5" name="Freeform 58"/>
            <p:cNvSpPr/>
            <p:nvPr/>
          </p:nvSpPr>
          <p:spPr bwMode="auto">
            <a:xfrm>
              <a:off x="5099050" y="6856413"/>
              <a:ext cx="493713" cy="709613"/>
            </a:xfrm>
            <a:custGeom>
              <a:avLst/>
              <a:gdLst>
                <a:gd name="T0" fmla="*/ 5 w 131"/>
                <a:gd name="T1" fmla="*/ 188 h 189"/>
                <a:gd name="T2" fmla="*/ 2 w 131"/>
                <a:gd name="T3" fmla="*/ 188 h 189"/>
                <a:gd name="T4" fmla="*/ 1 w 131"/>
                <a:gd name="T5" fmla="*/ 182 h 189"/>
                <a:gd name="T6" fmla="*/ 124 w 131"/>
                <a:gd name="T7" fmla="*/ 2 h 189"/>
                <a:gd name="T8" fmla="*/ 129 w 131"/>
                <a:gd name="T9" fmla="*/ 1 h 189"/>
                <a:gd name="T10" fmla="*/ 130 w 131"/>
                <a:gd name="T11" fmla="*/ 6 h 189"/>
                <a:gd name="T12" fmla="*/ 7 w 131"/>
                <a:gd name="T13" fmla="*/ 187 h 189"/>
                <a:gd name="T14" fmla="*/ 5 w 131"/>
                <a:gd name="T15" fmla="*/ 188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6" name="Freeform 59"/>
            <p:cNvSpPr/>
            <p:nvPr/>
          </p:nvSpPr>
          <p:spPr bwMode="auto">
            <a:xfrm>
              <a:off x="5151438" y="6811963"/>
              <a:ext cx="658813" cy="957263"/>
            </a:xfrm>
            <a:custGeom>
              <a:avLst/>
              <a:gdLst>
                <a:gd name="T0" fmla="*/ 5 w 175"/>
                <a:gd name="T1" fmla="*/ 255 h 255"/>
                <a:gd name="T2" fmla="*/ 2 w 175"/>
                <a:gd name="T3" fmla="*/ 254 h 255"/>
                <a:gd name="T4" fmla="*/ 1 w 175"/>
                <a:gd name="T5" fmla="*/ 249 h 255"/>
                <a:gd name="T6" fmla="*/ 168 w 175"/>
                <a:gd name="T7" fmla="*/ 2 h 255"/>
                <a:gd name="T8" fmla="*/ 173 w 175"/>
                <a:gd name="T9" fmla="*/ 1 h 255"/>
                <a:gd name="T10" fmla="*/ 174 w 175"/>
                <a:gd name="T11" fmla="*/ 6 h 255"/>
                <a:gd name="T12" fmla="*/ 7 w 175"/>
                <a:gd name="T13" fmla="*/ 254 h 255"/>
                <a:gd name="T14" fmla="*/ 5 w 175"/>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7" name="Freeform 60"/>
            <p:cNvSpPr/>
            <p:nvPr/>
          </p:nvSpPr>
          <p:spPr bwMode="auto">
            <a:xfrm>
              <a:off x="5362575" y="6999288"/>
              <a:ext cx="492125" cy="725488"/>
            </a:xfrm>
            <a:custGeom>
              <a:avLst/>
              <a:gdLst>
                <a:gd name="T0" fmla="*/ 5 w 131"/>
                <a:gd name="T1" fmla="*/ 193 h 193"/>
                <a:gd name="T2" fmla="*/ 2 w 131"/>
                <a:gd name="T3" fmla="*/ 192 h 193"/>
                <a:gd name="T4" fmla="*/ 1 w 131"/>
                <a:gd name="T5" fmla="*/ 187 h 193"/>
                <a:gd name="T6" fmla="*/ 124 w 131"/>
                <a:gd name="T7" fmla="*/ 2 h 193"/>
                <a:gd name="T8" fmla="*/ 129 w 131"/>
                <a:gd name="T9" fmla="*/ 1 h 193"/>
                <a:gd name="T10" fmla="*/ 130 w 131"/>
                <a:gd name="T11" fmla="*/ 6 h 193"/>
                <a:gd name="T12" fmla="*/ 7 w 131"/>
                <a:gd name="T13" fmla="*/ 191 h 193"/>
                <a:gd name="T14" fmla="*/ 5 w 131"/>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8" name="Freeform 61"/>
            <p:cNvSpPr/>
            <p:nvPr/>
          </p:nvSpPr>
          <p:spPr bwMode="auto">
            <a:xfrm>
              <a:off x="5573713" y="7183438"/>
              <a:ext cx="327025" cy="481013"/>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69" name="Freeform 62"/>
            <p:cNvSpPr/>
            <p:nvPr/>
          </p:nvSpPr>
          <p:spPr bwMode="auto">
            <a:xfrm>
              <a:off x="5783263" y="7367588"/>
              <a:ext cx="158750" cy="228600"/>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0" name="Freeform 63"/>
            <p:cNvSpPr/>
            <p:nvPr/>
          </p:nvSpPr>
          <p:spPr bwMode="auto">
            <a:xfrm>
              <a:off x="4881563" y="6556375"/>
              <a:ext cx="285750" cy="228600"/>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1" name="Freeform 64"/>
            <p:cNvSpPr/>
            <p:nvPr/>
          </p:nvSpPr>
          <p:spPr bwMode="auto">
            <a:xfrm>
              <a:off x="4945063" y="6507163"/>
              <a:ext cx="161925" cy="327025"/>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2" name="Freeform 65"/>
            <p:cNvSpPr/>
            <p:nvPr/>
          </p:nvSpPr>
          <p:spPr bwMode="auto">
            <a:xfrm>
              <a:off x="5073650" y="6507163"/>
              <a:ext cx="288925" cy="228600"/>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3" name="Freeform 66"/>
            <p:cNvSpPr/>
            <p:nvPr/>
          </p:nvSpPr>
          <p:spPr bwMode="auto">
            <a:xfrm>
              <a:off x="5137150" y="6457950"/>
              <a:ext cx="161925" cy="323850"/>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4" name="Freeform 67"/>
            <p:cNvSpPr/>
            <p:nvPr/>
          </p:nvSpPr>
          <p:spPr bwMode="auto">
            <a:xfrm>
              <a:off x="5268913" y="6457950"/>
              <a:ext cx="285750" cy="225425"/>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5" name="Freeform 68"/>
            <p:cNvSpPr/>
            <p:nvPr/>
          </p:nvSpPr>
          <p:spPr bwMode="auto">
            <a:xfrm>
              <a:off x="5329238" y="6410325"/>
              <a:ext cx="161925" cy="32226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6" name="Freeform 69"/>
            <p:cNvSpPr/>
            <p:nvPr/>
          </p:nvSpPr>
          <p:spPr bwMode="auto">
            <a:xfrm>
              <a:off x="5461000" y="6410325"/>
              <a:ext cx="285750" cy="225425"/>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7" name="Freeform 70"/>
            <p:cNvSpPr/>
            <p:nvPr/>
          </p:nvSpPr>
          <p:spPr bwMode="auto">
            <a:xfrm>
              <a:off x="5521325" y="6361113"/>
              <a:ext cx="160338" cy="322263"/>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8" name="Freeform 71"/>
            <p:cNvSpPr/>
            <p:nvPr/>
          </p:nvSpPr>
          <p:spPr bwMode="auto">
            <a:xfrm>
              <a:off x="4321175" y="5211763"/>
              <a:ext cx="1771650" cy="1341438"/>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79" name="Freeform 72"/>
            <p:cNvSpPr/>
            <p:nvPr/>
          </p:nvSpPr>
          <p:spPr bwMode="auto">
            <a:xfrm>
              <a:off x="5329238" y="6927850"/>
              <a:ext cx="1123950" cy="1039813"/>
            </a:xfrm>
            <a:custGeom>
              <a:avLst/>
              <a:gdLst>
                <a:gd name="T0" fmla="*/ 299 w 299"/>
                <a:gd name="T1" fmla="*/ 0 h 277"/>
                <a:gd name="T2" fmla="*/ 0 w 299"/>
                <a:gd name="T3" fmla="*/ 0 h 277"/>
                <a:gd name="T4" fmla="*/ 13 w 299"/>
                <a:gd name="T5" fmla="*/ 265 h 277"/>
                <a:gd name="T6" fmla="*/ 286 w 299"/>
                <a:gd name="T7" fmla="*/ 265 h 277"/>
                <a:gd name="T8" fmla="*/ 299 w 299"/>
                <a:gd name="T9" fmla="*/ 0 h 277"/>
              </a:gdLst>
              <a:ahLst/>
              <a:cxnLst>
                <a:cxn ang="0">
                  <a:pos x="T0" y="T1"/>
                </a:cxn>
                <a:cxn ang="0">
                  <a:pos x="T2" y="T3"/>
                </a:cxn>
                <a:cxn ang="0">
                  <a:pos x="T4" y="T5"/>
                </a:cxn>
                <a:cxn ang="0">
                  <a:pos x="T6" y="T7"/>
                </a:cxn>
                <a:cxn ang="0">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0" name="Freeform 73"/>
            <p:cNvSpPr/>
            <p:nvPr/>
          </p:nvSpPr>
          <p:spPr bwMode="auto">
            <a:xfrm>
              <a:off x="5895975" y="6919913"/>
              <a:ext cx="131763" cy="7938"/>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1" name="Freeform 74"/>
            <p:cNvSpPr>
              <a:spLocks noEditPoints="1"/>
            </p:cNvSpPr>
            <p:nvPr/>
          </p:nvSpPr>
          <p:spPr bwMode="auto">
            <a:xfrm>
              <a:off x="6024563" y="6919913"/>
              <a:ext cx="428625" cy="7938"/>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2" name="Freeform 75"/>
            <p:cNvSpPr/>
            <p:nvPr/>
          </p:nvSpPr>
          <p:spPr bwMode="auto">
            <a:xfrm>
              <a:off x="6354763" y="6924675"/>
              <a:ext cx="38100" cy="3175"/>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3" name="Freeform 76"/>
            <p:cNvSpPr/>
            <p:nvPr/>
          </p:nvSpPr>
          <p:spPr bwMode="auto">
            <a:xfrm>
              <a:off x="6164263" y="6919913"/>
              <a:ext cx="36513" cy="7938"/>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4" name="Freeform 77"/>
            <p:cNvSpPr/>
            <p:nvPr/>
          </p:nvSpPr>
          <p:spPr bwMode="auto">
            <a:xfrm>
              <a:off x="6065838" y="6919913"/>
              <a:ext cx="57150" cy="7938"/>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5" name="Freeform 78"/>
            <p:cNvSpPr/>
            <p:nvPr/>
          </p:nvSpPr>
          <p:spPr bwMode="auto">
            <a:xfrm>
              <a:off x="6392863" y="6924675"/>
              <a:ext cx="60325" cy="3175"/>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6" name="Freeform 79"/>
            <p:cNvSpPr>
              <a:spLocks noEditPoints="1"/>
            </p:cNvSpPr>
            <p:nvPr/>
          </p:nvSpPr>
          <p:spPr bwMode="auto">
            <a:xfrm>
              <a:off x="5521325" y="6919913"/>
              <a:ext cx="374650" cy="7938"/>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7" name="Freeform 80"/>
            <p:cNvSpPr/>
            <p:nvPr/>
          </p:nvSpPr>
          <p:spPr bwMode="auto">
            <a:xfrm>
              <a:off x="5761038" y="6919913"/>
              <a:ext cx="71438" cy="7938"/>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8" name="Freeform 81"/>
            <p:cNvSpPr/>
            <p:nvPr/>
          </p:nvSpPr>
          <p:spPr bwMode="auto">
            <a:xfrm>
              <a:off x="5521325" y="6924675"/>
              <a:ext cx="36513" cy="3175"/>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89" name="Freeform 82"/>
            <p:cNvSpPr/>
            <p:nvPr/>
          </p:nvSpPr>
          <p:spPr bwMode="auto">
            <a:xfrm>
              <a:off x="5711825" y="6919913"/>
              <a:ext cx="38100" cy="7938"/>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0" name="Freeform 83"/>
            <p:cNvSpPr/>
            <p:nvPr/>
          </p:nvSpPr>
          <p:spPr bwMode="auto">
            <a:xfrm>
              <a:off x="5329238" y="6954838"/>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1" name="Freeform 84"/>
            <p:cNvSpPr/>
            <p:nvPr/>
          </p:nvSpPr>
          <p:spPr bwMode="auto">
            <a:xfrm>
              <a:off x="5332413" y="6927850"/>
              <a:ext cx="1120775" cy="206375"/>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2" name="Freeform 85"/>
            <p:cNvSpPr/>
            <p:nvPr/>
          </p:nvSpPr>
          <p:spPr bwMode="auto">
            <a:xfrm>
              <a:off x="5208588" y="6361113"/>
              <a:ext cx="1365250" cy="541338"/>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3" name="Freeform 86"/>
            <p:cNvSpPr>
              <a:spLocks noEditPoints="1"/>
            </p:cNvSpPr>
            <p:nvPr/>
          </p:nvSpPr>
          <p:spPr bwMode="auto">
            <a:xfrm>
              <a:off x="6521450" y="6496050"/>
              <a:ext cx="25400" cy="112713"/>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4" name="Freeform 87"/>
            <p:cNvSpPr/>
            <p:nvPr/>
          </p:nvSpPr>
          <p:spPr bwMode="auto">
            <a:xfrm>
              <a:off x="6543675" y="6600825"/>
              <a:ext cx="0" cy="7938"/>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5" name="Freeform 88"/>
            <p:cNvSpPr/>
            <p:nvPr/>
          </p:nvSpPr>
          <p:spPr bwMode="auto">
            <a:xfrm>
              <a:off x="6527800" y="6526213"/>
              <a:ext cx="15875" cy="33338"/>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6" name="Freeform 89"/>
            <p:cNvSpPr/>
            <p:nvPr/>
          </p:nvSpPr>
          <p:spPr bwMode="auto">
            <a:xfrm>
              <a:off x="5276850" y="6435725"/>
              <a:ext cx="1266825" cy="173038"/>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7" name="Freeform 90"/>
            <p:cNvSpPr/>
            <p:nvPr/>
          </p:nvSpPr>
          <p:spPr bwMode="auto">
            <a:xfrm>
              <a:off x="5260975" y="6848475"/>
              <a:ext cx="1260475" cy="109538"/>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8" name="Freeform 91"/>
            <p:cNvSpPr/>
            <p:nvPr/>
          </p:nvSpPr>
          <p:spPr bwMode="auto">
            <a:xfrm>
              <a:off x="5133975" y="6361113"/>
              <a:ext cx="1514475" cy="109538"/>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199" name="Freeform 92"/>
            <p:cNvSpPr/>
            <p:nvPr/>
          </p:nvSpPr>
          <p:spPr bwMode="auto">
            <a:xfrm>
              <a:off x="6145213" y="6980238"/>
              <a:ext cx="228600" cy="20320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0" name="Freeform 93"/>
            <p:cNvSpPr/>
            <p:nvPr/>
          </p:nvSpPr>
          <p:spPr bwMode="auto">
            <a:xfrm>
              <a:off x="5892800" y="6996113"/>
              <a:ext cx="477838" cy="42386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1" name="Freeform 94"/>
            <p:cNvSpPr/>
            <p:nvPr/>
          </p:nvSpPr>
          <p:spPr bwMode="auto">
            <a:xfrm>
              <a:off x="5637213" y="7010400"/>
              <a:ext cx="728663" cy="642938"/>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2" name="Freeform 95"/>
            <p:cNvSpPr/>
            <p:nvPr/>
          </p:nvSpPr>
          <p:spPr bwMode="auto">
            <a:xfrm>
              <a:off x="5384800" y="7026275"/>
              <a:ext cx="977900" cy="858838"/>
            </a:xfrm>
            <a:custGeom>
              <a:avLst/>
              <a:gdLst>
                <a:gd name="T0" fmla="*/ 256 w 260"/>
                <a:gd name="T1" fmla="*/ 229 h 229"/>
                <a:gd name="T2" fmla="*/ 253 w 260"/>
                <a:gd name="T3" fmla="*/ 228 h 229"/>
                <a:gd name="T4" fmla="*/ 2 w 260"/>
                <a:gd name="T5" fmla="*/ 8 h 229"/>
                <a:gd name="T6" fmla="*/ 1 w 260"/>
                <a:gd name="T7" fmla="*/ 2 h 229"/>
                <a:gd name="T8" fmla="*/ 7 w 260"/>
                <a:gd name="T9" fmla="*/ 1 h 229"/>
                <a:gd name="T10" fmla="*/ 258 w 260"/>
                <a:gd name="T11" fmla="*/ 221 h 229"/>
                <a:gd name="T12" fmla="*/ 259 w 260"/>
                <a:gd name="T13" fmla="*/ 227 h 229"/>
                <a:gd name="T14" fmla="*/ 256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3" name="Freeform 96"/>
            <p:cNvSpPr/>
            <p:nvPr/>
          </p:nvSpPr>
          <p:spPr bwMode="auto">
            <a:xfrm>
              <a:off x="5389563" y="7239000"/>
              <a:ext cx="728663" cy="665163"/>
            </a:xfrm>
            <a:custGeom>
              <a:avLst/>
              <a:gdLst>
                <a:gd name="T0" fmla="*/ 189 w 194"/>
                <a:gd name="T1" fmla="*/ 177 h 177"/>
                <a:gd name="T2" fmla="*/ 186 w 194"/>
                <a:gd name="T3" fmla="*/ 176 h 177"/>
                <a:gd name="T4" fmla="*/ 2 w 194"/>
                <a:gd name="T5" fmla="*/ 8 h 177"/>
                <a:gd name="T6" fmla="*/ 1 w 194"/>
                <a:gd name="T7" fmla="*/ 2 h 177"/>
                <a:gd name="T8" fmla="*/ 7 w 194"/>
                <a:gd name="T9" fmla="*/ 2 h 177"/>
                <a:gd name="T10" fmla="*/ 192 w 194"/>
                <a:gd name="T11" fmla="*/ 169 h 177"/>
                <a:gd name="T12" fmla="*/ 192 w 194"/>
                <a:gd name="T13" fmla="*/ 176 h 177"/>
                <a:gd name="T14" fmla="*/ 189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4" name="Freeform 97"/>
            <p:cNvSpPr/>
            <p:nvPr/>
          </p:nvSpPr>
          <p:spPr bwMode="auto">
            <a:xfrm>
              <a:off x="5392738" y="7458075"/>
              <a:ext cx="477838" cy="449263"/>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5" name="Freeform 98"/>
            <p:cNvSpPr/>
            <p:nvPr/>
          </p:nvSpPr>
          <p:spPr bwMode="auto">
            <a:xfrm>
              <a:off x="5395913" y="7670800"/>
              <a:ext cx="227013" cy="225425"/>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6" name="Freeform 99"/>
            <p:cNvSpPr/>
            <p:nvPr/>
          </p:nvSpPr>
          <p:spPr bwMode="auto">
            <a:xfrm>
              <a:off x="5384800" y="6980238"/>
              <a:ext cx="230188" cy="20320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7" name="Freeform 100"/>
            <p:cNvSpPr/>
            <p:nvPr/>
          </p:nvSpPr>
          <p:spPr bwMode="auto">
            <a:xfrm>
              <a:off x="5389563" y="6996113"/>
              <a:ext cx="476250" cy="42386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7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8" name="Freeform 101"/>
            <p:cNvSpPr/>
            <p:nvPr/>
          </p:nvSpPr>
          <p:spPr bwMode="auto">
            <a:xfrm>
              <a:off x="5392738" y="7010400"/>
              <a:ext cx="730250" cy="642938"/>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09" name="Freeform 102"/>
            <p:cNvSpPr/>
            <p:nvPr/>
          </p:nvSpPr>
          <p:spPr bwMode="auto">
            <a:xfrm>
              <a:off x="5395913" y="7026275"/>
              <a:ext cx="977900" cy="858838"/>
            </a:xfrm>
            <a:custGeom>
              <a:avLst/>
              <a:gdLst>
                <a:gd name="T0" fmla="*/ 4 w 260"/>
                <a:gd name="T1" fmla="*/ 229 h 229"/>
                <a:gd name="T2" fmla="*/ 1 w 260"/>
                <a:gd name="T3" fmla="*/ 227 h 229"/>
                <a:gd name="T4" fmla="*/ 1 w 260"/>
                <a:gd name="T5" fmla="*/ 221 h 229"/>
                <a:gd name="T6" fmla="*/ 253 w 260"/>
                <a:gd name="T7" fmla="*/ 1 h 229"/>
                <a:gd name="T8" fmla="*/ 259 w 260"/>
                <a:gd name="T9" fmla="*/ 2 h 229"/>
                <a:gd name="T10" fmla="*/ 258 w 260"/>
                <a:gd name="T11" fmla="*/ 8 h 229"/>
                <a:gd name="T12" fmla="*/ 7 w 260"/>
                <a:gd name="T13" fmla="*/ 228 h 229"/>
                <a:gd name="T14" fmla="*/ 4 w 260"/>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0" name="Freeform 103"/>
            <p:cNvSpPr/>
            <p:nvPr/>
          </p:nvSpPr>
          <p:spPr bwMode="auto">
            <a:xfrm>
              <a:off x="5640388" y="7239000"/>
              <a:ext cx="730250" cy="665163"/>
            </a:xfrm>
            <a:custGeom>
              <a:avLst/>
              <a:gdLst>
                <a:gd name="T0" fmla="*/ 5 w 194"/>
                <a:gd name="T1" fmla="*/ 177 h 177"/>
                <a:gd name="T2" fmla="*/ 2 w 194"/>
                <a:gd name="T3" fmla="*/ 176 h 177"/>
                <a:gd name="T4" fmla="*/ 2 w 194"/>
                <a:gd name="T5" fmla="*/ 169 h 177"/>
                <a:gd name="T6" fmla="*/ 187 w 194"/>
                <a:gd name="T7" fmla="*/ 2 h 177"/>
                <a:gd name="T8" fmla="*/ 193 w 194"/>
                <a:gd name="T9" fmla="*/ 2 h 177"/>
                <a:gd name="T10" fmla="*/ 192 w 194"/>
                <a:gd name="T11" fmla="*/ 8 h 177"/>
                <a:gd name="T12" fmla="*/ 8 w 194"/>
                <a:gd name="T13" fmla="*/ 176 h 177"/>
                <a:gd name="T14" fmla="*/ 5 w 194"/>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1" name="Freeform 104"/>
            <p:cNvSpPr/>
            <p:nvPr/>
          </p:nvSpPr>
          <p:spPr bwMode="auto">
            <a:xfrm>
              <a:off x="5889625" y="7458075"/>
              <a:ext cx="476250" cy="449263"/>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2" name="Freeform 105"/>
            <p:cNvSpPr/>
            <p:nvPr/>
          </p:nvSpPr>
          <p:spPr bwMode="auto">
            <a:xfrm>
              <a:off x="6137275" y="7670800"/>
              <a:ext cx="225425" cy="225425"/>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3" name="Freeform 106"/>
            <p:cNvSpPr/>
            <p:nvPr/>
          </p:nvSpPr>
          <p:spPr bwMode="auto">
            <a:xfrm>
              <a:off x="5422900" y="6496050"/>
              <a:ext cx="263525" cy="319088"/>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4" name="Freeform 107"/>
            <p:cNvSpPr/>
            <p:nvPr/>
          </p:nvSpPr>
          <p:spPr bwMode="auto">
            <a:xfrm>
              <a:off x="5422900" y="6496050"/>
              <a:ext cx="263525" cy="319088"/>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5" name="Freeform 108"/>
            <p:cNvSpPr/>
            <p:nvPr/>
          </p:nvSpPr>
          <p:spPr bwMode="auto">
            <a:xfrm>
              <a:off x="564832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6" name="Freeform 109"/>
            <p:cNvSpPr/>
            <p:nvPr/>
          </p:nvSpPr>
          <p:spPr bwMode="auto">
            <a:xfrm>
              <a:off x="564832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7" name="Freeform 110"/>
            <p:cNvSpPr/>
            <p:nvPr/>
          </p:nvSpPr>
          <p:spPr bwMode="auto">
            <a:xfrm>
              <a:off x="5873750"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8" name="Freeform 111"/>
            <p:cNvSpPr/>
            <p:nvPr/>
          </p:nvSpPr>
          <p:spPr bwMode="auto">
            <a:xfrm>
              <a:off x="5873750"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19" name="Freeform 112"/>
            <p:cNvSpPr/>
            <p:nvPr/>
          </p:nvSpPr>
          <p:spPr bwMode="auto">
            <a:xfrm>
              <a:off x="6099175" y="6496050"/>
              <a:ext cx="260350" cy="319088"/>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0" name="Freeform 113"/>
            <p:cNvSpPr/>
            <p:nvPr/>
          </p:nvSpPr>
          <p:spPr bwMode="auto">
            <a:xfrm>
              <a:off x="6099175" y="6496050"/>
              <a:ext cx="260350" cy="319088"/>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52500" lnSpcReduction="20000"/>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221" name="Freeform 114"/>
            <p:cNvSpPr/>
            <p:nvPr/>
          </p:nvSpPr>
          <p:spPr bwMode="auto">
            <a:xfrm>
              <a:off x="4884738" y="5148263"/>
              <a:ext cx="2016125" cy="1220788"/>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222" name="Freeform 7"/>
          <p:cNvSpPr>
            <a:spLocks noEditPoints="1"/>
          </p:cNvSpPr>
          <p:nvPr/>
        </p:nvSpPr>
        <p:spPr bwMode="auto">
          <a:xfrm>
            <a:off x="2968632" y="2235448"/>
            <a:ext cx="3206747" cy="1277606"/>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vert="horz" wrap="square" lIns="68573" tIns="34289" rIns="68573" bIns="34289"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Tree>
    <p:extLst>
      <p:ext uri="{BB962C8B-B14F-4D97-AF65-F5344CB8AC3E}">
        <p14:creationId xmlns:p14="http://schemas.microsoft.com/office/powerpoint/2010/main" val="26695281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982661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3" name="页脚占位符 2"/>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4" name="灯片编号占位符 3"/>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299263918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normAutofit/>
          </a:bodyPr>
          <a:lstStyle>
            <a:lvl1pPr>
              <a:defRPr sz="2400"/>
            </a:lvl1pPr>
          </a:lstStyle>
          <a:p>
            <a:r>
              <a:rPr lang="zh-CN" altLang="en-US" dirty="0"/>
              <a:t>单击此处编辑母版标题样式</a:t>
            </a:r>
          </a:p>
        </p:txBody>
      </p:sp>
      <p:sp>
        <p:nvSpPr>
          <p:cNvPr id="3" name="图片占位符 2"/>
          <p:cNvSpPr>
            <a:spLocks noGrp="1"/>
          </p:cNvSpPr>
          <p:nvPr>
            <p:ph type="pic" idx="1"/>
          </p:nvPr>
        </p:nvSpPr>
        <p:spPr>
          <a:xfrm>
            <a:off x="3887391" y="342901"/>
            <a:ext cx="4627800" cy="4052888"/>
          </a:xfrm>
        </p:spPr>
        <p:txBody>
          <a:bodyPr>
            <a:normAutofit/>
          </a:bodyPr>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zh-CN" altLang="en-US" dirty="0"/>
          </a:p>
        </p:txBody>
      </p:sp>
      <p:sp>
        <p:nvSpPr>
          <p:cNvPr id="4" name="文本占位符 3"/>
          <p:cNvSpPr>
            <a:spLocks noGrp="1"/>
          </p:cNvSpPr>
          <p:nvPr>
            <p:ph type="body" sz="half" idx="2"/>
          </p:nvPr>
        </p:nvSpPr>
        <p:spPr>
          <a:xfrm>
            <a:off x="629841" y="1543052"/>
            <a:ext cx="2949178" cy="2858691"/>
          </a:xfrm>
        </p:spPr>
        <p:txBody>
          <a:bodyPr>
            <a:normAutofit/>
          </a:bodyPr>
          <a:lstStyle>
            <a:lvl1pPr marL="0" indent="0" algn="l">
              <a:buNone/>
              <a:defRPr sz="1500"/>
            </a:lvl1pPr>
            <a:lvl2pPr marL="342857" indent="0">
              <a:buNone/>
              <a:defRPr sz="1100"/>
            </a:lvl2pPr>
            <a:lvl3pPr marL="685715" indent="0">
              <a:buNone/>
              <a:defRPr sz="900"/>
            </a:lvl3pPr>
            <a:lvl4pPr marL="1028573" indent="0">
              <a:buNone/>
              <a:defRPr sz="800"/>
            </a:lvl4pPr>
            <a:lvl5pPr marL="1371430" indent="0">
              <a:buNone/>
              <a:defRPr sz="800"/>
            </a:lvl5pPr>
            <a:lvl6pPr marL="1714289" indent="0">
              <a:buNone/>
              <a:defRPr sz="800"/>
            </a:lvl6pPr>
            <a:lvl7pPr marL="2057144" indent="0">
              <a:buNone/>
              <a:defRPr sz="800"/>
            </a:lvl7pPr>
            <a:lvl8pPr marL="2400000" indent="0">
              <a:buNone/>
              <a:defRPr sz="800"/>
            </a:lvl8pPr>
            <a:lvl9pPr marL="2742857"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6" name="页脚占位符 5"/>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7" name="灯片编号占位符 6"/>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374802243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9"/>
            <a:ext cx="1971675" cy="4358879"/>
          </a:xfrm>
        </p:spPr>
        <p:txBody>
          <a:bodyPr vert="eaVert">
            <a:normAutofit/>
          </a:bodyPr>
          <a:lstStyle/>
          <a:p>
            <a:r>
              <a:rPr lang="zh-CN" altLang="en-US" dirty="0"/>
              <a:t>单击此处编辑母版标题样式</a:t>
            </a:r>
          </a:p>
        </p:txBody>
      </p:sp>
      <p:sp>
        <p:nvSpPr>
          <p:cNvPr id="3" name="竖排文字占位符 2"/>
          <p:cNvSpPr>
            <a:spLocks noGrp="1"/>
          </p:cNvSpPr>
          <p:nvPr>
            <p:ph type="body" orient="vert" idx="1"/>
          </p:nvPr>
        </p:nvSpPr>
        <p:spPr>
          <a:xfrm>
            <a:off x="628652" y="273849"/>
            <a:ext cx="5800725" cy="4358879"/>
          </a:xfrm>
        </p:spPr>
        <p:txBody>
          <a:bodyPr vert="eaVert">
            <a:normAutofit/>
          </a:bodyPr>
          <a:lstStyle>
            <a:lvl1pPr marL="257144" indent="-257144" algn="l">
              <a:buFont typeface="Arial" panose="020B0604020202020204" pitchFamily="34" charset="0"/>
              <a:buChar char="•"/>
              <a:defRPr sz="18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normAutofit/>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5" name="页脚占位符 4"/>
          <p:cNvSpPr>
            <a:spLocks noGrp="1"/>
          </p:cNvSpPr>
          <p:nvPr>
            <p:ph type="ftr" sz="quarter" idx="11"/>
          </p:nvPr>
        </p:nvSpPr>
        <p:spPr/>
        <p:txBody>
          <a:bodyPr>
            <a:normAutofit/>
          </a:bodyPr>
          <a:lstStyle/>
          <a:p>
            <a:endParaRPr lang="zh-CN" altLang="en-US">
              <a:solidFill>
                <a:srgbClr val="3F3F3F">
                  <a:tint val="75000"/>
                </a:srgbClr>
              </a:solidFill>
            </a:endParaRPr>
          </a:p>
        </p:txBody>
      </p:sp>
      <p:sp>
        <p:nvSpPr>
          <p:cNvPr id="6" name="灯片编号占位符 5"/>
          <p:cNvSpPr>
            <a:spLocks noGrp="1"/>
          </p:cNvSpPr>
          <p:nvPr>
            <p:ph type="sldNum" sz="quarter" idx="12"/>
          </p:nvPr>
        </p:nvSpPr>
        <p:spPr/>
        <p:txBody>
          <a:bodyPr>
            <a:normAutofit/>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262682669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3F3F3F">
                  <a:tint val="75000"/>
                </a:srgbClr>
              </a:solidFill>
            </a:endParaRPr>
          </a:p>
        </p:txBody>
      </p:sp>
      <p:sp>
        <p:nvSpPr>
          <p:cNvPr id="5" name="灯片编号占位符 4"/>
          <p:cNvSpPr>
            <a:spLocks noGrp="1"/>
          </p:cNvSpPr>
          <p:nvPr>
            <p:ph type="sldNum" sz="quarter" idx="12"/>
          </p:nvPr>
        </p:nvSpPr>
        <p:spPr/>
        <p:txBody>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
        <p:nvSpPr>
          <p:cNvPr id="6" name="内容占位符 6"/>
          <p:cNvSpPr>
            <a:spLocks noGrp="1"/>
          </p:cNvSpPr>
          <p:nvPr>
            <p:ph sz="quarter" idx="13"/>
          </p:nvPr>
        </p:nvSpPr>
        <p:spPr>
          <a:xfrm>
            <a:off x="420291" y="309722"/>
            <a:ext cx="8428434" cy="4181321"/>
          </a:xfrm>
        </p:spPr>
        <p:txBody>
          <a:bodyPr/>
          <a:lstStyle>
            <a:lvl1pPr marL="257144" indent="-257144" algn="l">
              <a:buFont typeface="Arial" panose="020B0604020202020204" pitchFamily="34" charset="0"/>
              <a:buChar char="•"/>
              <a:defRPr sz="18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741287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97D2F0-408F-4027-B3A3-DAD63533FFB2}" type="datetimeFigureOut">
              <a:rPr lang="zh-CN" altLang="en-US" smtClean="0">
                <a:solidFill>
                  <a:srgbClr val="3F3F3F">
                    <a:tint val="75000"/>
                  </a:srgbClr>
                </a:solidFill>
              </a:rPr>
              <a:pPr/>
              <a:t>2022/1/26</a:t>
            </a:fld>
            <a:endParaRPr lang="zh-CN" altLang="en-US">
              <a:solidFill>
                <a:srgbClr val="3F3F3F">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3F3F3F">
                  <a:tint val="75000"/>
                </a:srgbClr>
              </a:solidFill>
            </a:endParaRPr>
          </a:p>
        </p:txBody>
      </p:sp>
      <p:sp>
        <p:nvSpPr>
          <p:cNvPr id="5" name="灯片编号占位符 4"/>
          <p:cNvSpPr>
            <a:spLocks noGrp="1"/>
          </p:cNvSpPr>
          <p:nvPr>
            <p:ph type="sldNum" sz="quarter" idx="12"/>
          </p:nvPr>
        </p:nvSpPr>
        <p:spPr/>
        <p:txBody>
          <a:bodyPr/>
          <a:lstStyle/>
          <a:p>
            <a:fld id="{0F438409-8EB2-43AF-96DD-A6929DA16589}" type="slidenum">
              <a:rPr lang="zh-CN" altLang="en-US" smtClean="0">
                <a:solidFill>
                  <a:srgbClr val="3F3F3F">
                    <a:tint val="75000"/>
                  </a:srgbClr>
                </a:solidFill>
              </a:rPr>
              <a:pPr/>
              <a:t>‹#›</a:t>
            </a:fld>
            <a:endParaRPr lang="zh-CN" altLang="en-US">
              <a:solidFill>
                <a:srgbClr val="3F3F3F">
                  <a:tint val="75000"/>
                </a:srgbClr>
              </a:solidFill>
            </a:endParaRPr>
          </a:p>
        </p:txBody>
      </p:sp>
    </p:spTree>
    <p:extLst>
      <p:ext uri="{BB962C8B-B14F-4D97-AF65-F5344CB8AC3E}">
        <p14:creationId xmlns:p14="http://schemas.microsoft.com/office/powerpoint/2010/main" val="60350786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5" name="组合 7"/>
          <p:cNvGrpSpPr>
            <a:grpSpLocks/>
          </p:cNvGrpSpPr>
          <p:nvPr/>
        </p:nvGrpSpPr>
        <p:grpSpPr bwMode="auto">
          <a:xfrm>
            <a:off x="3651252" y="623889"/>
            <a:ext cx="1841500" cy="1700212"/>
            <a:chOff x="4321175" y="4949825"/>
            <a:chExt cx="3271838" cy="3017838"/>
          </a:xfrm>
        </p:grpSpPr>
        <p:sp>
          <p:nvSpPr>
            <p:cNvPr id="6" name="Oval 9">
              <a:extLst>
                <a:ext uri="{FF2B5EF4-FFF2-40B4-BE49-F238E27FC236}">
                  <a16:creationId xmlns:a16="http://schemas.microsoft.com/office/drawing/2014/main" xmlns="" id="{18CFF5CF-43D8-4AD1-92F6-4E7ABB9DC3D3}"/>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 name="Freeform 11">
              <a:extLst>
                <a:ext uri="{FF2B5EF4-FFF2-40B4-BE49-F238E27FC236}">
                  <a16:creationId xmlns:a16="http://schemas.microsoft.com/office/drawing/2014/main" xmlns="" id="{894BAA07-5263-41F1-A518-82BB098A6739}"/>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2">
              <a:extLst>
                <a:ext uri="{FF2B5EF4-FFF2-40B4-BE49-F238E27FC236}">
                  <a16:creationId xmlns:a16="http://schemas.microsoft.com/office/drawing/2014/main" xmlns="" id="{A285E702-08B1-4C74-B940-78D2C5E69197}"/>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 name="Freeform 13">
              <a:extLst>
                <a:ext uri="{FF2B5EF4-FFF2-40B4-BE49-F238E27FC236}">
                  <a16:creationId xmlns:a16="http://schemas.microsoft.com/office/drawing/2014/main" xmlns="" id="{5437EC30-9D02-42ED-A28C-92E1EEA18E44}"/>
                </a:ext>
              </a:extLst>
            </p:cNvPr>
            <p:cNvSpPr/>
            <p:nvPr/>
          </p:nvSpPr>
          <p:spPr bwMode="auto">
            <a:xfrm>
              <a:off x="5996582" y="6240367"/>
              <a:ext cx="1226940" cy="648089"/>
            </a:xfrm>
            <a:custGeom>
              <a:avLst/>
              <a:gdLst>
                <a:gd name="T0" fmla="*/ 326 w 326"/>
                <a:gd name="T1" fmla="*/ 55 h 173"/>
                <a:gd name="T2" fmla="*/ 49 w 326"/>
                <a:gd name="T3" fmla="*/ 0 h 173"/>
                <a:gd name="T4" fmla="*/ 0 w 326"/>
                <a:gd name="T5" fmla="*/ 118 h 173"/>
                <a:gd name="T6" fmla="*/ 276 w 326"/>
                <a:gd name="T7" fmla="*/ 173 h 173"/>
                <a:gd name="T8" fmla="*/ 326 w 326"/>
                <a:gd name="T9" fmla="*/ 55 h 173"/>
              </a:gdLst>
              <a:ahLst/>
              <a:cxnLst>
                <a:cxn ang="0">
                  <a:pos x="T0" y="T1"/>
                </a:cxn>
                <a:cxn ang="0">
                  <a:pos x="T2" y="T3"/>
                </a:cxn>
                <a:cxn ang="0">
                  <a:pos x="T4" y="T5"/>
                </a:cxn>
                <a:cxn ang="0">
                  <a:pos x="T6" y="T7"/>
                </a:cxn>
                <a:cxn ang="0">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4">
              <a:extLst>
                <a:ext uri="{FF2B5EF4-FFF2-40B4-BE49-F238E27FC236}">
                  <a16:creationId xmlns:a16="http://schemas.microsoft.com/office/drawing/2014/main" xmlns="" id="{99E7A729-9593-485A-A2B2-439EE8121D24}"/>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5">
              <a:extLst>
                <a:ext uri="{FF2B5EF4-FFF2-40B4-BE49-F238E27FC236}">
                  <a16:creationId xmlns:a16="http://schemas.microsoft.com/office/drawing/2014/main" xmlns="" id="{24AB777D-8BEB-402C-A1FD-BB3ECC18C9E8}"/>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6">
              <a:extLst>
                <a:ext uri="{FF2B5EF4-FFF2-40B4-BE49-F238E27FC236}">
                  <a16:creationId xmlns:a16="http://schemas.microsoft.com/office/drawing/2014/main" xmlns="" id="{65B61D4E-3461-4DA4-80C5-308AFEDBDC3E}"/>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7">
              <a:extLst>
                <a:ext uri="{FF2B5EF4-FFF2-40B4-BE49-F238E27FC236}">
                  <a16:creationId xmlns:a16="http://schemas.microsoft.com/office/drawing/2014/main" xmlns="" id="{79429BA1-AB1B-482F-A943-5A7994856E57}"/>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8">
              <a:extLst>
                <a:ext uri="{FF2B5EF4-FFF2-40B4-BE49-F238E27FC236}">
                  <a16:creationId xmlns:a16="http://schemas.microsoft.com/office/drawing/2014/main" xmlns="" id="{8A790025-662D-458D-9CBD-F3DFF9FEFC97}"/>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19">
              <a:extLst>
                <a:ext uri="{FF2B5EF4-FFF2-40B4-BE49-F238E27FC236}">
                  <a16:creationId xmlns:a16="http://schemas.microsoft.com/office/drawing/2014/main" xmlns="" id="{04FA26DB-3DCB-43FD-BC02-4508F03CB7C6}"/>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7"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0" name="Freeform 23">
              <a:extLst>
                <a:ext uri="{FF2B5EF4-FFF2-40B4-BE49-F238E27FC236}">
                  <a16:creationId xmlns:a16="http://schemas.microsoft.com/office/drawing/2014/main" xmlns="" id="{DBE35C55-390A-4046-BC22-81F88B8301A0}"/>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4">
              <a:extLst>
                <a:ext uri="{FF2B5EF4-FFF2-40B4-BE49-F238E27FC236}">
                  <a16:creationId xmlns:a16="http://schemas.microsoft.com/office/drawing/2014/main" xmlns="" id="{88D0FD6A-7133-4AEA-8B8C-AA63046828A7}"/>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5">
              <a:extLst>
                <a:ext uri="{FF2B5EF4-FFF2-40B4-BE49-F238E27FC236}">
                  <a16:creationId xmlns:a16="http://schemas.microsoft.com/office/drawing/2014/main" xmlns="" id="{E7414988-AD19-4A25-98B7-6DFDB2C80833}"/>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6">
              <a:extLst>
                <a:ext uri="{FF2B5EF4-FFF2-40B4-BE49-F238E27FC236}">
                  <a16:creationId xmlns:a16="http://schemas.microsoft.com/office/drawing/2014/main" xmlns="" id="{E80FC06B-476C-4482-8E5C-32E326690697}"/>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7">
              <a:extLst>
                <a:ext uri="{FF2B5EF4-FFF2-40B4-BE49-F238E27FC236}">
                  <a16:creationId xmlns:a16="http://schemas.microsoft.com/office/drawing/2014/main" xmlns="" id="{732E7F89-C4E5-4295-BD08-857B4DAF77BD}"/>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5" name="Freeform 28">
              <a:extLst>
                <a:ext uri="{FF2B5EF4-FFF2-40B4-BE49-F238E27FC236}">
                  <a16:creationId xmlns:a16="http://schemas.microsoft.com/office/drawing/2014/main" xmlns="" id="{B4886F00-986E-4A09-8827-7632FA97B41D}"/>
                </a:ext>
              </a:extLst>
            </p:cNvPr>
            <p:cNvSpPr/>
            <p:nvPr/>
          </p:nvSpPr>
          <p:spPr bwMode="auto">
            <a:xfrm>
              <a:off x="5931710" y="6995531"/>
              <a:ext cx="1009757" cy="543830"/>
            </a:xfrm>
            <a:custGeom>
              <a:avLst/>
              <a:gdLst>
                <a:gd name="T0" fmla="*/ 4 w 269"/>
                <a:gd name="T1" fmla="*/ 145 h 145"/>
                <a:gd name="T2" fmla="*/ 1 w 269"/>
                <a:gd name="T3" fmla="*/ 143 h 145"/>
                <a:gd name="T4" fmla="*/ 3 w 269"/>
                <a:gd name="T5" fmla="*/ 138 h 145"/>
                <a:gd name="T6" fmla="*/ 263 w 269"/>
                <a:gd name="T7" fmla="*/ 1 h 145"/>
                <a:gd name="T8" fmla="*/ 268 w 269"/>
                <a:gd name="T9" fmla="*/ 3 h 145"/>
                <a:gd name="T10" fmla="*/ 266 w 269"/>
                <a:gd name="T11" fmla="*/ 8 h 145"/>
                <a:gd name="T12" fmla="*/ 6 w 269"/>
                <a:gd name="T13" fmla="*/ 145 h 145"/>
                <a:gd name="T14" fmla="*/ 4 w 269"/>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29">
              <a:extLst>
                <a:ext uri="{FF2B5EF4-FFF2-40B4-BE49-F238E27FC236}">
                  <a16:creationId xmlns:a16="http://schemas.microsoft.com/office/drawing/2014/main" xmlns="" id="{F7325B24-686D-4A2A-881C-CF73A498BAB9}"/>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0">
              <a:extLst>
                <a:ext uri="{FF2B5EF4-FFF2-40B4-BE49-F238E27FC236}">
                  <a16:creationId xmlns:a16="http://schemas.microsoft.com/office/drawing/2014/main" xmlns="" id="{677C0101-2BEB-449D-9688-A09F1722E5A8}"/>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1">
              <a:extLst>
                <a:ext uri="{FF2B5EF4-FFF2-40B4-BE49-F238E27FC236}">
                  <a16:creationId xmlns:a16="http://schemas.microsoft.com/office/drawing/2014/main" xmlns="" id="{2013E572-3C13-43A8-B80D-92A662604D40}"/>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2">
              <a:extLst>
                <a:ext uri="{FF2B5EF4-FFF2-40B4-BE49-F238E27FC236}">
                  <a16:creationId xmlns:a16="http://schemas.microsoft.com/office/drawing/2014/main" xmlns="" id="{33753AF5-62EA-457C-9096-7C165924CB33}"/>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3">
              <a:extLst>
                <a:ext uri="{FF2B5EF4-FFF2-40B4-BE49-F238E27FC236}">
                  <a16:creationId xmlns:a16="http://schemas.microsoft.com/office/drawing/2014/main" xmlns="" id="{14617987-45AD-45C9-81E1-7880B7A5C896}"/>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4">
              <a:extLst>
                <a:ext uri="{FF2B5EF4-FFF2-40B4-BE49-F238E27FC236}">
                  <a16:creationId xmlns:a16="http://schemas.microsoft.com/office/drawing/2014/main" xmlns="" id="{6E4A1BF0-E721-43BF-89C8-C35EA9CD8281}"/>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5">
              <a:extLst>
                <a:ext uri="{FF2B5EF4-FFF2-40B4-BE49-F238E27FC236}">
                  <a16:creationId xmlns:a16="http://schemas.microsoft.com/office/drawing/2014/main" xmlns="" id="{B844F1D3-E963-416C-8515-4641C2D88431}"/>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6">
              <a:extLst>
                <a:ext uri="{FF2B5EF4-FFF2-40B4-BE49-F238E27FC236}">
                  <a16:creationId xmlns:a16="http://schemas.microsoft.com/office/drawing/2014/main" xmlns="" id="{8E1128A1-AE9C-49E5-8EFE-22D5CC0846CA}"/>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7">
              <a:extLst>
                <a:ext uri="{FF2B5EF4-FFF2-40B4-BE49-F238E27FC236}">
                  <a16:creationId xmlns:a16="http://schemas.microsoft.com/office/drawing/2014/main" xmlns="" id="{7AA26019-9E58-440C-AB29-E0A1A7C45368}"/>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8">
              <a:extLst>
                <a:ext uri="{FF2B5EF4-FFF2-40B4-BE49-F238E27FC236}">
                  <a16:creationId xmlns:a16="http://schemas.microsoft.com/office/drawing/2014/main" xmlns="" id="{2D52E23B-7326-487D-8392-B455B7B6B2B2}"/>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39">
              <a:extLst>
                <a:ext uri="{FF2B5EF4-FFF2-40B4-BE49-F238E27FC236}">
                  <a16:creationId xmlns:a16="http://schemas.microsoft.com/office/drawing/2014/main" xmlns="" id="{0DB60093-7E02-4B92-9A8C-E85818346949}"/>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0">
              <a:extLst>
                <a:ext uri="{FF2B5EF4-FFF2-40B4-BE49-F238E27FC236}">
                  <a16:creationId xmlns:a16="http://schemas.microsoft.com/office/drawing/2014/main" xmlns="" id="{BAB1E7AF-E76E-4F78-A71A-DD671AF9CFE1}"/>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8"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9" name="Freeform 42">
              <a:extLst>
                <a:ext uri="{FF2B5EF4-FFF2-40B4-BE49-F238E27FC236}">
                  <a16:creationId xmlns:a16="http://schemas.microsoft.com/office/drawing/2014/main" xmlns="" id="{15E02409-5464-4359-99B4-23BE315B6B82}"/>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3">
              <a:extLst>
                <a:ext uri="{FF2B5EF4-FFF2-40B4-BE49-F238E27FC236}">
                  <a16:creationId xmlns:a16="http://schemas.microsoft.com/office/drawing/2014/main" xmlns="" id="{79AF30B6-CF37-4CE2-B43B-64305C160EEB}"/>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1"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2" name="Freeform 45">
              <a:extLst>
                <a:ext uri="{FF2B5EF4-FFF2-40B4-BE49-F238E27FC236}">
                  <a16:creationId xmlns:a16="http://schemas.microsoft.com/office/drawing/2014/main" xmlns="" id="{B6EA2AE6-1D2D-413C-9C54-9BD01E6D5705}"/>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6">
              <a:extLst>
                <a:ext uri="{FF2B5EF4-FFF2-40B4-BE49-F238E27FC236}">
                  <a16:creationId xmlns:a16="http://schemas.microsoft.com/office/drawing/2014/main" xmlns="" id="{A653C0EF-EFC8-49A5-BF1B-95F761346B9C}"/>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7">
              <a:extLst>
                <a:ext uri="{FF2B5EF4-FFF2-40B4-BE49-F238E27FC236}">
                  <a16:creationId xmlns:a16="http://schemas.microsoft.com/office/drawing/2014/main" xmlns="" id="{5F2F4119-FD78-49AE-9EF5-DF13E59300A2}"/>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8">
              <a:extLst>
                <a:ext uri="{FF2B5EF4-FFF2-40B4-BE49-F238E27FC236}">
                  <a16:creationId xmlns:a16="http://schemas.microsoft.com/office/drawing/2014/main" xmlns="" id="{A9F19416-EC35-470F-8178-2CC7A5511388}"/>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49">
              <a:extLst>
                <a:ext uri="{FF2B5EF4-FFF2-40B4-BE49-F238E27FC236}">
                  <a16:creationId xmlns:a16="http://schemas.microsoft.com/office/drawing/2014/main" xmlns="" id="{53E88101-B64C-4540-A6F5-6A3A9E521490}"/>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0">
              <a:extLst>
                <a:ext uri="{FF2B5EF4-FFF2-40B4-BE49-F238E27FC236}">
                  <a16:creationId xmlns:a16="http://schemas.microsoft.com/office/drawing/2014/main" xmlns="" id="{40657AD9-D5C0-4F2D-8790-39A149BB3778}"/>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1">
              <a:extLst>
                <a:ext uri="{FF2B5EF4-FFF2-40B4-BE49-F238E27FC236}">
                  <a16:creationId xmlns:a16="http://schemas.microsoft.com/office/drawing/2014/main" xmlns="" id="{138B5462-7D5A-4B5D-8525-B85481E98BD4}"/>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9" name="Freeform 52">
              <a:extLst>
                <a:ext uri="{FF2B5EF4-FFF2-40B4-BE49-F238E27FC236}">
                  <a16:creationId xmlns:a16="http://schemas.microsoft.com/office/drawing/2014/main" xmlns="" id="{8DC749EC-80FB-42A8-92DB-5D4F5B9CE234}"/>
                </a:ext>
              </a:extLst>
            </p:cNvPr>
            <p:cNvSpPr/>
            <p:nvPr/>
          </p:nvSpPr>
          <p:spPr bwMode="auto">
            <a:xfrm>
              <a:off x="4964260" y="7018073"/>
              <a:ext cx="1018219" cy="529742"/>
            </a:xfrm>
            <a:custGeom>
              <a:avLst/>
              <a:gdLst>
                <a:gd name="T0" fmla="*/ 267 w 271"/>
                <a:gd name="T1" fmla="*/ 140 h 141"/>
                <a:gd name="T2" fmla="*/ 265 w 271"/>
                <a:gd name="T3" fmla="*/ 140 h 141"/>
                <a:gd name="T4" fmla="*/ 3 w 271"/>
                <a:gd name="T5" fmla="*/ 8 h 141"/>
                <a:gd name="T6" fmla="*/ 1 w 271"/>
                <a:gd name="T7" fmla="*/ 2 h 141"/>
                <a:gd name="T8" fmla="*/ 6 w 271"/>
                <a:gd name="T9" fmla="*/ 1 h 141"/>
                <a:gd name="T10" fmla="*/ 268 w 271"/>
                <a:gd name="T11" fmla="*/ 133 h 141"/>
                <a:gd name="T12" fmla="*/ 270 w 271"/>
                <a:gd name="T13" fmla="*/ 138 h 141"/>
                <a:gd name="T14" fmla="*/ 267 w 271"/>
                <a:gd name="T15" fmla="*/ 14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85000"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3">
              <a:extLst>
                <a:ext uri="{FF2B5EF4-FFF2-40B4-BE49-F238E27FC236}">
                  <a16:creationId xmlns:a16="http://schemas.microsoft.com/office/drawing/2014/main" xmlns="" id="{0A76ABC5-BEE0-497E-8ED6-4936DC6991B6}"/>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4">
              <a:extLst>
                <a:ext uri="{FF2B5EF4-FFF2-40B4-BE49-F238E27FC236}">
                  <a16:creationId xmlns:a16="http://schemas.microsoft.com/office/drawing/2014/main" xmlns="" id="{7D0E4388-E7E4-4B72-B8A2-11F2F8721D83}"/>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5">
              <a:extLst>
                <a:ext uri="{FF2B5EF4-FFF2-40B4-BE49-F238E27FC236}">
                  <a16:creationId xmlns:a16="http://schemas.microsoft.com/office/drawing/2014/main" xmlns="" id="{D7823E98-7B33-40A1-B223-6B6914C6827B}"/>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6">
              <a:extLst>
                <a:ext uri="{FF2B5EF4-FFF2-40B4-BE49-F238E27FC236}">
                  <a16:creationId xmlns:a16="http://schemas.microsoft.com/office/drawing/2014/main" xmlns="" id="{AFA0615C-FA8A-4EE1-8DE4-3E66074A54B2}"/>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7">
              <a:extLst>
                <a:ext uri="{FF2B5EF4-FFF2-40B4-BE49-F238E27FC236}">
                  <a16:creationId xmlns:a16="http://schemas.microsoft.com/office/drawing/2014/main" xmlns="" id="{734D7B7E-8224-4305-91B0-6FDA37B29A2C}"/>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5"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8" name="Freeform 61">
              <a:extLst>
                <a:ext uri="{FF2B5EF4-FFF2-40B4-BE49-F238E27FC236}">
                  <a16:creationId xmlns:a16="http://schemas.microsoft.com/office/drawing/2014/main" xmlns="" id="{668161EB-209C-4A39-8529-11670BB2C464}"/>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2">
              <a:extLst>
                <a:ext uri="{FF2B5EF4-FFF2-40B4-BE49-F238E27FC236}">
                  <a16:creationId xmlns:a16="http://schemas.microsoft.com/office/drawing/2014/main" xmlns="" id="{F2954E17-6DEE-4F4C-9CFD-D762EEA10194}"/>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3">
              <a:extLst>
                <a:ext uri="{FF2B5EF4-FFF2-40B4-BE49-F238E27FC236}">
                  <a16:creationId xmlns:a16="http://schemas.microsoft.com/office/drawing/2014/main" xmlns="" id="{9303841E-2F47-4876-906E-D59F8BD68A7F}"/>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4">
              <a:extLst>
                <a:ext uri="{FF2B5EF4-FFF2-40B4-BE49-F238E27FC236}">
                  <a16:creationId xmlns:a16="http://schemas.microsoft.com/office/drawing/2014/main" xmlns="" id="{D09CF559-679B-4FED-BBF4-4339BE00E43D}"/>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5">
              <a:extLst>
                <a:ext uri="{FF2B5EF4-FFF2-40B4-BE49-F238E27FC236}">
                  <a16:creationId xmlns:a16="http://schemas.microsoft.com/office/drawing/2014/main" xmlns="" id="{4FE1ABB0-6D40-4B46-875D-6C8981FE132D}"/>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6">
              <a:extLst>
                <a:ext uri="{FF2B5EF4-FFF2-40B4-BE49-F238E27FC236}">
                  <a16:creationId xmlns:a16="http://schemas.microsoft.com/office/drawing/2014/main" xmlns="" id="{A423139F-816D-4243-9E3A-FCF16A6311DD}"/>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7">
              <a:extLst>
                <a:ext uri="{FF2B5EF4-FFF2-40B4-BE49-F238E27FC236}">
                  <a16:creationId xmlns:a16="http://schemas.microsoft.com/office/drawing/2014/main" xmlns="" id="{6D91F0D1-FA53-40E3-82CB-E98152585E9E}"/>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8">
              <a:extLst>
                <a:ext uri="{FF2B5EF4-FFF2-40B4-BE49-F238E27FC236}">
                  <a16:creationId xmlns:a16="http://schemas.microsoft.com/office/drawing/2014/main" xmlns="" id="{8BE0DFEB-3762-4AEE-8E28-16D00C156B0A}"/>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69">
              <a:extLst>
                <a:ext uri="{FF2B5EF4-FFF2-40B4-BE49-F238E27FC236}">
                  <a16:creationId xmlns:a16="http://schemas.microsoft.com/office/drawing/2014/main" xmlns="" id="{0311F243-2705-4573-8FF6-A4D0558674E5}"/>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0">
              <a:extLst>
                <a:ext uri="{FF2B5EF4-FFF2-40B4-BE49-F238E27FC236}">
                  <a16:creationId xmlns:a16="http://schemas.microsoft.com/office/drawing/2014/main" xmlns="" id="{A9C08479-7E64-4C3F-ADDD-593B13AD12D4}"/>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1">
              <a:extLst>
                <a:ext uri="{FF2B5EF4-FFF2-40B4-BE49-F238E27FC236}">
                  <a16:creationId xmlns:a16="http://schemas.microsoft.com/office/drawing/2014/main" xmlns="" id="{669D65CE-C1DD-40BC-89AF-6338F70336B5}"/>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9"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0" name="Freeform 73">
              <a:extLst>
                <a:ext uri="{FF2B5EF4-FFF2-40B4-BE49-F238E27FC236}">
                  <a16:creationId xmlns:a16="http://schemas.microsoft.com/office/drawing/2014/main" xmlns="" id="{E636F6E5-4215-4E9D-B4B5-D3E13CE01C7F}"/>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4">
              <a:extLst>
                <a:ext uri="{FF2B5EF4-FFF2-40B4-BE49-F238E27FC236}">
                  <a16:creationId xmlns:a16="http://schemas.microsoft.com/office/drawing/2014/main" xmlns="" id="{653D532C-C510-45E1-A3D1-7F7D146A6AF1}"/>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5">
              <a:extLst>
                <a:ext uri="{FF2B5EF4-FFF2-40B4-BE49-F238E27FC236}">
                  <a16:creationId xmlns:a16="http://schemas.microsoft.com/office/drawing/2014/main" xmlns="" id="{E28A5B43-1888-4301-A8C7-B7E6083924BE}"/>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6">
              <a:extLst>
                <a:ext uri="{FF2B5EF4-FFF2-40B4-BE49-F238E27FC236}">
                  <a16:creationId xmlns:a16="http://schemas.microsoft.com/office/drawing/2014/main" xmlns="" id="{94114F18-240C-4D5C-AE60-84D138F84C9B}"/>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7">
              <a:extLst>
                <a:ext uri="{FF2B5EF4-FFF2-40B4-BE49-F238E27FC236}">
                  <a16:creationId xmlns:a16="http://schemas.microsoft.com/office/drawing/2014/main" xmlns="" id="{C05F8871-3116-4946-8F7A-2E645A91BF09}"/>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8">
              <a:extLst>
                <a:ext uri="{FF2B5EF4-FFF2-40B4-BE49-F238E27FC236}">
                  <a16:creationId xmlns:a16="http://schemas.microsoft.com/office/drawing/2014/main" xmlns="" id="{C8E7BC06-6605-44D3-B0AA-7295010C9992}"/>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79">
              <a:extLst>
                <a:ext uri="{FF2B5EF4-FFF2-40B4-BE49-F238E27FC236}">
                  <a16:creationId xmlns:a16="http://schemas.microsoft.com/office/drawing/2014/main" xmlns="" id="{94AABED2-F727-470A-B054-9D0C6A4BFBC5}"/>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0">
              <a:extLst>
                <a:ext uri="{FF2B5EF4-FFF2-40B4-BE49-F238E27FC236}">
                  <a16:creationId xmlns:a16="http://schemas.microsoft.com/office/drawing/2014/main" xmlns="" id="{1F406E0D-7925-4F8B-A5DD-698BDA57E40A}"/>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1">
              <a:extLst>
                <a:ext uri="{FF2B5EF4-FFF2-40B4-BE49-F238E27FC236}">
                  <a16:creationId xmlns:a16="http://schemas.microsoft.com/office/drawing/2014/main" xmlns="" id="{E04CA52B-6445-47B6-B841-1786142E6C37}"/>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2">
              <a:extLst>
                <a:ext uri="{FF2B5EF4-FFF2-40B4-BE49-F238E27FC236}">
                  <a16:creationId xmlns:a16="http://schemas.microsoft.com/office/drawing/2014/main" xmlns="" id="{9460B698-C1D1-4BED-8934-C83A9619B581}"/>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3">
              <a:extLst>
                <a:ext uri="{FF2B5EF4-FFF2-40B4-BE49-F238E27FC236}">
                  <a16:creationId xmlns:a16="http://schemas.microsoft.com/office/drawing/2014/main" xmlns="" id="{FE956A8F-1A8E-447D-B08F-4FB43D9FC50F}"/>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4">
              <a:extLst>
                <a:ext uri="{FF2B5EF4-FFF2-40B4-BE49-F238E27FC236}">
                  <a16:creationId xmlns:a16="http://schemas.microsoft.com/office/drawing/2014/main" xmlns="" id="{72353EEE-C3A1-485E-8213-B98BA2041B79}"/>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2" name="Freeform 85">
              <a:extLst>
                <a:ext uri="{FF2B5EF4-FFF2-40B4-BE49-F238E27FC236}">
                  <a16:creationId xmlns:a16="http://schemas.microsoft.com/office/drawing/2014/main" xmlns="" id="{C0BB2937-64B9-4BBE-8D8F-D00B0543F632}"/>
                </a:ext>
              </a:extLst>
            </p:cNvPr>
            <p:cNvSpPr/>
            <p:nvPr/>
          </p:nvSpPr>
          <p:spPr bwMode="auto">
            <a:xfrm>
              <a:off x="5209649" y="6361530"/>
              <a:ext cx="1365146" cy="541013"/>
            </a:xfrm>
            <a:custGeom>
              <a:avLst/>
              <a:gdLst>
                <a:gd name="T0" fmla="*/ 331 w 363"/>
                <a:gd name="T1" fmla="*/ 0 h 144"/>
                <a:gd name="T2" fmla="*/ 32 w 363"/>
                <a:gd name="T3" fmla="*/ 0 h 144"/>
                <a:gd name="T4" fmla="*/ 32 w 363"/>
                <a:gd name="T5" fmla="*/ 144 h 144"/>
                <a:gd name="T6" fmla="*/ 331 w 363"/>
                <a:gd name="T7" fmla="*/ 144 h 144"/>
                <a:gd name="T8" fmla="*/ 331 w 363"/>
                <a:gd name="T9" fmla="*/ 0 h 144"/>
              </a:gdLst>
              <a:ahLst/>
              <a:cxnLst>
                <a:cxn ang="0">
                  <a:pos x="T0" y="T1"/>
                </a:cxn>
                <a:cxn ang="0">
                  <a:pos x="T2" y="T3"/>
                </a:cxn>
                <a:cxn ang="0">
                  <a:pos x="T4" y="T5"/>
                </a:cxn>
                <a:cxn ang="0">
                  <a:pos x="T6" y="T7"/>
                </a:cxn>
                <a:cxn ang="0">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14:hiddenLine>
              </a:ext>
            </a:extLst>
          </p:spPr>
          <p:txBody>
            <a:bodyPr>
              <a:normAutofit fontScale="9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6">
              <a:extLst>
                <a:ext uri="{FF2B5EF4-FFF2-40B4-BE49-F238E27FC236}">
                  <a16:creationId xmlns:a16="http://schemas.microsoft.com/office/drawing/2014/main" xmlns="" id="{1D069A4F-F298-4DD2-BC8E-43AF780D842A}"/>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7">
              <a:extLst>
                <a:ext uri="{FF2B5EF4-FFF2-40B4-BE49-F238E27FC236}">
                  <a16:creationId xmlns:a16="http://schemas.microsoft.com/office/drawing/2014/main" xmlns="" id="{DEB07BEF-9C0D-478E-9024-BE3B3B2A9A91}"/>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8">
              <a:extLst>
                <a:ext uri="{FF2B5EF4-FFF2-40B4-BE49-F238E27FC236}">
                  <a16:creationId xmlns:a16="http://schemas.microsoft.com/office/drawing/2014/main" xmlns="" id="{DD341791-A3EE-4AFA-B622-F82E24F38FED}"/>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89">
              <a:extLst>
                <a:ext uri="{FF2B5EF4-FFF2-40B4-BE49-F238E27FC236}">
                  <a16:creationId xmlns:a16="http://schemas.microsoft.com/office/drawing/2014/main" xmlns="" id="{B52A5197-94F8-4A41-B82B-183B3D01453A}"/>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0">
              <a:extLst>
                <a:ext uri="{FF2B5EF4-FFF2-40B4-BE49-F238E27FC236}">
                  <a16:creationId xmlns:a16="http://schemas.microsoft.com/office/drawing/2014/main" xmlns="" id="{F01BD4DB-0A30-49B6-9514-07F3162B7743}"/>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1">
              <a:extLst>
                <a:ext uri="{FF2B5EF4-FFF2-40B4-BE49-F238E27FC236}">
                  <a16:creationId xmlns:a16="http://schemas.microsoft.com/office/drawing/2014/main" xmlns="" id="{A786ADE8-61F8-4243-8637-12F22A711286}"/>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2">
              <a:extLst>
                <a:ext uri="{FF2B5EF4-FFF2-40B4-BE49-F238E27FC236}">
                  <a16:creationId xmlns:a16="http://schemas.microsoft.com/office/drawing/2014/main" xmlns="" id="{48F351CF-39F8-41AA-A6B6-25EE2734A6D1}"/>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3">
              <a:extLst>
                <a:ext uri="{FF2B5EF4-FFF2-40B4-BE49-F238E27FC236}">
                  <a16:creationId xmlns:a16="http://schemas.microsoft.com/office/drawing/2014/main" xmlns="" id="{5856C51B-2D60-4D5C-8F93-62055C8B2970}"/>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1" name="Freeform 94">
              <a:extLst>
                <a:ext uri="{FF2B5EF4-FFF2-40B4-BE49-F238E27FC236}">
                  <a16:creationId xmlns:a16="http://schemas.microsoft.com/office/drawing/2014/main" xmlns="" id="{B76514E9-8015-46F2-8E4E-A6B0E8B4172E}"/>
                </a:ext>
              </a:extLst>
            </p:cNvPr>
            <p:cNvSpPr/>
            <p:nvPr/>
          </p:nvSpPr>
          <p:spPr bwMode="auto">
            <a:xfrm>
              <a:off x="5638373" y="7009619"/>
              <a:ext cx="727702" cy="642453"/>
            </a:xfrm>
            <a:custGeom>
              <a:avLst/>
              <a:gdLst>
                <a:gd name="T0" fmla="*/ 190 w 194"/>
                <a:gd name="T1" fmla="*/ 171 h 171"/>
                <a:gd name="T2" fmla="*/ 187 w 194"/>
                <a:gd name="T3" fmla="*/ 170 h 171"/>
                <a:gd name="T4" fmla="*/ 2 w 194"/>
                <a:gd name="T5" fmla="*/ 8 h 171"/>
                <a:gd name="T6" fmla="*/ 2 w 194"/>
                <a:gd name="T7" fmla="*/ 2 h 171"/>
                <a:gd name="T8" fmla="*/ 8 w 194"/>
                <a:gd name="T9" fmla="*/ 2 h 171"/>
                <a:gd name="T10" fmla="*/ 192 w 194"/>
                <a:gd name="T11" fmla="*/ 163 h 171"/>
                <a:gd name="T12" fmla="*/ 193 w 194"/>
                <a:gd name="T13" fmla="*/ 169 h 171"/>
                <a:gd name="T14" fmla="*/ 190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2"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4" name="Freeform 97">
              <a:extLst>
                <a:ext uri="{FF2B5EF4-FFF2-40B4-BE49-F238E27FC236}">
                  <a16:creationId xmlns:a16="http://schemas.microsoft.com/office/drawing/2014/main" xmlns="" id="{BC8A4EB5-E2FC-4544-AF98-4DF040F7857C}"/>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8">
              <a:extLst>
                <a:ext uri="{FF2B5EF4-FFF2-40B4-BE49-F238E27FC236}">
                  <a16:creationId xmlns:a16="http://schemas.microsoft.com/office/drawing/2014/main" xmlns="" id="{BE46C483-06FF-499C-88B7-F3A8E915F8FE}"/>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99">
              <a:extLst>
                <a:ext uri="{FF2B5EF4-FFF2-40B4-BE49-F238E27FC236}">
                  <a16:creationId xmlns:a16="http://schemas.microsoft.com/office/drawing/2014/main" xmlns="" id="{DADCF28B-CC50-488D-94EE-111DA0126FE3}"/>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0">
              <a:extLst>
                <a:ext uri="{FF2B5EF4-FFF2-40B4-BE49-F238E27FC236}">
                  <a16:creationId xmlns:a16="http://schemas.microsoft.com/office/drawing/2014/main" xmlns="" id="{11E110D7-6767-4643-BDE7-0FC6F6C98DDC}"/>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8" name="Freeform 101">
              <a:extLst>
                <a:ext uri="{FF2B5EF4-FFF2-40B4-BE49-F238E27FC236}">
                  <a16:creationId xmlns:a16="http://schemas.microsoft.com/office/drawing/2014/main" xmlns="" id="{59319AF0-D928-4FA0-97B1-DAD38F6326D6}"/>
                </a:ext>
              </a:extLst>
            </p:cNvPr>
            <p:cNvSpPr/>
            <p:nvPr/>
          </p:nvSpPr>
          <p:spPr bwMode="auto">
            <a:xfrm>
              <a:off x="5392984" y="7009619"/>
              <a:ext cx="730523" cy="642453"/>
            </a:xfrm>
            <a:custGeom>
              <a:avLst/>
              <a:gdLst>
                <a:gd name="T0" fmla="*/ 4 w 194"/>
                <a:gd name="T1" fmla="*/ 171 h 171"/>
                <a:gd name="T2" fmla="*/ 1 w 194"/>
                <a:gd name="T3" fmla="*/ 169 h 171"/>
                <a:gd name="T4" fmla="*/ 2 w 194"/>
                <a:gd name="T5" fmla="*/ 163 h 171"/>
                <a:gd name="T6" fmla="*/ 186 w 194"/>
                <a:gd name="T7" fmla="*/ 2 h 171"/>
                <a:gd name="T8" fmla="*/ 192 w 194"/>
                <a:gd name="T9" fmla="*/ 2 h 171"/>
                <a:gd name="T10" fmla="*/ 192 w 194"/>
                <a:gd name="T11" fmla="*/ 8 h 171"/>
                <a:gd name="T12" fmla="*/ 7 w 194"/>
                <a:gd name="T13" fmla="*/ 170 h 171"/>
                <a:gd name="T14" fmla="*/ 4 w 19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9"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1" name="Freeform 104">
              <a:extLst>
                <a:ext uri="{FF2B5EF4-FFF2-40B4-BE49-F238E27FC236}">
                  <a16:creationId xmlns:a16="http://schemas.microsoft.com/office/drawing/2014/main" xmlns="" id="{53322FF4-F944-4ED0-9D6F-16EFA8FAD462}"/>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5">
              <a:extLst>
                <a:ext uri="{FF2B5EF4-FFF2-40B4-BE49-F238E27FC236}">
                  <a16:creationId xmlns:a16="http://schemas.microsoft.com/office/drawing/2014/main" xmlns="" id="{3828DDB9-B2C9-48EA-B67C-D1701DE9EFFA}"/>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6">
              <a:extLst>
                <a:ext uri="{FF2B5EF4-FFF2-40B4-BE49-F238E27FC236}">
                  <a16:creationId xmlns:a16="http://schemas.microsoft.com/office/drawing/2014/main" xmlns="" id="{9B607BB3-8660-4137-8815-194A5106AF2F}"/>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7">
              <a:extLst>
                <a:ext uri="{FF2B5EF4-FFF2-40B4-BE49-F238E27FC236}">
                  <a16:creationId xmlns:a16="http://schemas.microsoft.com/office/drawing/2014/main" xmlns="" id="{120E5957-5AC0-4E43-813A-F4BFFBF34D96}"/>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8">
              <a:extLst>
                <a:ext uri="{FF2B5EF4-FFF2-40B4-BE49-F238E27FC236}">
                  <a16:creationId xmlns:a16="http://schemas.microsoft.com/office/drawing/2014/main" xmlns="" id="{1E349E8B-1C60-48D5-A3A7-1AC9CDC97BDB}"/>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09">
              <a:extLst>
                <a:ext uri="{FF2B5EF4-FFF2-40B4-BE49-F238E27FC236}">
                  <a16:creationId xmlns:a16="http://schemas.microsoft.com/office/drawing/2014/main" xmlns="" id="{91A70FA5-531F-4EC2-8009-154A2B082D8B}"/>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0">
              <a:extLst>
                <a:ext uri="{FF2B5EF4-FFF2-40B4-BE49-F238E27FC236}">
                  <a16:creationId xmlns:a16="http://schemas.microsoft.com/office/drawing/2014/main" xmlns="" id="{C03C5C2F-47A6-49A9-8ED1-5F90124A317F}"/>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1">
              <a:extLst>
                <a:ext uri="{FF2B5EF4-FFF2-40B4-BE49-F238E27FC236}">
                  <a16:creationId xmlns:a16="http://schemas.microsoft.com/office/drawing/2014/main" xmlns="" id="{7C84D02F-8C6D-4D67-A2D9-ABB384DE6458}"/>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2">
              <a:extLst>
                <a:ext uri="{FF2B5EF4-FFF2-40B4-BE49-F238E27FC236}">
                  <a16:creationId xmlns:a16="http://schemas.microsoft.com/office/drawing/2014/main" xmlns="" id="{4B02AC57-5C67-4A6C-A8C1-B4D7AC3DF349}"/>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3">
              <a:extLst>
                <a:ext uri="{FF2B5EF4-FFF2-40B4-BE49-F238E27FC236}">
                  <a16:creationId xmlns:a16="http://schemas.microsoft.com/office/drawing/2014/main" xmlns="" id="{E25B8B06-4C0E-4FC8-A314-7B0096C4B8ED}"/>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1" name="Freeform 114">
              <a:extLst>
                <a:ext uri="{FF2B5EF4-FFF2-40B4-BE49-F238E27FC236}">
                  <a16:creationId xmlns:a16="http://schemas.microsoft.com/office/drawing/2014/main" xmlns="" id="{E9D21D37-3F21-401F-9E3F-9C7619F22A04}"/>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2" name="Freeform 7">
            <a:extLst>
              <a:ext uri="{FF2B5EF4-FFF2-40B4-BE49-F238E27FC236}">
                <a16:creationId xmlns:a16="http://schemas.microsoft.com/office/drawing/2014/main" xmlns="" id="{7231DB1D-1313-47EE-994C-412D6099513B}"/>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3" name="五角星 115">
            <a:extLst>
              <a:ext uri="{FF2B5EF4-FFF2-40B4-BE49-F238E27FC236}">
                <a16:creationId xmlns:a16="http://schemas.microsoft.com/office/drawing/2014/main" xmlns="" id="{2CEA20DA-04A7-4476-A0B2-0A89EB7AD646}"/>
              </a:ext>
            </a:extLst>
          </p:cNvPr>
          <p:cNvSpPr/>
          <p:nvPr/>
        </p:nvSpPr>
        <p:spPr>
          <a:xfrm>
            <a:off x="1411289" y="2741616"/>
            <a:ext cx="276225"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4" name="五角星 116">
            <a:extLst>
              <a:ext uri="{FF2B5EF4-FFF2-40B4-BE49-F238E27FC236}">
                <a16:creationId xmlns:a16="http://schemas.microsoft.com/office/drawing/2014/main" xmlns="" id="{090F260D-59AE-47BB-9A30-B5A6AA9B80F1}"/>
              </a:ext>
            </a:extLst>
          </p:cNvPr>
          <p:cNvSpPr/>
          <p:nvPr/>
        </p:nvSpPr>
        <p:spPr>
          <a:xfrm>
            <a:off x="7450143" y="2741616"/>
            <a:ext cx="274637" cy="27463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ctrTitle"/>
          </p:nvPr>
        </p:nvSpPr>
        <p:spPr>
          <a:xfrm>
            <a:off x="1702078" y="2635085"/>
            <a:ext cx="5739848" cy="478351"/>
          </a:xfrm>
        </p:spPr>
        <p:txBody>
          <a:bodyPr>
            <a:normAutofit/>
          </a:bodyPr>
          <a:lstStyle>
            <a:lvl1pPr algn="ctr">
              <a:defRPr sz="4300" b="1">
                <a:solidFill>
                  <a:schemeClr val="accent1"/>
                </a:solidFill>
              </a:defRPr>
            </a:lvl1pPr>
          </a:lstStyle>
          <a:p>
            <a:r>
              <a:rPr lang="zh-CN" altLang="en-US" dirty="0"/>
              <a:t>单击此处编辑母版标题样式</a:t>
            </a:r>
          </a:p>
        </p:txBody>
      </p:sp>
      <p:sp>
        <p:nvSpPr>
          <p:cNvPr id="3" name="副标题 2"/>
          <p:cNvSpPr>
            <a:spLocks noGrp="1"/>
          </p:cNvSpPr>
          <p:nvPr>
            <p:ph type="subTitle" idx="1"/>
          </p:nvPr>
        </p:nvSpPr>
        <p:spPr>
          <a:xfrm>
            <a:off x="1702078" y="3548504"/>
            <a:ext cx="5747750" cy="394891"/>
          </a:xfrm>
        </p:spPr>
        <p:txBody>
          <a:bodyPr>
            <a:normAutofit/>
          </a:bodyPr>
          <a:lstStyle>
            <a:lvl1pPr marL="0" indent="0" algn="ctr">
              <a:buNone/>
              <a:defRPr sz="2400">
                <a:solidFill>
                  <a:schemeClr val="accent6"/>
                </a:solidFill>
              </a:defRPr>
            </a:lvl1pPr>
            <a:lvl2pPr marL="457142" indent="0" algn="ctr">
              <a:buNone/>
              <a:defRPr sz="2000"/>
            </a:lvl2pPr>
            <a:lvl3pPr marL="914288" indent="0" algn="ctr">
              <a:buNone/>
              <a:defRPr sz="1800"/>
            </a:lvl3pPr>
            <a:lvl4pPr marL="1371430" indent="0" algn="ctr">
              <a:buNone/>
              <a:defRPr sz="1600"/>
            </a:lvl4pPr>
            <a:lvl5pPr marL="1828574" indent="0" algn="ctr">
              <a:buNone/>
              <a:defRPr sz="1600"/>
            </a:lvl5pPr>
            <a:lvl6pPr marL="2285715" indent="0" algn="ctr">
              <a:buNone/>
              <a:defRPr sz="1600"/>
            </a:lvl6pPr>
            <a:lvl7pPr marL="2742857" indent="0" algn="ctr">
              <a:buNone/>
              <a:defRPr sz="1600"/>
            </a:lvl7pPr>
            <a:lvl8pPr marL="3200000" indent="0" algn="ctr">
              <a:buNone/>
              <a:defRPr sz="1600"/>
            </a:lvl8pPr>
            <a:lvl9pPr marL="3657143" indent="0" algn="ctr">
              <a:buNone/>
              <a:defRPr sz="1600"/>
            </a:lvl9pPr>
          </a:lstStyle>
          <a:p>
            <a:r>
              <a:rPr lang="zh-CN" altLang="en-US" dirty="0"/>
              <a:t>单击此处编辑母版副标题样式</a:t>
            </a:r>
          </a:p>
        </p:txBody>
      </p:sp>
      <p:sp>
        <p:nvSpPr>
          <p:cNvPr id="115" name="日期占位符 3">
            <a:extLst>
              <a:ext uri="{FF2B5EF4-FFF2-40B4-BE49-F238E27FC236}">
                <a16:creationId xmlns:a16="http://schemas.microsoft.com/office/drawing/2014/main" xmlns="" id="{3E15F683-D9CF-43B3-8453-80305A26627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B545E62-A893-4614-A9D9-D115536065C4}" type="datetimeFigureOut">
              <a:rPr lang="zh-CN" altLang="en-US"/>
              <a:pPr>
                <a:defRPr/>
              </a:pPr>
              <a:t>2022/1/26</a:t>
            </a:fld>
            <a:endParaRPr lang="zh-CN" altLang="en-US"/>
          </a:p>
        </p:txBody>
      </p:sp>
      <p:sp>
        <p:nvSpPr>
          <p:cNvPr id="116" name="页脚占位符 4">
            <a:extLst>
              <a:ext uri="{FF2B5EF4-FFF2-40B4-BE49-F238E27FC236}">
                <a16:creationId xmlns:a16="http://schemas.microsoft.com/office/drawing/2014/main" xmlns="" id="{C4FCA644-E8E5-4047-ABE1-EC7BFDB8F071}"/>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7" name="灯片编号占位符 5">
            <a:extLst>
              <a:ext uri="{FF2B5EF4-FFF2-40B4-BE49-F238E27FC236}">
                <a16:creationId xmlns:a16="http://schemas.microsoft.com/office/drawing/2014/main" xmlns="" id="{B1DAF5D9-E0BA-45F5-9E8F-B80DB3C85CE5}"/>
              </a:ext>
            </a:extLst>
          </p:cNvPr>
          <p:cNvSpPr>
            <a:spLocks noGrp="1"/>
          </p:cNvSpPr>
          <p:nvPr>
            <p:ph type="sldNum" sz="quarter" idx="12"/>
          </p:nvPr>
        </p:nvSpPr>
        <p:spPr/>
        <p:txBody>
          <a:bodyPr/>
          <a:lstStyle>
            <a:lvl1pPr eaLnBrk="0" hangingPunct="0">
              <a:defRPr/>
            </a:lvl1pPr>
          </a:lstStyle>
          <a:p>
            <a:fld id="{B1A59E4B-5789-48A7-AD56-2B6049053F33}" type="slidenum">
              <a:rPr lang="zh-CN" altLang="en-US"/>
              <a:pPr/>
              <a:t>‹#›</a:t>
            </a:fld>
            <a:endParaRPr lang="zh-CN" altLang="en-US"/>
          </a:p>
        </p:txBody>
      </p:sp>
    </p:spTree>
    <p:extLst>
      <p:ext uri="{BB962C8B-B14F-4D97-AF65-F5344CB8AC3E}">
        <p14:creationId xmlns:p14="http://schemas.microsoft.com/office/powerpoint/2010/main" val="304584683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五角星 8">
            <a:extLst>
              <a:ext uri="{FF2B5EF4-FFF2-40B4-BE49-F238E27FC236}">
                <a16:creationId xmlns:a16="http://schemas.microsoft.com/office/drawing/2014/main" xmlns="" id="{06AB455D-28A5-43F9-A238-520A097F9F9C}"/>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5" name="五角星 9">
            <a:extLst>
              <a:ext uri="{FF2B5EF4-FFF2-40B4-BE49-F238E27FC236}">
                <a16:creationId xmlns:a16="http://schemas.microsoft.com/office/drawing/2014/main" xmlns="" id="{D70587CD-46A3-4BFD-A12C-5B2D8CA61B01}"/>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10">
            <a:extLst>
              <a:ext uri="{FF2B5EF4-FFF2-40B4-BE49-F238E27FC236}">
                <a16:creationId xmlns:a16="http://schemas.microsoft.com/office/drawing/2014/main" xmlns="" id="{5832D668-6220-4DE0-84FA-3D50653A1CB4}"/>
              </a:ext>
            </a:extLst>
          </p:cNvPr>
          <p:cNvSpPr/>
          <p:nvPr/>
        </p:nvSpPr>
        <p:spPr>
          <a:xfrm>
            <a:off x="684218" y="3937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7" name="五角星 11">
            <a:extLst>
              <a:ext uri="{FF2B5EF4-FFF2-40B4-BE49-F238E27FC236}">
                <a16:creationId xmlns:a16="http://schemas.microsoft.com/office/drawing/2014/main" xmlns="" id="{36D13F21-D8D1-4DE7-9582-4494229C2168}"/>
              </a:ext>
            </a:extLst>
          </p:cNvPr>
          <p:cNvSpPr/>
          <p:nvPr/>
        </p:nvSpPr>
        <p:spPr>
          <a:xfrm>
            <a:off x="8496301" y="3937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767882" y="135603"/>
            <a:ext cx="7613603"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idx="1"/>
          </p:nvPr>
        </p:nvSpPr>
        <p:spPr>
          <a:xfrm>
            <a:off x="767882" y="1161347"/>
            <a:ext cx="7613603" cy="2408331"/>
          </a:xfrm>
        </p:spPr>
        <p:txBody>
          <a:bodyPr>
            <a:normAutofit/>
          </a:bodyPr>
          <a:lstStyle>
            <a:lvl1pPr marL="342857" indent="-342857" algn="l">
              <a:buFont typeface="Arial" panose="020B0604020202020204" pitchFamily="34" charset="0"/>
              <a:buChar char="•"/>
              <a:defRPr/>
            </a:lvl1pPr>
          </a:lstStyle>
          <a:p>
            <a:pPr lvl="0"/>
            <a:r>
              <a:rPr lang="zh-CN" altLang="en-US" dirty="0"/>
              <a:t>单击此处编辑母版文本样式</a:t>
            </a:r>
          </a:p>
        </p:txBody>
      </p:sp>
      <p:sp>
        <p:nvSpPr>
          <p:cNvPr id="8" name="日期占位符 3">
            <a:extLst>
              <a:ext uri="{FF2B5EF4-FFF2-40B4-BE49-F238E27FC236}">
                <a16:creationId xmlns:a16="http://schemas.microsoft.com/office/drawing/2014/main" xmlns="" id="{49988FEA-4A89-45A9-B167-083CF2508DE1}"/>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3D4B3263-B5F5-4C6A-8F68-8792014013B1}" type="datetimeFigureOut">
              <a:rPr lang="zh-CN" altLang="en-US"/>
              <a:pPr>
                <a:defRPr/>
              </a:pPr>
              <a:t>2022/1/26</a:t>
            </a:fld>
            <a:endParaRPr lang="zh-CN" altLang="en-US"/>
          </a:p>
        </p:txBody>
      </p:sp>
      <p:sp>
        <p:nvSpPr>
          <p:cNvPr id="9" name="页脚占位符 4">
            <a:extLst>
              <a:ext uri="{FF2B5EF4-FFF2-40B4-BE49-F238E27FC236}">
                <a16:creationId xmlns:a16="http://schemas.microsoft.com/office/drawing/2014/main" xmlns="" id="{D16274B2-E707-4C58-A65C-432DBC021536}"/>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0" name="灯片编号占位符 5">
            <a:extLst>
              <a:ext uri="{FF2B5EF4-FFF2-40B4-BE49-F238E27FC236}">
                <a16:creationId xmlns:a16="http://schemas.microsoft.com/office/drawing/2014/main" xmlns="" id="{5A345552-EE62-42D9-95E6-BCCA55598633}"/>
              </a:ext>
            </a:extLst>
          </p:cNvPr>
          <p:cNvSpPr>
            <a:spLocks noGrp="1"/>
          </p:cNvSpPr>
          <p:nvPr>
            <p:ph type="sldNum" sz="quarter" idx="12"/>
          </p:nvPr>
        </p:nvSpPr>
        <p:spPr/>
        <p:txBody>
          <a:bodyPr/>
          <a:lstStyle>
            <a:lvl1pPr eaLnBrk="0" hangingPunct="0">
              <a:defRPr/>
            </a:lvl1pPr>
          </a:lstStyle>
          <a:p>
            <a:fld id="{08D0017B-5F6A-4454-A691-19E48AB5785B}" type="slidenum">
              <a:rPr lang="zh-CN" altLang="en-US"/>
              <a:pPr/>
              <a:t>‹#›</a:t>
            </a:fld>
            <a:endParaRPr lang="zh-CN" altLang="en-US"/>
          </a:p>
        </p:txBody>
      </p:sp>
    </p:spTree>
    <p:extLst>
      <p:ext uri="{BB962C8B-B14F-4D97-AF65-F5344CB8AC3E}">
        <p14:creationId xmlns:p14="http://schemas.microsoft.com/office/powerpoint/2010/main" val="219899407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118"/>
          <p:cNvGrpSpPr>
            <a:grpSpLocks/>
          </p:cNvGrpSpPr>
          <p:nvPr/>
        </p:nvGrpSpPr>
        <p:grpSpPr bwMode="auto">
          <a:xfrm>
            <a:off x="3651252" y="830265"/>
            <a:ext cx="1841500" cy="1700212"/>
            <a:chOff x="4321175" y="4949825"/>
            <a:chExt cx="3271838" cy="3017838"/>
          </a:xfrm>
        </p:grpSpPr>
        <p:sp>
          <p:nvSpPr>
            <p:cNvPr id="5" name="Oval 9">
              <a:extLst>
                <a:ext uri="{FF2B5EF4-FFF2-40B4-BE49-F238E27FC236}">
                  <a16:creationId xmlns:a16="http://schemas.microsoft.com/office/drawing/2014/main" xmlns="" id="{96CB222F-1690-4BCB-848B-56C763319E94}"/>
                </a:ext>
              </a:extLst>
            </p:cNvPr>
            <p:cNvSpPr>
              <a:spLocks noChangeArrowheads="1"/>
            </p:cNvSpPr>
            <p:nvPr/>
          </p:nvSpPr>
          <p:spPr bwMode="auto">
            <a:xfrm>
              <a:off x="4552460" y="4949825"/>
              <a:ext cx="2814909" cy="2814958"/>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xmlns="" id="{4B6EBEFD-EE47-44FD-97CC-F7E18BDF4DDB}"/>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xmlns="" id="{D4CF36C6-020D-44CE-8C67-632B0AD56AE7}"/>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xmlns="" id="{B96CA8CB-CC6C-4E44-9338-9676A02214CE}"/>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xmlns="" id="{9486B3B7-E3B4-46D5-91C4-8CD84E3DEEDB}"/>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xmlns="" id="{203B1AF8-9788-4168-ABD2-73921CBDB951}"/>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xmlns="" id="{EA04A88F-BB18-4B69-8B02-9F5140910674}"/>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xmlns="" id="{E8D01542-A2A0-4F7A-A83B-595C434FC33B}"/>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xmlns="" id="{DA02AD2C-62F5-4932-88F5-4FF7CB519334}"/>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xmlns="" id="{9E62248F-13F6-4B7B-86F1-4053541F9989}"/>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xmlns="" id="{C7BD2B6F-87AE-425A-B63F-6E1042D17A69}"/>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xmlns="" id="{E49A8B08-958D-4DAB-97DB-8362F065FACA}"/>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xmlns="" id="{87E5C1C1-2F6B-436E-AE97-B4FD5CA9E0F8}"/>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xmlns="" id="{1EC0D60F-725B-42C1-9587-779004BE49E7}"/>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xmlns="" id="{FAEE2174-BDEF-47B0-8DEB-CFBE6C0333D4}"/>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xmlns="" id="{9D862964-D925-4279-A3DE-C86EF1DBCD68}"/>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xmlns="" id="{F0662ADE-554F-476E-AA5A-B2B22930776C}"/>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xmlns="" id="{C0C9AC78-260D-4C0A-9920-CCB3FBA4EC6C}"/>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xmlns="" id="{0B1B38BF-1097-4A25-B5A7-DCB5109809B8}"/>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xmlns="" id="{7B3273B3-F472-4984-90BE-26013229BAA2}"/>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xmlns="" id="{20016343-7B6D-40F5-A011-EE40E2EF4CAB}"/>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xmlns="" id="{3F2A6952-CC48-42F8-9C26-15E42F2F783F}"/>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xmlns="" id="{C7DF515F-CEDD-41F3-AC52-AE019AFFE925}"/>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xmlns="" id="{E8E9B964-EE45-4E2E-8930-4E99B189A272}"/>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xmlns="" id="{E54B5D80-16B7-47C0-8106-493DD991E31B}"/>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xmlns="" id="{0F0246EB-7EB7-46E1-B7F2-1DC07B52B0C6}"/>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xmlns="" id="{44AC37A6-170F-4036-B660-4970C6EBD2E9}"/>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xmlns="" id="{3E21F5CF-F040-411E-AE0C-C350FCB07591}"/>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xmlns="" id="{AA1C30C5-AB27-4552-8254-19891047EDA1}"/>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xmlns="" id="{ABD3BEBE-C5A1-4A51-BA5A-61C487C638D9}"/>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xmlns="" id="{310ED9A3-0E1E-46FA-9CC0-B5567A026559}"/>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xmlns="" id="{A10E613F-586E-4D36-A6E8-C46FD65BD7E9}"/>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xmlns="" id="{C9B337EF-F4EF-4415-95EB-28A1A9CF77CA}"/>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xmlns="" id="{AA2DE6E1-FC13-47AB-85A5-618E5E52CF9C}"/>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xmlns="" id="{6DB05FC7-6CB2-4A76-85A1-82AD9F6F122A}"/>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xmlns="" id="{5284A9AD-8656-48A9-BB3A-230BF2009207}"/>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xmlns="" id="{EA02B2BD-BEF0-4703-8384-459579D4BBC0}"/>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xmlns="" id="{AF8613B7-7BBC-472C-87A3-EF49BFF9D5F4}"/>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xmlns="" id="{FF3DB620-21C2-4827-8682-4A663137D95B}"/>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xmlns="" id="{4CC848FE-D4A4-4DB0-8DDD-682BDA835303}"/>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xmlns="" id="{733CA76A-A408-4A79-BEB6-9E7BEAF0E92B}"/>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xmlns="" id="{765E1159-168B-45DD-94F9-8141D7A99212}"/>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xmlns="" id="{08DE2260-519F-4A2A-8B57-74A0A2CD249B}"/>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xmlns="" id="{7B39829C-ED77-4EEE-8557-81A608EE3297}"/>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xmlns="" id="{5084CCD2-1B71-4482-8520-3E8003BE83C9}"/>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xmlns="" id="{6AE59F54-591F-47D6-A9BF-3E3D8D978888}"/>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xmlns="" id="{D767DDD8-9F33-451A-B4C7-DBEBDE5AB456}"/>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xmlns="" id="{5F9816DC-C280-41EF-AFAC-E0A78C7110B8}"/>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xmlns="" id="{79811911-BFD7-40A9-B00F-CECC71ED2468}"/>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xmlns="" id="{EC061E21-3AD6-493F-96A3-85A4E04D77A8}"/>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xmlns="" id="{6654DDB3-EF8E-49A1-BB17-DA6DAD9833E4}"/>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xmlns="" id="{5FC4284D-2D15-4D7D-916C-CFC64B34C5F0}"/>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xmlns="" id="{98366173-0246-4E2C-9483-DE99CEA72E5E}"/>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xmlns="" id="{6875CD4F-9E10-4460-9F55-E860996A0129}"/>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xmlns="" id="{3A0FBD8A-34CF-42E2-B737-464079CCBDC5}"/>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xmlns="" id="{AAA882E0-D67D-4F4A-8B00-8295E06DFE76}"/>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xmlns="" id="{8E492F0E-3432-43B1-A48A-F4DB84F9C0AD}"/>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xmlns="" id="{AEF3DDE7-483B-44A0-B60D-036EB66D2B51}"/>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xmlns="" id="{A34F6056-C629-4EFC-8F97-7A5253B7026D}"/>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xmlns="" id="{66101D5C-78CB-462C-866B-2A99A71F445F}"/>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xmlns="" id="{048A5C09-58EF-4B64-888A-E009F9B81391}"/>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xmlns="" id="{036592A5-6254-4E8C-9A46-B41B5B153365}"/>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xmlns="" id="{D719A4F5-5D35-482A-8C86-B6D2B87D74A6}"/>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xmlns="" id="{58FB94D8-2DDC-44E4-99C2-0F9A8A6C384A}"/>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xmlns="" id="{50F88627-5D33-4BEC-8C34-513810685FEC}"/>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xmlns="" id="{42FAD74B-1E46-488A-9200-FBDE336753C8}"/>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xmlns="" id="{19A89BA3-76D4-4E29-A85F-AA94DC5B27B9}"/>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xmlns="" id="{7830A74D-5610-4DEE-830A-FE1EF8E4B597}"/>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xmlns="" id="{A5EE0CA7-3E64-4CFA-B784-28E9067C702A}"/>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xmlns="" id="{1CF1665D-F39B-4626-84D5-BC5E13A6365F}"/>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xmlns="" id="{20C5354D-753F-486B-9942-7694960AFD87}"/>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xmlns="" id="{5D8D956C-4E4D-4531-B71F-A25A3E53AB12}"/>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xmlns="" id="{93F55DB5-3B08-45AA-8A6A-B47801DC093B}"/>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xmlns="" id="{31D94F70-6F0E-45DC-94E7-944B24848738}"/>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xmlns="" id="{DE08AD53-937B-48C1-AB2B-22061CDA8C5F}"/>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xmlns="" id="{3F30B766-F7C7-49FD-BD1B-1E3F32ADC019}"/>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xmlns="" id="{3E28F559-BAF0-4C16-A7F1-70755A9FA9E5}"/>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xmlns="" id="{EA88E89C-CCCE-491A-BC1A-40C099E3D921}"/>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xmlns="" id="{B1769F3B-66A5-469C-8EA4-C628552B5CA8}"/>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xmlns="" id="{81172D41-42D6-47A1-9301-823112620D99}"/>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xmlns="" id="{EB02FF65-8F2D-490C-A6FA-5FF749A8C941}"/>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xmlns="" id="{9109BA5E-47B9-42CA-8C15-0D86AE1C4CC0}"/>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xmlns="" id="{F8CC28BE-9F9C-4959-9152-30EE5C1ED176}"/>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xmlns="" id="{9D6B758C-8CBF-426E-B35D-2F8632CDB0CB}"/>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xmlns="" id="{FB3EE2B2-B6C3-4AAC-9FA7-2F1E3056EEC0}"/>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xmlns="" id="{EDF5EAB4-CC0A-4436-B314-4597B2D14569}"/>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xmlns="" id="{714D37A7-B28D-4E1A-AE1B-5D354BFBFA4A}"/>
              </a:ext>
            </a:extLst>
          </p:cNvPr>
          <p:cNvSpPr>
            <a:spLocks noEditPoints="1"/>
          </p:cNvSpPr>
          <p:nvPr/>
        </p:nvSpPr>
        <p:spPr bwMode="auto">
          <a:xfrm>
            <a:off x="2968627" y="2441575"/>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2" name="五角星 226">
            <a:extLst>
              <a:ext uri="{FF2B5EF4-FFF2-40B4-BE49-F238E27FC236}">
                <a16:creationId xmlns:a16="http://schemas.microsoft.com/office/drawing/2014/main" xmlns="" id="{93531EB0-F4E2-409F-ABB0-39055E083F65}"/>
              </a:ext>
            </a:extLst>
          </p:cNvPr>
          <p:cNvSpPr/>
          <p:nvPr/>
        </p:nvSpPr>
        <p:spPr>
          <a:xfrm>
            <a:off x="1617668" y="2947993"/>
            <a:ext cx="274637"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113" name="五角星 227">
            <a:extLst>
              <a:ext uri="{FF2B5EF4-FFF2-40B4-BE49-F238E27FC236}">
                <a16:creationId xmlns:a16="http://schemas.microsoft.com/office/drawing/2014/main" xmlns="" id="{4CF5E37E-531C-46D5-BA6F-29C398E51184}"/>
              </a:ext>
            </a:extLst>
          </p:cNvPr>
          <p:cNvSpPr/>
          <p:nvPr/>
        </p:nvSpPr>
        <p:spPr>
          <a:xfrm>
            <a:off x="7251700" y="2947993"/>
            <a:ext cx="274638" cy="274637"/>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2187000" y="2791800"/>
            <a:ext cx="4770900" cy="577800"/>
          </a:xfrm>
        </p:spPr>
        <p:txBody>
          <a:bodyPr>
            <a:normAutofit/>
          </a:bodyPr>
          <a:lstStyle>
            <a:lvl1pPr algn="ctr">
              <a:defRPr sz="6000"/>
            </a:lvl1pPr>
          </a:lstStyle>
          <a:p>
            <a:r>
              <a:rPr lang="en-US" altLang="zh-CN"/>
              <a:t>Click to edit Master title style</a:t>
            </a:r>
            <a:endParaRPr lang="zh-CN" altLang="en-US" dirty="0"/>
          </a:p>
        </p:txBody>
      </p:sp>
      <p:sp>
        <p:nvSpPr>
          <p:cNvPr id="3" name="文本占位符 2"/>
          <p:cNvSpPr>
            <a:spLocks noGrp="1"/>
          </p:cNvSpPr>
          <p:nvPr>
            <p:ph type="body" idx="1"/>
          </p:nvPr>
        </p:nvSpPr>
        <p:spPr>
          <a:xfrm>
            <a:off x="623888" y="3885055"/>
            <a:ext cx="7886700" cy="386657"/>
          </a:xfrm>
        </p:spPr>
        <p:txBody>
          <a:bodyPr>
            <a:normAutofit/>
          </a:bodyPr>
          <a:lstStyle>
            <a:lvl1pPr marL="0" indent="0">
              <a:buNone/>
              <a:defRPr sz="2400">
                <a:solidFill>
                  <a:schemeClr val="tx1">
                    <a:tint val="75000"/>
                  </a:schemeClr>
                </a:solidFill>
              </a:defRPr>
            </a:lvl1pPr>
            <a:lvl2pPr marL="457142" indent="0">
              <a:buNone/>
              <a:defRPr sz="2000">
                <a:solidFill>
                  <a:schemeClr val="tx1">
                    <a:tint val="75000"/>
                  </a:schemeClr>
                </a:solidFill>
              </a:defRPr>
            </a:lvl2pPr>
            <a:lvl3pPr marL="914288" indent="0">
              <a:buNone/>
              <a:defRPr sz="1800">
                <a:solidFill>
                  <a:schemeClr val="tx1">
                    <a:tint val="75000"/>
                  </a:schemeClr>
                </a:solidFill>
              </a:defRPr>
            </a:lvl3pPr>
            <a:lvl4pPr marL="1371430" indent="0">
              <a:buNone/>
              <a:defRPr sz="1600">
                <a:solidFill>
                  <a:schemeClr val="tx1">
                    <a:tint val="75000"/>
                  </a:schemeClr>
                </a:solidFill>
              </a:defRPr>
            </a:lvl4pPr>
            <a:lvl5pPr marL="1828574" indent="0">
              <a:buNone/>
              <a:defRPr sz="1600">
                <a:solidFill>
                  <a:schemeClr val="tx1">
                    <a:tint val="75000"/>
                  </a:schemeClr>
                </a:solidFill>
              </a:defRPr>
            </a:lvl5pPr>
            <a:lvl6pPr marL="2285715" indent="0">
              <a:buNone/>
              <a:defRPr sz="1600">
                <a:solidFill>
                  <a:schemeClr val="tx1">
                    <a:tint val="75000"/>
                  </a:schemeClr>
                </a:solidFill>
              </a:defRPr>
            </a:lvl6pPr>
            <a:lvl7pPr marL="2742857"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zh-CN" altLang="en-US"/>
              <a:t>单击此处编辑母版文本样式</a:t>
            </a:r>
          </a:p>
        </p:txBody>
      </p:sp>
      <p:sp>
        <p:nvSpPr>
          <p:cNvPr id="114" name="日期占位符 3">
            <a:extLst>
              <a:ext uri="{FF2B5EF4-FFF2-40B4-BE49-F238E27FC236}">
                <a16:creationId xmlns:a16="http://schemas.microsoft.com/office/drawing/2014/main" xmlns="" id="{EA58C89E-9143-4F3F-80A9-69DCB906FDCA}"/>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CD39D883-D814-406C-B6A7-93ED46412682}" type="datetimeFigureOut">
              <a:rPr lang="zh-CN" altLang="en-US"/>
              <a:pPr>
                <a:defRPr/>
              </a:pPr>
              <a:t>2022/1/26</a:t>
            </a:fld>
            <a:endParaRPr lang="zh-CN" altLang="en-US"/>
          </a:p>
        </p:txBody>
      </p:sp>
      <p:sp>
        <p:nvSpPr>
          <p:cNvPr id="115" name="页脚占位符 4">
            <a:extLst>
              <a:ext uri="{FF2B5EF4-FFF2-40B4-BE49-F238E27FC236}">
                <a16:creationId xmlns:a16="http://schemas.microsoft.com/office/drawing/2014/main" xmlns="" id="{CD8F1AE3-3299-4DE7-91C9-B80685EB7D8D}"/>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6" name="灯片编号占位符 5">
            <a:extLst>
              <a:ext uri="{FF2B5EF4-FFF2-40B4-BE49-F238E27FC236}">
                <a16:creationId xmlns:a16="http://schemas.microsoft.com/office/drawing/2014/main" xmlns="" id="{5F5E7E33-C5E7-4ECB-952E-940F8FE46F99}"/>
              </a:ext>
            </a:extLst>
          </p:cNvPr>
          <p:cNvSpPr>
            <a:spLocks noGrp="1"/>
          </p:cNvSpPr>
          <p:nvPr>
            <p:ph type="sldNum" sz="quarter" idx="12"/>
          </p:nvPr>
        </p:nvSpPr>
        <p:spPr/>
        <p:txBody>
          <a:bodyPr/>
          <a:lstStyle>
            <a:lvl1pPr eaLnBrk="0" hangingPunct="0">
              <a:defRPr/>
            </a:lvl1pPr>
          </a:lstStyle>
          <a:p>
            <a:fld id="{35DB4501-8BFC-46D1-ADA9-3BB7FBB48FC5}" type="slidenum">
              <a:rPr lang="zh-CN" altLang="en-US"/>
              <a:pPr/>
              <a:t>‹#›</a:t>
            </a:fld>
            <a:endParaRPr lang="zh-CN" altLang="en-US"/>
          </a:p>
        </p:txBody>
      </p:sp>
    </p:spTree>
    <p:extLst>
      <p:ext uri="{BB962C8B-B14F-4D97-AF65-F5344CB8AC3E}">
        <p14:creationId xmlns:p14="http://schemas.microsoft.com/office/powerpoint/2010/main" val="247923927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五角星 7">
            <a:extLst>
              <a:ext uri="{FF2B5EF4-FFF2-40B4-BE49-F238E27FC236}">
                <a16:creationId xmlns:a16="http://schemas.microsoft.com/office/drawing/2014/main" xmlns="" id="{4958AE89-D8F2-4867-B256-81F7B02E9564}"/>
              </a:ext>
            </a:extLst>
          </p:cNvPr>
          <p:cNvSpPr/>
          <p:nvPr/>
        </p:nvSpPr>
        <p:spPr>
          <a:xfrm>
            <a:off x="569918" y="279400"/>
            <a:ext cx="198437"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6" name="五角星 8">
            <a:extLst>
              <a:ext uri="{FF2B5EF4-FFF2-40B4-BE49-F238E27FC236}">
                <a16:creationId xmlns:a16="http://schemas.microsoft.com/office/drawing/2014/main" xmlns="" id="{3D0B15F4-9425-4ADE-ABD4-712F6E8A1A1C}"/>
              </a:ext>
            </a:extLst>
          </p:cNvPr>
          <p:cNvSpPr/>
          <p:nvPr/>
        </p:nvSpPr>
        <p:spPr>
          <a:xfrm>
            <a:off x="8382001" y="279400"/>
            <a:ext cx="196850" cy="198438"/>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normAutofit fontScale="25000" lnSpcReduction="20000"/>
          </a:bodyPr>
          <a:lstStyle/>
          <a:p>
            <a:pPr algn="ctr" defTabSz="914288">
              <a:defRPr/>
            </a:pPr>
            <a:endParaRPr lang="zh-CN" altLang="en-US" dirty="0">
              <a:solidFill>
                <a:prstClr val="white"/>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866578" y="136819"/>
            <a:ext cx="7416146" cy="486000"/>
          </a:xfrm>
        </p:spPr>
        <p:txBody>
          <a:bodyPr>
            <a:normAutofit/>
          </a:bodyPr>
          <a:lstStyle>
            <a:lvl1pPr algn="ctr">
              <a:defRPr sz="3600"/>
            </a:lvl1pPr>
          </a:lstStyle>
          <a:p>
            <a:r>
              <a:rPr lang="en-US" altLang="zh-CN"/>
              <a:t>Click to edit Master title style</a:t>
            </a:r>
            <a:endParaRPr lang="zh-CN" altLang="en-US" dirty="0"/>
          </a:p>
        </p:txBody>
      </p:sp>
      <p:sp>
        <p:nvSpPr>
          <p:cNvPr id="3" name="内容占位符 2"/>
          <p:cNvSpPr>
            <a:spLocks noGrp="1"/>
          </p:cNvSpPr>
          <p:nvPr>
            <p:ph sz="half" idx="1"/>
          </p:nvPr>
        </p:nvSpPr>
        <p:spPr>
          <a:xfrm>
            <a:off x="866578" y="1101898"/>
            <a:ext cx="7416146" cy="1394792"/>
          </a:xfrm>
        </p:spPr>
        <p:txBody>
          <a:bodyPr>
            <a:normAutofit/>
          </a:bodyPr>
          <a:lstStyle>
            <a:lvl1pPr marL="285715" indent="-285715"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866578" y="2747989"/>
            <a:ext cx="7416146" cy="1394792"/>
          </a:xfrm>
        </p:spPr>
        <p:txBody>
          <a:bodyPr>
            <a:normAutofit/>
          </a:bodyPr>
          <a:lstStyle>
            <a:lvl1pPr marL="285715" indent="-285715" algn="l">
              <a:buFont typeface="Arial" panose="020B0604020202020204" pitchFamily="34" charset="0"/>
              <a:buChar char="•"/>
              <a:defRPr sz="2400"/>
            </a:lvl1pPr>
            <a:lvl2pPr marL="800000" indent="-342857" algn="l">
              <a:buFont typeface="Arial" panose="020B0604020202020204" pitchFamily="34" charset="0"/>
              <a:buChar char="•"/>
              <a:defRPr/>
            </a:lvl2pPr>
            <a:lvl3pPr marL="1200000" indent="-285715" algn="l">
              <a:buFont typeface="Arial" panose="020B0604020202020204" pitchFamily="34" charset="0"/>
              <a:buChar char="•"/>
              <a:defRPr/>
            </a:lvl3pPr>
            <a:lvl4pPr marL="1657142" indent="-285715" algn="l">
              <a:buFont typeface="Arial" panose="020B0604020202020204" pitchFamily="34" charset="0"/>
              <a:buChar char="•"/>
              <a:defRPr/>
            </a:lvl4pPr>
            <a:lvl5pPr marL="2114288" indent="-285715" algn="l">
              <a:buFont typeface="Arial" panose="020B0604020202020204" pitchFamily="34" charset="0"/>
              <a:buChar cha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4">
            <a:extLst>
              <a:ext uri="{FF2B5EF4-FFF2-40B4-BE49-F238E27FC236}">
                <a16:creationId xmlns:a16="http://schemas.microsoft.com/office/drawing/2014/main" xmlns="" id="{C9DF9CE3-F403-4AA6-AE5A-BC550FBF3A58}"/>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675CD50C-BAEB-4921-82E2-E03C87667324}" type="datetimeFigureOut">
              <a:rPr lang="zh-CN" altLang="en-US"/>
              <a:pPr>
                <a:defRPr/>
              </a:pPr>
              <a:t>2022/1/26</a:t>
            </a:fld>
            <a:endParaRPr lang="zh-CN" altLang="en-US"/>
          </a:p>
        </p:txBody>
      </p:sp>
      <p:sp>
        <p:nvSpPr>
          <p:cNvPr id="8" name="页脚占位符 5">
            <a:extLst>
              <a:ext uri="{FF2B5EF4-FFF2-40B4-BE49-F238E27FC236}">
                <a16:creationId xmlns:a16="http://schemas.microsoft.com/office/drawing/2014/main" xmlns="" id="{9139E302-93C1-4A0C-9875-6AEF76BC19D0}"/>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6">
            <a:extLst>
              <a:ext uri="{FF2B5EF4-FFF2-40B4-BE49-F238E27FC236}">
                <a16:creationId xmlns:a16="http://schemas.microsoft.com/office/drawing/2014/main" xmlns="" id="{B6B2B2C2-257A-4EE5-BDC1-1895E5D7D080}"/>
              </a:ext>
            </a:extLst>
          </p:cNvPr>
          <p:cNvSpPr>
            <a:spLocks noGrp="1"/>
          </p:cNvSpPr>
          <p:nvPr>
            <p:ph type="sldNum" sz="quarter" idx="12"/>
          </p:nvPr>
        </p:nvSpPr>
        <p:spPr/>
        <p:txBody>
          <a:bodyPr/>
          <a:lstStyle>
            <a:lvl1pPr eaLnBrk="0" hangingPunct="0">
              <a:defRPr/>
            </a:lvl1pPr>
          </a:lstStyle>
          <a:p>
            <a:fld id="{2EA846F5-960D-43FD-B98D-E9A5CC7D8FD7}" type="slidenum">
              <a:rPr lang="zh-CN" altLang="en-US"/>
              <a:pPr/>
              <a:t>‹#›</a:t>
            </a:fld>
            <a:endParaRPr lang="zh-CN" altLang="en-US"/>
          </a:p>
        </p:txBody>
      </p:sp>
    </p:spTree>
    <p:extLst>
      <p:ext uri="{BB962C8B-B14F-4D97-AF65-F5344CB8AC3E}">
        <p14:creationId xmlns:p14="http://schemas.microsoft.com/office/powerpoint/2010/main" val="120807516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100" y="272700"/>
            <a:ext cx="7886700" cy="604800"/>
          </a:xfrm>
        </p:spPr>
        <p:txBody>
          <a:bodyPr>
            <a:normAutofit/>
          </a:bodyPr>
          <a:lstStyle>
            <a:lvl1pPr>
              <a:defRPr b="0"/>
            </a:lvl1p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29842" y="1878806"/>
            <a:ext cx="3868340"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5" y="1260872"/>
            <a:ext cx="3887391" cy="617934"/>
          </a:xfrm>
        </p:spPr>
        <p:txBody>
          <a:bodyPr anchor="b">
            <a:normAutofit/>
          </a:bodyPr>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5" y="1878806"/>
            <a:ext cx="3887391" cy="2763441"/>
          </a:xfrm>
        </p:spPr>
        <p:txBody>
          <a:bodyPr>
            <a:normAutofit/>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a:extLst>
              <a:ext uri="{FF2B5EF4-FFF2-40B4-BE49-F238E27FC236}">
                <a16:creationId xmlns:a16="http://schemas.microsoft.com/office/drawing/2014/main" xmlns="" id="{7DB7425E-EBA1-4258-A412-F321A4B8D81C}"/>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327C9F1E-A2D6-490D-B4BA-CFB05EA374AE}" type="datetimeFigureOut">
              <a:rPr lang="zh-CN" altLang="en-US"/>
              <a:pPr>
                <a:defRPr/>
              </a:pPr>
              <a:t>2022/1/26</a:t>
            </a:fld>
            <a:endParaRPr lang="zh-CN" altLang="en-US"/>
          </a:p>
        </p:txBody>
      </p:sp>
      <p:sp>
        <p:nvSpPr>
          <p:cNvPr id="8" name="页脚占位符 7">
            <a:extLst>
              <a:ext uri="{FF2B5EF4-FFF2-40B4-BE49-F238E27FC236}">
                <a16:creationId xmlns:a16="http://schemas.microsoft.com/office/drawing/2014/main" xmlns="" id="{6CD88D3D-B241-40D5-BEE8-7FC68E484898}"/>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9" name="灯片编号占位符 8">
            <a:extLst>
              <a:ext uri="{FF2B5EF4-FFF2-40B4-BE49-F238E27FC236}">
                <a16:creationId xmlns:a16="http://schemas.microsoft.com/office/drawing/2014/main" xmlns="" id="{FE02232D-BDF4-46FD-B8DF-2792C26F6CFB}"/>
              </a:ext>
            </a:extLst>
          </p:cNvPr>
          <p:cNvSpPr>
            <a:spLocks noGrp="1"/>
          </p:cNvSpPr>
          <p:nvPr>
            <p:ph type="sldNum" sz="quarter" idx="12"/>
          </p:nvPr>
        </p:nvSpPr>
        <p:spPr/>
        <p:txBody>
          <a:bodyPr/>
          <a:lstStyle>
            <a:lvl1pPr eaLnBrk="0" hangingPunct="0">
              <a:defRPr/>
            </a:lvl1pPr>
          </a:lstStyle>
          <a:p>
            <a:fld id="{690F5A35-ACE3-43CF-8C56-9B94B0A86BE7}" type="slidenum">
              <a:rPr lang="zh-CN" altLang="en-US"/>
              <a:pPr/>
              <a:t>‹#›</a:t>
            </a:fld>
            <a:endParaRPr lang="zh-CN" altLang="en-US"/>
          </a:p>
        </p:txBody>
      </p:sp>
    </p:spTree>
    <p:extLst>
      <p:ext uri="{BB962C8B-B14F-4D97-AF65-F5344CB8AC3E}">
        <p14:creationId xmlns:p14="http://schemas.microsoft.com/office/powerpoint/2010/main" val="9117328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3230824"/>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Freeform 7"/>
          <p:cNvSpPr>
            <a:spLocks/>
          </p:cNvSpPr>
          <p:nvPr/>
        </p:nvSpPr>
        <p:spPr bwMode="auto">
          <a:xfrm>
            <a:off x="1347788" y="433393"/>
            <a:ext cx="6448425" cy="4205287"/>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nvGrpSpPr>
          <p:cNvPr id="4" name="组合 114"/>
          <p:cNvGrpSpPr>
            <a:grpSpLocks/>
          </p:cNvGrpSpPr>
          <p:nvPr/>
        </p:nvGrpSpPr>
        <p:grpSpPr bwMode="auto">
          <a:xfrm>
            <a:off x="3651252" y="623889"/>
            <a:ext cx="1841500" cy="1700212"/>
            <a:chOff x="4321175" y="4949825"/>
            <a:chExt cx="3271838" cy="3017838"/>
          </a:xfrm>
        </p:grpSpPr>
        <p:sp>
          <p:nvSpPr>
            <p:cNvPr id="5" name="Oval 9">
              <a:extLst>
                <a:ext uri="{FF2B5EF4-FFF2-40B4-BE49-F238E27FC236}">
                  <a16:creationId xmlns:a16="http://schemas.microsoft.com/office/drawing/2014/main" xmlns="" id="{000545C7-0853-494D-92B9-2A1DFFAE22CF}"/>
                </a:ext>
              </a:extLst>
            </p:cNvPr>
            <p:cNvSpPr>
              <a:spLocks noChangeArrowheads="1"/>
            </p:cNvSpPr>
            <p:nvPr/>
          </p:nvSpPr>
          <p:spPr bwMode="auto">
            <a:xfrm>
              <a:off x="4552460" y="4949825"/>
              <a:ext cx="2814909" cy="2814958"/>
            </a:xfrm>
            <a:prstGeom prst="ellipse">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 name="Freeform 10"/>
            <p:cNvSpPr>
              <a:spLocks/>
            </p:cNvSpPr>
            <p:nvPr/>
          </p:nvSpPr>
          <p:spPr bwMode="auto">
            <a:xfrm>
              <a:off x="5903913" y="6702425"/>
              <a:ext cx="1128713" cy="1074738"/>
            </a:xfrm>
            <a:custGeom>
              <a:avLst/>
              <a:gdLst>
                <a:gd name="T0" fmla="*/ 2147483646 w 300"/>
                <a:gd name="T1" fmla="*/ 2147483646 h 286"/>
                <a:gd name="T2" fmla="*/ 2147483646 w 300"/>
                <a:gd name="T3" fmla="*/ 0 h 286"/>
                <a:gd name="T4" fmla="*/ 0 w 300"/>
                <a:gd name="T5" fmla="*/ 2147483646 h 286"/>
                <a:gd name="T6" fmla="*/ 2147483646 w 300"/>
                <a:gd name="T7" fmla="*/ 2147483646 h 286"/>
                <a:gd name="T8" fmla="*/ 2147483646 w 300"/>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 h="286">
                  <a:moveTo>
                    <a:pt x="300" y="61"/>
                  </a:moveTo>
                  <a:cubicBezTo>
                    <a:pt x="214" y="41"/>
                    <a:pt x="129" y="21"/>
                    <a:pt x="44" y="0"/>
                  </a:cubicBezTo>
                  <a:cubicBezTo>
                    <a:pt x="29" y="76"/>
                    <a:pt x="15" y="153"/>
                    <a:pt x="0" y="230"/>
                  </a:cubicBezTo>
                  <a:cubicBezTo>
                    <a:pt x="76" y="259"/>
                    <a:pt x="155" y="277"/>
                    <a:pt x="235" y="286"/>
                  </a:cubicBezTo>
                  <a:cubicBezTo>
                    <a:pt x="257" y="210"/>
                    <a:pt x="278" y="136"/>
                    <a:pt x="300" y="61"/>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7" name="Freeform 11">
              <a:extLst>
                <a:ext uri="{FF2B5EF4-FFF2-40B4-BE49-F238E27FC236}">
                  <a16:creationId xmlns:a16="http://schemas.microsoft.com/office/drawing/2014/main" xmlns="" id="{F7574F09-EE26-4CD6-9D49-A0E1A4D3C6D2}"/>
                </a:ext>
              </a:extLst>
            </p:cNvPr>
            <p:cNvSpPr/>
            <p:nvPr/>
          </p:nvSpPr>
          <p:spPr bwMode="auto">
            <a:xfrm>
              <a:off x="6504281" y="6803922"/>
              <a:ext cx="527444" cy="126799"/>
            </a:xfrm>
            <a:custGeom>
              <a:avLst/>
              <a:gdLst>
                <a:gd name="T0" fmla="*/ 1 w 140"/>
                <a:gd name="T1" fmla="*/ 0 h 34"/>
                <a:gd name="T2" fmla="*/ 0 w 140"/>
                <a:gd name="T3" fmla="*/ 1 h 34"/>
                <a:gd name="T4" fmla="*/ 140 w 140"/>
                <a:gd name="T5" fmla="*/ 34 h 34"/>
                <a:gd name="T6" fmla="*/ 140 w 140"/>
                <a:gd name="T7" fmla="*/ 34 h 34"/>
                <a:gd name="T8" fmla="*/ 1 w 140"/>
                <a:gd name="T9" fmla="*/ 0 h 34"/>
              </a:gdLst>
              <a:ahLst/>
              <a:cxnLst>
                <a:cxn ang="0">
                  <a:pos x="T0" y="T1"/>
                </a:cxn>
                <a:cxn ang="0">
                  <a:pos x="T2" y="T3"/>
                </a:cxn>
                <a:cxn ang="0">
                  <a:pos x="T4" y="T5"/>
                </a:cxn>
                <a:cxn ang="0">
                  <a:pos x="T6" y="T7"/>
                </a:cxn>
                <a:cxn ang="0">
                  <a:pos x="T8" y="T9"/>
                </a:cxn>
              </a:cxnLst>
              <a:rect l="0" t="0" r="r" b="b"/>
              <a:pathLst>
                <a:path w="140" h="34">
                  <a:moveTo>
                    <a:pt x="1" y="0"/>
                  </a:moveTo>
                  <a:cubicBezTo>
                    <a:pt x="0" y="0"/>
                    <a:pt x="0" y="1"/>
                    <a:pt x="0" y="1"/>
                  </a:cubicBezTo>
                  <a:cubicBezTo>
                    <a:pt x="47" y="12"/>
                    <a:pt x="93" y="23"/>
                    <a:pt x="140" y="34"/>
                  </a:cubicBezTo>
                  <a:cubicBezTo>
                    <a:pt x="140" y="34"/>
                    <a:pt x="140" y="34"/>
                    <a:pt x="140" y="34"/>
                  </a:cubicBezTo>
                  <a:cubicBezTo>
                    <a:pt x="140" y="34"/>
                    <a:pt x="68" y="15"/>
                    <a:pt x="1"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 name="Freeform 12">
              <a:extLst>
                <a:ext uri="{FF2B5EF4-FFF2-40B4-BE49-F238E27FC236}">
                  <a16:creationId xmlns:a16="http://schemas.microsoft.com/office/drawing/2014/main" xmlns="" id="{008E416F-56A3-4964-A42D-06BE11706EF0}"/>
                </a:ext>
              </a:extLst>
            </p:cNvPr>
            <p:cNvSpPr/>
            <p:nvPr/>
          </p:nvSpPr>
          <p:spPr bwMode="auto">
            <a:xfrm>
              <a:off x="6461973" y="6806739"/>
              <a:ext cx="569751" cy="304320"/>
            </a:xfrm>
            <a:custGeom>
              <a:avLst/>
              <a:gdLst>
                <a:gd name="T0" fmla="*/ 12 w 152"/>
                <a:gd name="T1" fmla="*/ 0 h 81"/>
                <a:gd name="T2" fmla="*/ 0 w 152"/>
                <a:gd name="T3" fmla="*/ 22 h 81"/>
                <a:gd name="T4" fmla="*/ 8 w 152"/>
                <a:gd name="T5" fmla="*/ 18 h 81"/>
                <a:gd name="T6" fmla="*/ 9 w 152"/>
                <a:gd name="T7" fmla="*/ 17 h 81"/>
                <a:gd name="T8" fmla="*/ 13 w 152"/>
                <a:gd name="T9" fmla="*/ 19 h 81"/>
                <a:gd name="T10" fmla="*/ 11 w 152"/>
                <a:gd name="T11" fmla="*/ 25 h 81"/>
                <a:gd name="T12" fmla="*/ 9 w 152"/>
                <a:gd name="T13" fmla="*/ 26 h 81"/>
                <a:gd name="T14" fmla="*/ 51 w 152"/>
                <a:gd name="T15" fmla="*/ 43 h 81"/>
                <a:gd name="T16" fmla="*/ 65 w 152"/>
                <a:gd name="T17" fmla="*/ 35 h 81"/>
                <a:gd name="T18" fmla="*/ 66 w 152"/>
                <a:gd name="T19" fmla="*/ 35 h 81"/>
                <a:gd name="T20" fmla="*/ 70 w 152"/>
                <a:gd name="T21" fmla="*/ 37 h 81"/>
                <a:gd name="T22" fmla="*/ 68 w 152"/>
                <a:gd name="T23" fmla="*/ 42 h 81"/>
                <a:gd name="T24" fmla="*/ 60 w 152"/>
                <a:gd name="T25" fmla="*/ 47 h 81"/>
                <a:gd name="T26" fmla="*/ 138 w 152"/>
                <a:gd name="T27" fmla="*/ 81 h 81"/>
                <a:gd name="T28" fmla="*/ 152 w 152"/>
                <a:gd name="T29" fmla="*/ 33 h 81"/>
                <a:gd name="T30" fmla="*/ 12 w 152"/>
                <a:gd name="T3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81">
                  <a:moveTo>
                    <a:pt x="12" y="0"/>
                  </a:moveTo>
                  <a:cubicBezTo>
                    <a:pt x="9" y="7"/>
                    <a:pt x="5" y="14"/>
                    <a:pt x="0" y="22"/>
                  </a:cubicBezTo>
                  <a:cubicBezTo>
                    <a:pt x="3" y="20"/>
                    <a:pt x="5" y="19"/>
                    <a:pt x="8" y="18"/>
                  </a:cubicBezTo>
                  <a:cubicBezTo>
                    <a:pt x="8" y="17"/>
                    <a:pt x="9" y="17"/>
                    <a:pt x="9" y="17"/>
                  </a:cubicBezTo>
                  <a:cubicBezTo>
                    <a:pt x="11" y="17"/>
                    <a:pt x="12" y="18"/>
                    <a:pt x="13" y="19"/>
                  </a:cubicBezTo>
                  <a:cubicBezTo>
                    <a:pt x="14" y="21"/>
                    <a:pt x="13" y="24"/>
                    <a:pt x="11" y="25"/>
                  </a:cubicBezTo>
                  <a:cubicBezTo>
                    <a:pt x="10" y="25"/>
                    <a:pt x="10" y="25"/>
                    <a:pt x="9" y="26"/>
                  </a:cubicBezTo>
                  <a:cubicBezTo>
                    <a:pt x="23" y="31"/>
                    <a:pt x="36" y="37"/>
                    <a:pt x="51" y="43"/>
                  </a:cubicBezTo>
                  <a:cubicBezTo>
                    <a:pt x="55" y="40"/>
                    <a:pt x="60" y="38"/>
                    <a:pt x="65" y="35"/>
                  </a:cubicBezTo>
                  <a:cubicBezTo>
                    <a:pt x="65" y="35"/>
                    <a:pt x="66" y="35"/>
                    <a:pt x="66" y="35"/>
                  </a:cubicBezTo>
                  <a:cubicBezTo>
                    <a:pt x="68" y="35"/>
                    <a:pt x="69" y="35"/>
                    <a:pt x="70" y="37"/>
                  </a:cubicBezTo>
                  <a:cubicBezTo>
                    <a:pt x="71" y="38"/>
                    <a:pt x="70" y="41"/>
                    <a:pt x="68" y="42"/>
                  </a:cubicBezTo>
                  <a:cubicBezTo>
                    <a:pt x="65" y="43"/>
                    <a:pt x="62" y="45"/>
                    <a:pt x="60" y="47"/>
                  </a:cubicBezTo>
                  <a:cubicBezTo>
                    <a:pt x="86" y="58"/>
                    <a:pt x="113" y="69"/>
                    <a:pt x="138" y="81"/>
                  </a:cubicBezTo>
                  <a:cubicBezTo>
                    <a:pt x="152" y="33"/>
                    <a:pt x="152" y="33"/>
                    <a:pt x="152" y="33"/>
                  </a:cubicBezTo>
                  <a:cubicBezTo>
                    <a:pt x="105" y="22"/>
                    <a:pt x="59" y="11"/>
                    <a:pt x="12"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 name="Freeform 13"/>
            <p:cNvSpPr>
              <a:spLocks/>
            </p:cNvSpPr>
            <p:nvPr/>
          </p:nvSpPr>
          <p:spPr bwMode="auto">
            <a:xfrm>
              <a:off x="5997575" y="6240463"/>
              <a:ext cx="1225550" cy="649288"/>
            </a:xfrm>
            <a:custGeom>
              <a:avLst/>
              <a:gdLst>
                <a:gd name="T0" fmla="*/ 2147483646 w 326"/>
                <a:gd name="T1" fmla="*/ 2147483646 h 173"/>
                <a:gd name="T2" fmla="*/ 2147483646 w 326"/>
                <a:gd name="T3" fmla="*/ 0 h 173"/>
                <a:gd name="T4" fmla="*/ 0 w 326"/>
                <a:gd name="T5" fmla="*/ 2147483646 h 173"/>
                <a:gd name="T6" fmla="*/ 2147483646 w 326"/>
                <a:gd name="T7" fmla="*/ 2147483646 h 173"/>
                <a:gd name="T8" fmla="*/ 2147483646 w 326"/>
                <a:gd name="T9" fmla="*/ 2147483646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73">
                  <a:moveTo>
                    <a:pt x="326" y="55"/>
                  </a:moveTo>
                  <a:cubicBezTo>
                    <a:pt x="225" y="41"/>
                    <a:pt x="127" y="33"/>
                    <a:pt x="49" y="0"/>
                  </a:cubicBezTo>
                  <a:cubicBezTo>
                    <a:pt x="23" y="37"/>
                    <a:pt x="4" y="76"/>
                    <a:pt x="0" y="118"/>
                  </a:cubicBezTo>
                  <a:cubicBezTo>
                    <a:pt x="101" y="132"/>
                    <a:pt x="199" y="140"/>
                    <a:pt x="276" y="173"/>
                  </a:cubicBezTo>
                  <a:cubicBezTo>
                    <a:pt x="302" y="136"/>
                    <a:pt x="321" y="97"/>
                    <a:pt x="326" y="55"/>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 name="Freeform 14">
              <a:extLst>
                <a:ext uri="{FF2B5EF4-FFF2-40B4-BE49-F238E27FC236}">
                  <a16:creationId xmlns:a16="http://schemas.microsoft.com/office/drawing/2014/main" xmlns="" id="{34B51BEC-CE73-4D36-9F3E-68F62EC7980E}"/>
                </a:ext>
              </a:extLst>
            </p:cNvPr>
            <p:cNvSpPr>
              <a:spLocks noEditPoints="1"/>
            </p:cNvSpPr>
            <p:nvPr/>
          </p:nvSpPr>
          <p:spPr bwMode="auto">
            <a:xfrm>
              <a:off x="6115045" y="6299539"/>
              <a:ext cx="1066168" cy="380401"/>
            </a:xfrm>
            <a:custGeom>
              <a:avLst/>
              <a:gdLst>
                <a:gd name="T0" fmla="*/ 284 w 284"/>
                <a:gd name="T1" fmla="*/ 85 h 101"/>
                <a:gd name="T2" fmla="*/ 278 w 284"/>
                <a:gd name="T3" fmla="*/ 99 h 101"/>
                <a:gd name="T4" fmla="*/ 282 w 284"/>
                <a:gd name="T5" fmla="*/ 101 h 101"/>
                <a:gd name="T6" fmla="*/ 284 w 284"/>
                <a:gd name="T7" fmla="*/ 85 h 101"/>
                <a:gd name="T8" fmla="*/ 0 w 284"/>
                <a:gd name="T9" fmla="*/ 0 h 101"/>
                <a:gd name="T10" fmla="*/ 6 w 284"/>
                <a:gd name="T11" fmla="*/ 2 h 101"/>
                <a:gd name="T12" fmla="*/ 7 w 284"/>
                <a:gd name="T13" fmla="*/ 1 h 101"/>
                <a:gd name="T14" fmla="*/ 0 w 284"/>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101">
                  <a:moveTo>
                    <a:pt x="284" y="85"/>
                  </a:moveTo>
                  <a:cubicBezTo>
                    <a:pt x="282" y="90"/>
                    <a:pt x="280" y="94"/>
                    <a:pt x="278" y="99"/>
                  </a:cubicBezTo>
                  <a:cubicBezTo>
                    <a:pt x="280" y="100"/>
                    <a:pt x="281" y="100"/>
                    <a:pt x="282" y="101"/>
                  </a:cubicBezTo>
                  <a:cubicBezTo>
                    <a:pt x="282" y="101"/>
                    <a:pt x="284" y="95"/>
                    <a:pt x="284" y="85"/>
                  </a:cubicBezTo>
                  <a:moveTo>
                    <a:pt x="0" y="0"/>
                  </a:moveTo>
                  <a:cubicBezTo>
                    <a:pt x="0" y="0"/>
                    <a:pt x="2" y="0"/>
                    <a:pt x="6" y="2"/>
                  </a:cubicBezTo>
                  <a:cubicBezTo>
                    <a:pt x="7" y="1"/>
                    <a:pt x="7" y="1"/>
                    <a:pt x="7" y="1"/>
                  </a:cubicBezTo>
                  <a:cubicBezTo>
                    <a:pt x="0" y="0"/>
                    <a:pt x="0" y="0"/>
                    <a:pt x="0"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 name="Freeform 15">
              <a:extLst>
                <a:ext uri="{FF2B5EF4-FFF2-40B4-BE49-F238E27FC236}">
                  <a16:creationId xmlns:a16="http://schemas.microsoft.com/office/drawing/2014/main" xmlns="" id="{5C79F115-2809-4096-992E-81D30F8B6996}"/>
                </a:ext>
              </a:extLst>
            </p:cNvPr>
            <p:cNvSpPr>
              <a:spLocks noEditPoints="1"/>
            </p:cNvSpPr>
            <p:nvPr/>
          </p:nvSpPr>
          <p:spPr bwMode="auto">
            <a:xfrm>
              <a:off x="6137609" y="6305175"/>
              <a:ext cx="1043604" cy="366311"/>
            </a:xfrm>
            <a:custGeom>
              <a:avLst/>
              <a:gdLst>
                <a:gd name="T0" fmla="*/ 86 w 278"/>
                <a:gd name="T1" fmla="*/ 18 h 98"/>
                <a:gd name="T2" fmla="*/ 92 w 278"/>
                <a:gd name="T3" fmla="*/ 28 h 98"/>
                <a:gd name="T4" fmla="*/ 128 w 278"/>
                <a:gd name="T5" fmla="*/ 41 h 98"/>
                <a:gd name="T6" fmla="*/ 130 w 278"/>
                <a:gd name="T7" fmla="*/ 39 h 98"/>
                <a:gd name="T8" fmla="*/ 132 w 278"/>
                <a:gd name="T9" fmla="*/ 38 h 98"/>
                <a:gd name="T10" fmla="*/ 135 w 278"/>
                <a:gd name="T11" fmla="*/ 40 h 98"/>
                <a:gd name="T12" fmla="*/ 136 w 278"/>
                <a:gd name="T13" fmla="*/ 43 h 98"/>
                <a:gd name="T14" fmla="*/ 272 w 278"/>
                <a:gd name="T15" fmla="*/ 98 h 98"/>
                <a:gd name="T16" fmla="*/ 278 w 278"/>
                <a:gd name="T17" fmla="*/ 84 h 98"/>
                <a:gd name="T18" fmla="*/ 270 w 278"/>
                <a:gd name="T19" fmla="*/ 57 h 98"/>
                <a:gd name="T20" fmla="*/ 86 w 278"/>
                <a:gd name="T21" fmla="*/ 18 h 98"/>
                <a:gd name="T22" fmla="*/ 1 w 278"/>
                <a:gd name="T23" fmla="*/ 0 h 98"/>
                <a:gd name="T24" fmla="*/ 0 w 278"/>
                <a:gd name="T25" fmla="*/ 1 h 98"/>
                <a:gd name="T26" fmla="*/ 60 w 278"/>
                <a:gd name="T27" fmla="*/ 18 h 98"/>
                <a:gd name="T28" fmla="*/ 76 w 278"/>
                <a:gd name="T29" fmla="*/ 16 h 98"/>
                <a:gd name="T30" fmla="*/ 1 w 278"/>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98">
                  <a:moveTo>
                    <a:pt x="86" y="18"/>
                  </a:moveTo>
                  <a:cubicBezTo>
                    <a:pt x="88" y="22"/>
                    <a:pt x="90" y="25"/>
                    <a:pt x="92" y="28"/>
                  </a:cubicBezTo>
                  <a:cubicBezTo>
                    <a:pt x="104" y="32"/>
                    <a:pt x="116" y="36"/>
                    <a:pt x="128" y="41"/>
                  </a:cubicBezTo>
                  <a:cubicBezTo>
                    <a:pt x="130" y="39"/>
                    <a:pt x="130" y="39"/>
                    <a:pt x="130" y="39"/>
                  </a:cubicBezTo>
                  <a:cubicBezTo>
                    <a:pt x="131" y="39"/>
                    <a:pt x="131" y="38"/>
                    <a:pt x="132" y="38"/>
                  </a:cubicBezTo>
                  <a:cubicBezTo>
                    <a:pt x="133" y="38"/>
                    <a:pt x="134" y="39"/>
                    <a:pt x="135" y="40"/>
                  </a:cubicBezTo>
                  <a:cubicBezTo>
                    <a:pt x="136" y="41"/>
                    <a:pt x="136" y="42"/>
                    <a:pt x="136" y="43"/>
                  </a:cubicBezTo>
                  <a:cubicBezTo>
                    <a:pt x="182" y="59"/>
                    <a:pt x="231" y="78"/>
                    <a:pt x="272" y="98"/>
                  </a:cubicBezTo>
                  <a:cubicBezTo>
                    <a:pt x="274" y="93"/>
                    <a:pt x="276" y="89"/>
                    <a:pt x="278" y="84"/>
                  </a:cubicBezTo>
                  <a:cubicBezTo>
                    <a:pt x="278" y="77"/>
                    <a:pt x="276" y="67"/>
                    <a:pt x="270" y="57"/>
                  </a:cubicBezTo>
                  <a:cubicBezTo>
                    <a:pt x="86" y="18"/>
                    <a:pt x="86" y="18"/>
                    <a:pt x="86" y="18"/>
                  </a:cubicBezTo>
                  <a:moveTo>
                    <a:pt x="1" y="0"/>
                  </a:moveTo>
                  <a:cubicBezTo>
                    <a:pt x="1" y="0"/>
                    <a:pt x="1" y="0"/>
                    <a:pt x="0" y="1"/>
                  </a:cubicBezTo>
                  <a:cubicBezTo>
                    <a:pt x="10" y="3"/>
                    <a:pt x="32" y="10"/>
                    <a:pt x="60" y="18"/>
                  </a:cubicBezTo>
                  <a:cubicBezTo>
                    <a:pt x="65" y="18"/>
                    <a:pt x="71" y="17"/>
                    <a:pt x="76" y="16"/>
                  </a:cubicBezTo>
                  <a:cubicBezTo>
                    <a:pt x="1" y="0"/>
                    <a:pt x="1"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2" name="Freeform 16">
              <a:extLst>
                <a:ext uri="{FF2B5EF4-FFF2-40B4-BE49-F238E27FC236}">
                  <a16:creationId xmlns:a16="http://schemas.microsoft.com/office/drawing/2014/main" xmlns="" id="{A111B754-7A96-4DFF-914E-B705D462C170}"/>
                </a:ext>
              </a:extLst>
            </p:cNvPr>
            <p:cNvSpPr/>
            <p:nvPr/>
          </p:nvSpPr>
          <p:spPr bwMode="auto">
            <a:xfrm>
              <a:off x="5937351" y="6634855"/>
              <a:ext cx="1232579" cy="324043"/>
            </a:xfrm>
            <a:custGeom>
              <a:avLst/>
              <a:gdLst>
                <a:gd name="T0" fmla="*/ 328 w 328"/>
                <a:gd name="T1" fmla="*/ 68 h 86"/>
                <a:gd name="T2" fmla="*/ 39 w 328"/>
                <a:gd name="T3" fmla="*/ 0 h 86"/>
                <a:gd name="T4" fmla="*/ 0 w 328"/>
                <a:gd name="T5" fmla="*/ 19 h 86"/>
                <a:gd name="T6" fmla="*/ 289 w 328"/>
                <a:gd name="T7" fmla="*/ 86 h 86"/>
                <a:gd name="T8" fmla="*/ 328 w 328"/>
                <a:gd name="T9" fmla="*/ 68 h 86"/>
              </a:gdLst>
              <a:ahLst/>
              <a:cxnLst>
                <a:cxn ang="0">
                  <a:pos x="T0" y="T1"/>
                </a:cxn>
                <a:cxn ang="0">
                  <a:pos x="T2" y="T3"/>
                </a:cxn>
                <a:cxn ang="0">
                  <a:pos x="T4" y="T5"/>
                </a:cxn>
                <a:cxn ang="0">
                  <a:pos x="T6" y="T7"/>
                </a:cxn>
                <a:cxn ang="0">
                  <a:pos x="T8" y="T9"/>
                </a:cxn>
              </a:cxnLst>
              <a:rect l="0" t="0" r="r" b="b"/>
              <a:pathLst>
                <a:path w="328" h="86">
                  <a:moveTo>
                    <a:pt x="328" y="68"/>
                  </a:moveTo>
                  <a:cubicBezTo>
                    <a:pt x="237" y="43"/>
                    <a:pt x="88" y="3"/>
                    <a:pt x="39" y="0"/>
                  </a:cubicBezTo>
                  <a:cubicBezTo>
                    <a:pt x="22" y="2"/>
                    <a:pt x="9" y="9"/>
                    <a:pt x="0" y="19"/>
                  </a:cubicBezTo>
                  <a:cubicBezTo>
                    <a:pt x="91" y="43"/>
                    <a:pt x="240" y="83"/>
                    <a:pt x="289" y="86"/>
                  </a:cubicBezTo>
                  <a:cubicBezTo>
                    <a:pt x="306" y="85"/>
                    <a:pt x="319" y="78"/>
                    <a:pt x="328" y="68"/>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3" name="Freeform 17">
              <a:extLst>
                <a:ext uri="{FF2B5EF4-FFF2-40B4-BE49-F238E27FC236}">
                  <a16:creationId xmlns:a16="http://schemas.microsoft.com/office/drawing/2014/main" xmlns="" id="{5AAD6330-78C3-464D-8A8F-78005315183D}"/>
                </a:ext>
              </a:extLst>
            </p:cNvPr>
            <p:cNvSpPr/>
            <p:nvPr/>
          </p:nvSpPr>
          <p:spPr bwMode="auto">
            <a:xfrm>
              <a:off x="5923247" y="6192464"/>
              <a:ext cx="1461045" cy="374765"/>
            </a:xfrm>
            <a:custGeom>
              <a:avLst/>
              <a:gdLst>
                <a:gd name="T0" fmla="*/ 389 w 389"/>
                <a:gd name="T1" fmla="*/ 83 h 100"/>
                <a:gd name="T2" fmla="*/ 40 w 389"/>
                <a:gd name="T3" fmla="*/ 0 h 100"/>
                <a:gd name="T4" fmla="*/ 0 w 389"/>
                <a:gd name="T5" fmla="*/ 17 h 100"/>
                <a:gd name="T6" fmla="*/ 349 w 389"/>
                <a:gd name="T7" fmla="*/ 100 h 100"/>
                <a:gd name="T8" fmla="*/ 389 w 389"/>
                <a:gd name="T9" fmla="*/ 83 h 100"/>
              </a:gdLst>
              <a:ahLst/>
              <a:cxnLst>
                <a:cxn ang="0">
                  <a:pos x="T0" y="T1"/>
                </a:cxn>
                <a:cxn ang="0">
                  <a:pos x="T2" y="T3"/>
                </a:cxn>
                <a:cxn ang="0">
                  <a:pos x="T4" y="T5"/>
                </a:cxn>
                <a:cxn ang="0">
                  <a:pos x="T6" y="T7"/>
                </a:cxn>
                <a:cxn ang="0">
                  <a:pos x="T8" y="T9"/>
                </a:cxn>
              </a:cxnLst>
              <a:rect l="0" t="0" r="r" b="b"/>
              <a:pathLst>
                <a:path w="389" h="100">
                  <a:moveTo>
                    <a:pt x="389" y="83"/>
                  </a:moveTo>
                  <a:cubicBezTo>
                    <a:pt x="285" y="55"/>
                    <a:pt x="101" y="4"/>
                    <a:pt x="40" y="0"/>
                  </a:cubicBezTo>
                  <a:cubicBezTo>
                    <a:pt x="23" y="1"/>
                    <a:pt x="10" y="8"/>
                    <a:pt x="0" y="17"/>
                  </a:cubicBezTo>
                  <a:cubicBezTo>
                    <a:pt x="104" y="44"/>
                    <a:pt x="288" y="96"/>
                    <a:pt x="349" y="100"/>
                  </a:cubicBezTo>
                  <a:cubicBezTo>
                    <a:pt x="366" y="99"/>
                    <a:pt x="379" y="92"/>
                    <a:pt x="389" y="83"/>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4" name="Freeform 18">
              <a:extLst>
                <a:ext uri="{FF2B5EF4-FFF2-40B4-BE49-F238E27FC236}">
                  <a16:creationId xmlns:a16="http://schemas.microsoft.com/office/drawing/2014/main" xmlns="" id="{9878CEBD-2C62-4C25-A362-79753C01C77A}"/>
                </a:ext>
              </a:extLst>
            </p:cNvPr>
            <p:cNvSpPr/>
            <p:nvPr/>
          </p:nvSpPr>
          <p:spPr bwMode="auto">
            <a:xfrm>
              <a:off x="6752489" y="6925086"/>
              <a:ext cx="163592" cy="214151"/>
            </a:xfrm>
            <a:custGeom>
              <a:avLst/>
              <a:gdLst>
                <a:gd name="T0" fmla="*/ 38 w 43"/>
                <a:gd name="T1" fmla="*/ 56 h 57"/>
                <a:gd name="T2" fmla="*/ 36 w 43"/>
                <a:gd name="T3" fmla="*/ 55 h 57"/>
                <a:gd name="T4" fmla="*/ 1 w 43"/>
                <a:gd name="T5" fmla="*/ 6 h 57"/>
                <a:gd name="T6" fmla="*/ 2 w 43"/>
                <a:gd name="T7" fmla="*/ 1 h 57"/>
                <a:gd name="T8" fmla="*/ 7 w 43"/>
                <a:gd name="T9" fmla="*/ 2 h 57"/>
                <a:gd name="T10" fmla="*/ 42 w 43"/>
                <a:gd name="T11" fmla="*/ 50 h 57"/>
                <a:gd name="T12" fmla="*/ 41 w 43"/>
                <a:gd name="T13" fmla="*/ 56 h 57"/>
                <a:gd name="T14" fmla="*/ 38 w 4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38" y="56"/>
                  </a:moveTo>
                  <a:cubicBezTo>
                    <a:pt x="37" y="56"/>
                    <a:pt x="36" y="56"/>
                    <a:pt x="36" y="55"/>
                  </a:cubicBezTo>
                  <a:cubicBezTo>
                    <a:pt x="24" y="39"/>
                    <a:pt x="12" y="23"/>
                    <a:pt x="1" y="6"/>
                  </a:cubicBezTo>
                  <a:cubicBezTo>
                    <a:pt x="0" y="5"/>
                    <a:pt x="0" y="2"/>
                    <a:pt x="2" y="1"/>
                  </a:cubicBezTo>
                  <a:cubicBezTo>
                    <a:pt x="3" y="0"/>
                    <a:pt x="6" y="0"/>
                    <a:pt x="7" y="2"/>
                  </a:cubicBezTo>
                  <a:cubicBezTo>
                    <a:pt x="19" y="18"/>
                    <a:pt x="30" y="34"/>
                    <a:pt x="42" y="50"/>
                  </a:cubicBezTo>
                  <a:cubicBezTo>
                    <a:pt x="43" y="52"/>
                    <a:pt x="43" y="54"/>
                    <a:pt x="41" y="56"/>
                  </a:cubicBezTo>
                  <a:cubicBezTo>
                    <a:pt x="40" y="56"/>
                    <a:pt x="39" y="57"/>
                    <a:pt x="38" y="5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5" name="Freeform 19">
              <a:extLst>
                <a:ext uri="{FF2B5EF4-FFF2-40B4-BE49-F238E27FC236}">
                  <a16:creationId xmlns:a16="http://schemas.microsoft.com/office/drawing/2014/main" xmlns="" id="{B9AF97D8-0C13-4E49-B2F0-3B64EB5FA9E0}"/>
                </a:ext>
              </a:extLst>
            </p:cNvPr>
            <p:cNvSpPr/>
            <p:nvPr/>
          </p:nvSpPr>
          <p:spPr bwMode="auto">
            <a:xfrm>
              <a:off x="6532486" y="6882820"/>
              <a:ext cx="332825" cy="456480"/>
            </a:xfrm>
            <a:custGeom>
              <a:avLst/>
              <a:gdLst>
                <a:gd name="T0" fmla="*/ 83 w 89"/>
                <a:gd name="T1" fmla="*/ 121 h 122"/>
                <a:gd name="T2" fmla="*/ 81 w 89"/>
                <a:gd name="T3" fmla="*/ 120 h 122"/>
                <a:gd name="T4" fmla="*/ 1 w 89"/>
                <a:gd name="T5" fmla="*/ 7 h 122"/>
                <a:gd name="T6" fmla="*/ 2 w 89"/>
                <a:gd name="T7" fmla="*/ 1 h 122"/>
                <a:gd name="T8" fmla="*/ 7 w 89"/>
                <a:gd name="T9" fmla="*/ 2 h 122"/>
                <a:gd name="T10" fmla="*/ 87 w 89"/>
                <a:gd name="T11" fmla="*/ 115 h 122"/>
                <a:gd name="T12" fmla="*/ 86 w 89"/>
                <a:gd name="T13" fmla="*/ 121 h 122"/>
                <a:gd name="T14" fmla="*/ 83 w 89"/>
                <a:gd name="T15" fmla="*/ 121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22">
                  <a:moveTo>
                    <a:pt x="83" y="121"/>
                  </a:moveTo>
                  <a:cubicBezTo>
                    <a:pt x="83" y="121"/>
                    <a:pt x="82" y="121"/>
                    <a:pt x="81" y="120"/>
                  </a:cubicBezTo>
                  <a:cubicBezTo>
                    <a:pt x="55" y="84"/>
                    <a:pt x="28" y="46"/>
                    <a:pt x="1" y="7"/>
                  </a:cubicBezTo>
                  <a:cubicBezTo>
                    <a:pt x="0" y="5"/>
                    <a:pt x="0" y="3"/>
                    <a:pt x="2" y="1"/>
                  </a:cubicBezTo>
                  <a:cubicBezTo>
                    <a:pt x="4" y="0"/>
                    <a:pt x="6" y="1"/>
                    <a:pt x="7" y="2"/>
                  </a:cubicBezTo>
                  <a:cubicBezTo>
                    <a:pt x="34" y="41"/>
                    <a:pt x="61" y="79"/>
                    <a:pt x="87" y="115"/>
                  </a:cubicBezTo>
                  <a:cubicBezTo>
                    <a:pt x="89" y="117"/>
                    <a:pt x="88" y="119"/>
                    <a:pt x="86" y="121"/>
                  </a:cubicBezTo>
                  <a:cubicBezTo>
                    <a:pt x="86" y="121"/>
                    <a:pt x="84" y="122"/>
                    <a:pt x="83" y="12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6" name="Freeform 20"/>
            <p:cNvSpPr>
              <a:spLocks/>
            </p:cNvSpPr>
            <p:nvPr/>
          </p:nvSpPr>
          <p:spPr bwMode="auto">
            <a:xfrm>
              <a:off x="6310313" y="6842125"/>
              <a:ext cx="503238" cy="701675"/>
            </a:xfrm>
            <a:custGeom>
              <a:avLst/>
              <a:gdLst>
                <a:gd name="T0" fmla="*/ 2147483646 w 134"/>
                <a:gd name="T1" fmla="*/ 2147483646 h 187"/>
                <a:gd name="T2" fmla="*/ 2147483646 w 134"/>
                <a:gd name="T3" fmla="*/ 2147483646 h 187"/>
                <a:gd name="T4" fmla="*/ 2147483646 w 134"/>
                <a:gd name="T5" fmla="*/ 2147483646 h 187"/>
                <a:gd name="T6" fmla="*/ 2147483646 w 134"/>
                <a:gd name="T7" fmla="*/ 2147483646 h 187"/>
                <a:gd name="T8" fmla="*/ 2147483646 w 134"/>
                <a:gd name="T9" fmla="*/ 2147483646 h 187"/>
                <a:gd name="T10" fmla="*/ 2147483646 w 134"/>
                <a:gd name="T11" fmla="*/ 2147483646 h 187"/>
                <a:gd name="T12" fmla="*/ 2147483646 w 134"/>
                <a:gd name="T13" fmla="*/ 2147483646 h 187"/>
                <a:gd name="T14" fmla="*/ 2147483646 w 134"/>
                <a:gd name="T15" fmla="*/ 2147483646 h 1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87">
                  <a:moveTo>
                    <a:pt x="129" y="187"/>
                  </a:moveTo>
                  <a:cubicBezTo>
                    <a:pt x="128" y="187"/>
                    <a:pt x="127" y="186"/>
                    <a:pt x="127" y="186"/>
                  </a:cubicBezTo>
                  <a:cubicBezTo>
                    <a:pt x="85" y="129"/>
                    <a:pt x="43" y="68"/>
                    <a:pt x="1" y="7"/>
                  </a:cubicBezTo>
                  <a:cubicBezTo>
                    <a:pt x="0" y="5"/>
                    <a:pt x="1" y="3"/>
                    <a:pt x="2" y="1"/>
                  </a:cubicBezTo>
                  <a:cubicBezTo>
                    <a:pt x="4" y="0"/>
                    <a:pt x="6" y="1"/>
                    <a:pt x="8" y="2"/>
                  </a:cubicBezTo>
                  <a:cubicBezTo>
                    <a:pt x="49" y="63"/>
                    <a:pt x="91" y="125"/>
                    <a:pt x="133" y="181"/>
                  </a:cubicBezTo>
                  <a:cubicBezTo>
                    <a:pt x="134" y="182"/>
                    <a:pt x="134" y="185"/>
                    <a:pt x="132" y="186"/>
                  </a:cubicBezTo>
                  <a:cubicBezTo>
                    <a:pt x="131" y="187"/>
                    <a:pt x="130" y="187"/>
                    <a:pt x="129" y="187"/>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7" name="Freeform 21"/>
            <p:cNvSpPr>
              <a:spLocks/>
            </p:cNvSpPr>
            <p:nvPr/>
          </p:nvSpPr>
          <p:spPr bwMode="auto">
            <a:xfrm>
              <a:off x="6092825" y="6800850"/>
              <a:ext cx="673100" cy="949325"/>
            </a:xfrm>
            <a:custGeom>
              <a:avLst/>
              <a:gdLst>
                <a:gd name="T0" fmla="*/ 2147483646 w 179"/>
                <a:gd name="T1" fmla="*/ 2147483646 h 253"/>
                <a:gd name="T2" fmla="*/ 2147483646 w 179"/>
                <a:gd name="T3" fmla="*/ 2147483646 h 253"/>
                <a:gd name="T4" fmla="*/ 2147483646 w 179"/>
                <a:gd name="T5" fmla="*/ 2147483646 h 253"/>
                <a:gd name="T6" fmla="*/ 2147483646 w 179"/>
                <a:gd name="T7" fmla="*/ 2147483646 h 253"/>
                <a:gd name="T8" fmla="*/ 2147483646 w 179"/>
                <a:gd name="T9" fmla="*/ 2147483646 h 253"/>
                <a:gd name="T10" fmla="*/ 2147483646 w 179"/>
                <a:gd name="T11" fmla="*/ 2147483646 h 253"/>
                <a:gd name="T12" fmla="*/ 2147483646 w 179"/>
                <a:gd name="T13" fmla="*/ 2147483646 h 253"/>
                <a:gd name="T14" fmla="*/ 2147483646 w 179"/>
                <a:gd name="T15" fmla="*/ 2147483646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53">
                  <a:moveTo>
                    <a:pt x="174" y="253"/>
                  </a:moveTo>
                  <a:cubicBezTo>
                    <a:pt x="173" y="253"/>
                    <a:pt x="172" y="252"/>
                    <a:pt x="171" y="252"/>
                  </a:cubicBezTo>
                  <a:cubicBezTo>
                    <a:pt x="115" y="175"/>
                    <a:pt x="58" y="88"/>
                    <a:pt x="1" y="7"/>
                  </a:cubicBezTo>
                  <a:cubicBezTo>
                    <a:pt x="0" y="5"/>
                    <a:pt x="0" y="3"/>
                    <a:pt x="2" y="1"/>
                  </a:cubicBezTo>
                  <a:cubicBezTo>
                    <a:pt x="3" y="0"/>
                    <a:pt x="6" y="1"/>
                    <a:pt x="7" y="2"/>
                  </a:cubicBezTo>
                  <a:cubicBezTo>
                    <a:pt x="64" y="84"/>
                    <a:pt x="121" y="170"/>
                    <a:pt x="178" y="247"/>
                  </a:cubicBezTo>
                  <a:cubicBezTo>
                    <a:pt x="179" y="248"/>
                    <a:pt x="178" y="251"/>
                    <a:pt x="177" y="252"/>
                  </a:cubicBezTo>
                  <a:cubicBezTo>
                    <a:pt x="176" y="253"/>
                    <a:pt x="175" y="253"/>
                    <a:pt x="174" y="25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8" name="Freeform 22"/>
            <p:cNvSpPr>
              <a:spLocks/>
            </p:cNvSpPr>
            <p:nvPr/>
          </p:nvSpPr>
          <p:spPr bwMode="auto">
            <a:xfrm>
              <a:off x="6051550" y="6988175"/>
              <a:ext cx="503238" cy="720725"/>
            </a:xfrm>
            <a:custGeom>
              <a:avLst/>
              <a:gdLst>
                <a:gd name="T0" fmla="*/ 2147483646 w 134"/>
                <a:gd name="T1" fmla="*/ 2147483646 h 192"/>
                <a:gd name="T2" fmla="*/ 2147483646 w 134"/>
                <a:gd name="T3" fmla="*/ 2147483646 h 192"/>
                <a:gd name="T4" fmla="*/ 2147483646 w 134"/>
                <a:gd name="T5" fmla="*/ 2147483646 h 192"/>
                <a:gd name="T6" fmla="*/ 2147483646 w 134"/>
                <a:gd name="T7" fmla="*/ 2147483646 h 192"/>
                <a:gd name="T8" fmla="*/ 2147483646 w 134"/>
                <a:gd name="T9" fmla="*/ 2147483646 h 192"/>
                <a:gd name="T10" fmla="*/ 2147483646 w 134"/>
                <a:gd name="T11" fmla="*/ 2147483646 h 192"/>
                <a:gd name="T12" fmla="*/ 2147483646 w 134"/>
                <a:gd name="T13" fmla="*/ 2147483646 h 192"/>
                <a:gd name="T14" fmla="*/ 2147483646 w 134"/>
                <a:gd name="T15" fmla="*/ 2147483646 h 1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192">
                  <a:moveTo>
                    <a:pt x="129" y="192"/>
                  </a:moveTo>
                  <a:cubicBezTo>
                    <a:pt x="128" y="191"/>
                    <a:pt x="127" y="191"/>
                    <a:pt x="126" y="190"/>
                  </a:cubicBezTo>
                  <a:cubicBezTo>
                    <a:pt x="84" y="130"/>
                    <a:pt x="43" y="67"/>
                    <a:pt x="1" y="7"/>
                  </a:cubicBezTo>
                  <a:cubicBezTo>
                    <a:pt x="0" y="5"/>
                    <a:pt x="0" y="3"/>
                    <a:pt x="2" y="2"/>
                  </a:cubicBezTo>
                  <a:cubicBezTo>
                    <a:pt x="4" y="0"/>
                    <a:pt x="6" y="1"/>
                    <a:pt x="7" y="3"/>
                  </a:cubicBezTo>
                  <a:cubicBezTo>
                    <a:pt x="49" y="63"/>
                    <a:pt x="91" y="126"/>
                    <a:pt x="132" y="185"/>
                  </a:cubicBezTo>
                  <a:cubicBezTo>
                    <a:pt x="134" y="187"/>
                    <a:pt x="133" y="190"/>
                    <a:pt x="132" y="191"/>
                  </a:cubicBezTo>
                  <a:cubicBezTo>
                    <a:pt x="131" y="192"/>
                    <a:pt x="130" y="192"/>
                    <a:pt x="129" y="192"/>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9" name="Freeform 23">
              <a:extLst>
                <a:ext uri="{FF2B5EF4-FFF2-40B4-BE49-F238E27FC236}">
                  <a16:creationId xmlns:a16="http://schemas.microsoft.com/office/drawing/2014/main" xmlns="" id="{A141B69C-4310-479B-ABAB-D72147DE0A4F}"/>
                </a:ext>
              </a:extLst>
            </p:cNvPr>
            <p:cNvSpPr/>
            <p:nvPr/>
          </p:nvSpPr>
          <p:spPr bwMode="auto">
            <a:xfrm>
              <a:off x="6007864" y="7175869"/>
              <a:ext cx="332825" cy="476203"/>
            </a:xfrm>
            <a:custGeom>
              <a:avLst/>
              <a:gdLst>
                <a:gd name="T0" fmla="*/ 83 w 88"/>
                <a:gd name="T1" fmla="*/ 127 h 127"/>
                <a:gd name="T2" fmla="*/ 81 w 88"/>
                <a:gd name="T3" fmla="*/ 125 h 127"/>
                <a:gd name="T4" fmla="*/ 1 w 88"/>
                <a:gd name="T5" fmla="*/ 6 h 127"/>
                <a:gd name="T6" fmla="*/ 2 w 88"/>
                <a:gd name="T7" fmla="*/ 1 h 127"/>
                <a:gd name="T8" fmla="*/ 7 w 88"/>
                <a:gd name="T9" fmla="*/ 2 h 127"/>
                <a:gd name="T10" fmla="*/ 87 w 88"/>
                <a:gd name="T11" fmla="*/ 121 h 127"/>
                <a:gd name="T12" fmla="*/ 86 w 88"/>
                <a:gd name="T13" fmla="*/ 126 h 127"/>
                <a:gd name="T14" fmla="*/ 83 w 88"/>
                <a:gd name="T15" fmla="*/ 127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7">
                  <a:moveTo>
                    <a:pt x="83" y="127"/>
                  </a:moveTo>
                  <a:cubicBezTo>
                    <a:pt x="82" y="127"/>
                    <a:pt x="82" y="126"/>
                    <a:pt x="81" y="125"/>
                  </a:cubicBezTo>
                  <a:cubicBezTo>
                    <a:pt x="54" y="86"/>
                    <a:pt x="28" y="46"/>
                    <a:pt x="1" y="6"/>
                  </a:cubicBezTo>
                  <a:cubicBezTo>
                    <a:pt x="0" y="5"/>
                    <a:pt x="0" y="2"/>
                    <a:pt x="2" y="1"/>
                  </a:cubicBezTo>
                  <a:cubicBezTo>
                    <a:pt x="4" y="0"/>
                    <a:pt x="6" y="0"/>
                    <a:pt x="7" y="2"/>
                  </a:cubicBezTo>
                  <a:cubicBezTo>
                    <a:pt x="34" y="41"/>
                    <a:pt x="61" y="81"/>
                    <a:pt x="87" y="121"/>
                  </a:cubicBezTo>
                  <a:cubicBezTo>
                    <a:pt x="88" y="123"/>
                    <a:pt x="88" y="125"/>
                    <a:pt x="86" y="126"/>
                  </a:cubicBezTo>
                  <a:cubicBezTo>
                    <a:pt x="85" y="127"/>
                    <a:pt x="84" y="127"/>
                    <a:pt x="83" y="12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0" name="Freeform 24">
              <a:extLst>
                <a:ext uri="{FF2B5EF4-FFF2-40B4-BE49-F238E27FC236}">
                  <a16:creationId xmlns:a16="http://schemas.microsoft.com/office/drawing/2014/main" xmlns="" id="{D2665769-2A5B-4284-B99C-EB0D4D476023}"/>
                </a:ext>
              </a:extLst>
            </p:cNvPr>
            <p:cNvSpPr/>
            <p:nvPr/>
          </p:nvSpPr>
          <p:spPr bwMode="auto">
            <a:xfrm>
              <a:off x="5968376" y="7359023"/>
              <a:ext cx="160772" cy="228241"/>
            </a:xfrm>
            <a:custGeom>
              <a:avLst/>
              <a:gdLst>
                <a:gd name="T0" fmla="*/ 38 w 43"/>
                <a:gd name="T1" fmla="*/ 60 h 61"/>
                <a:gd name="T2" fmla="*/ 36 w 43"/>
                <a:gd name="T3" fmla="*/ 59 h 61"/>
                <a:gd name="T4" fmla="*/ 1 w 43"/>
                <a:gd name="T5" fmla="*/ 6 h 61"/>
                <a:gd name="T6" fmla="*/ 2 w 43"/>
                <a:gd name="T7" fmla="*/ 1 h 61"/>
                <a:gd name="T8" fmla="*/ 7 w 43"/>
                <a:gd name="T9" fmla="*/ 2 h 61"/>
                <a:gd name="T10" fmla="*/ 42 w 43"/>
                <a:gd name="T11" fmla="*/ 55 h 61"/>
                <a:gd name="T12" fmla="*/ 41 w 43"/>
                <a:gd name="T13" fmla="*/ 60 h 61"/>
                <a:gd name="T14" fmla="*/ 38 w 43"/>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38" y="60"/>
                  </a:moveTo>
                  <a:cubicBezTo>
                    <a:pt x="37" y="60"/>
                    <a:pt x="37" y="60"/>
                    <a:pt x="36" y="59"/>
                  </a:cubicBezTo>
                  <a:cubicBezTo>
                    <a:pt x="24" y="41"/>
                    <a:pt x="13" y="24"/>
                    <a:pt x="1" y="6"/>
                  </a:cubicBezTo>
                  <a:cubicBezTo>
                    <a:pt x="0" y="5"/>
                    <a:pt x="0" y="2"/>
                    <a:pt x="2" y="1"/>
                  </a:cubicBezTo>
                  <a:cubicBezTo>
                    <a:pt x="4" y="0"/>
                    <a:pt x="6" y="1"/>
                    <a:pt x="7" y="2"/>
                  </a:cubicBezTo>
                  <a:cubicBezTo>
                    <a:pt x="19" y="20"/>
                    <a:pt x="31" y="37"/>
                    <a:pt x="42" y="55"/>
                  </a:cubicBezTo>
                  <a:cubicBezTo>
                    <a:pt x="43" y="56"/>
                    <a:pt x="43" y="59"/>
                    <a:pt x="41" y="60"/>
                  </a:cubicBezTo>
                  <a:cubicBezTo>
                    <a:pt x="40" y="61"/>
                    <a:pt x="39" y="61"/>
                    <a:pt x="38"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1" name="Freeform 25">
              <a:extLst>
                <a:ext uri="{FF2B5EF4-FFF2-40B4-BE49-F238E27FC236}">
                  <a16:creationId xmlns:a16="http://schemas.microsoft.com/office/drawing/2014/main" xmlns="" id="{03BD539F-17DA-4095-9D41-6D0D49FEF484}"/>
                </a:ext>
              </a:extLst>
            </p:cNvPr>
            <p:cNvSpPr/>
            <p:nvPr/>
          </p:nvSpPr>
          <p:spPr bwMode="auto">
            <a:xfrm>
              <a:off x="6067096" y="6803922"/>
              <a:ext cx="231285" cy="140889"/>
            </a:xfrm>
            <a:custGeom>
              <a:avLst/>
              <a:gdLst>
                <a:gd name="T0" fmla="*/ 3 w 62"/>
                <a:gd name="T1" fmla="*/ 37 h 37"/>
                <a:gd name="T2" fmla="*/ 1 w 62"/>
                <a:gd name="T3" fmla="*/ 35 h 37"/>
                <a:gd name="T4" fmla="*/ 2 w 62"/>
                <a:gd name="T5" fmla="*/ 30 h 37"/>
                <a:gd name="T6" fmla="*/ 55 w 62"/>
                <a:gd name="T7" fmla="*/ 1 h 37"/>
                <a:gd name="T8" fmla="*/ 61 w 62"/>
                <a:gd name="T9" fmla="*/ 3 h 37"/>
                <a:gd name="T10" fmla="*/ 59 w 62"/>
                <a:gd name="T11" fmla="*/ 8 h 37"/>
                <a:gd name="T12" fmla="*/ 6 w 62"/>
                <a:gd name="T13" fmla="*/ 36 h 37"/>
                <a:gd name="T14" fmla="*/ 3 w 62"/>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7">
                  <a:moveTo>
                    <a:pt x="3" y="37"/>
                  </a:moveTo>
                  <a:cubicBezTo>
                    <a:pt x="2" y="36"/>
                    <a:pt x="1" y="36"/>
                    <a:pt x="1" y="35"/>
                  </a:cubicBezTo>
                  <a:cubicBezTo>
                    <a:pt x="0" y="33"/>
                    <a:pt x="0" y="30"/>
                    <a:pt x="2" y="30"/>
                  </a:cubicBezTo>
                  <a:cubicBezTo>
                    <a:pt x="20" y="20"/>
                    <a:pt x="38" y="11"/>
                    <a:pt x="55" y="1"/>
                  </a:cubicBezTo>
                  <a:cubicBezTo>
                    <a:pt x="57" y="0"/>
                    <a:pt x="60" y="1"/>
                    <a:pt x="61" y="3"/>
                  </a:cubicBezTo>
                  <a:cubicBezTo>
                    <a:pt x="62" y="5"/>
                    <a:pt x="61" y="7"/>
                    <a:pt x="59" y="8"/>
                  </a:cubicBezTo>
                  <a:cubicBezTo>
                    <a:pt x="41" y="18"/>
                    <a:pt x="23" y="27"/>
                    <a:pt x="6" y="36"/>
                  </a:cubicBezTo>
                  <a:cubicBezTo>
                    <a:pt x="5" y="37"/>
                    <a:pt x="4" y="37"/>
                    <a:pt x="3" y="37"/>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2" name="Freeform 26">
              <a:extLst>
                <a:ext uri="{FF2B5EF4-FFF2-40B4-BE49-F238E27FC236}">
                  <a16:creationId xmlns:a16="http://schemas.microsoft.com/office/drawing/2014/main" xmlns="" id="{11251082-C199-4C6C-B927-5EB64344E32F}"/>
                </a:ext>
              </a:extLst>
            </p:cNvPr>
            <p:cNvSpPr/>
            <p:nvPr/>
          </p:nvSpPr>
          <p:spPr bwMode="auto">
            <a:xfrm>
              <a:off x="6021968" y="6871549"/>
              <a:ext cx="490776" cy="273323"/>
            </a:xfrm>
            <a:custGeom>
              <a:avLst/>
              <a:gdLst>
                <a:gd name="T0" fmla="*/ 3 w 131"/>
                <a:gd name="T1" fmla="*/ 72 h 73"/>
                <a:gd name="T2" fmla="*/ 1 w 131"/>
                <a:gd name="T3" fmla="*/ 70 h 73"/>
                <a:gd name="T4" fmla="*/ 2 w 131"/>
                <a:gd name="T5" fmla="*/ 65 h 73"/>
                <a:gd name="T6" fmla="*/ 125 w 131"/>
                <a:gd name="T7" fmla="*/ 1 h 73"/>
                <a:gd name="T8" fmla="*/ 130 w 131"/>
                <a:gd name="T9" fmla="*/ 2 h 73"/>
                <a:gd name="T10" fmla="*/ 128 w 131"/>
                <a:gd name="T11" fmla="*/ 8 h 73"/>
                <a:gd name="T12" fmla="*/ 6 w 131"/>
                <a:gd name="T13" fmla="*/ 72 h 73"/>
                <a:gd name="T14" fmla="*/ 3 w 131"/>
                <a:gd name="T15" fmla="*/ 7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3">
                  <a:moveTo>
                    <a:pt x="3" y="72"/>
                  </a:moveTo>
                  <a:cubicBezTo>
                    <a:pt x="2" y="72"/>
                    <a:pt x="1" y="71"/>
                    <a:pt x="1" y="70"/>
                  </a:cubicBezTo>
                  <a:cubicBezTo>
                    <a:pt x="0" y="68"/>
                    <a:pt x="1" y="66"/>
                    <a:pt x="2" y="65"/>
                  </a:cubicBezTo>
                  <a:cubicBezTo>
                    <a:pt x="43" y="45"/>
                    <a:pt x="84" y="23"/>
                    <a:pt x="125" y="1"/>
                  </a:cubicBezTo>
                  <a:cubicBezTo>
                    <a:pt x="126" y="0"/>
                    <a:pt x="129" y="0"/>
                    <a:pt x="130" y="2"/>
                  </a:cubicBezTo>
                  <a:cubicBezTo>
                    <a:pt x="131" y="4"/>
                    <a:pt x="130" y="7"/>
                    <a:pt x="128" y="8"/>
                  </a:cubicBezTo>
                  <a:cubicBezTo>
                    <a:pt x="87" y="30"/>
                    <a:pt x="47" y="52"/>
                    <a:pt x="6" y="72"/>
                  </a:cubicBezTo>
                  <a:cubicBezTo>
                    <a:pt x="5" y="73"/>
                    <a:pt x="4" y="73"/>
                    <a:pt x="3" y="72"/>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3" name="Freeform 27">
              <a:extLst>
                <a:ext uri="{FF2B5EF4-FFF2-40B4-BE49-F238E27FC236}">
                  <a16:creationId xmlns:a16="http://schemas.microsoft.com/office/drawing/2014/main" xmlns="" id="{1932B7EE-BD08-44E8-AFCB-7980806B0A6C}"/>
                </a:ext>
              </a:extLst>
            </p:cNvPr>
            <p:cNvSpPr/>
            <p:nvPr/>
          </p:nvSpPr>
          <p:spPr bwMode="auto">
            <a:xfrm>
              <a:off x="5974017" y="6936357"/>
              <a:ext cx="753088" cy="408579"/>
            </a:xfrm>
            <a:custGeom>
              <a:avLst/>
              <a:gdLst>
                <a:gd name="T0" fmla="*/ 4 w 200"/>
                <a:gd name="T1" fmla="*/ 108 h 109"/>
                <a:gd name="T2" fmla="*/ 1 w 200"/>
                <a:gd name="T3" fmla="*/ 106 h 109"/>
                <a:gd name="T4" fmla="*/ 3 w 200"/>
                <a:gd name="T5" fmla="*/ 101 h 109"/>
                <a:gd name="T6" fmla="*/ 194 w 200"/>
                <a:gd name="T7" fmla="*/ 1 h 109"/>
                <a:gd name="T8" fmla="*/ 199 w 200"/>
                <a:gd name="T9" fmla="*/ 3 h 109"/>
                <a:gd name="T10" fmla="*/ 197 w 200"/>
                <a:gd name="T11" fmla="*/ 8 h 109"/>
                <a:gd name="T12" fmla="*/ 6 w 200"/>
                <a:gd name="T13" fmla="*/ 108 h 109"/>
                <a:gd name="T14" fmla="*/ 4 w 200"/>
                <a:gd name="T15" fmla="*/ 10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09">
                  <a:moveTo>
                    <a:pt x="4" y="108"/>
                  </a:moveTo>
                  <a:cubicBezTo>
                    <a:pt x="3" y="108"/>
                    <a:pt x="2" y="107"/>
                    <a:pt x="1" y="106"/>
                  </a:cubicBezTo>
                  <a:cubicBezTo>
                    <a:pt x="0" y="104"/>
                    <a:pt x="1" y="102"/>
                    <a:pt x="3" y="101"/>
                  </a:cubicBezTo>
                  <a:cubicBezTo>
                    <a:pt x="66" y="72"/>
                    <a:pt x="130" y="36"/>
                    <a:pt x="194" y="1"/>
                  </a:cubicBezTo>
                  <a:cubicBezTo>
                    <a:pt x="196" y="0"/>
                    <a:pt x="198" y="1"/>
                    <a:pt x="199" y="3"/>
                  </a:cubicBezTo>
                  <a:cubicBezTo>
                    <a:pt x="200" y="4"/>
                    <a:pt x="199" y="7"/>
                    <a:pt x="197" y="8"/>
                  </a:cubicBezTo>
                  <a:cubicBezTo>
                    <a:pt x="134" y="43"/>
                    <a:pt x="70" y="79"/>
                    <a:pt x="6" y="108"/>
                  </a:cubicBezTo>
                  <a:cubicBezTo>
                    <a:pt x="5" y="109"/>
                    <a:pt x="4" y="109"/>
                    <a:pt x="4" y="108"/>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4" name="Freeform 28"/>
            <p:cNvSpPr>
              <a:spLocks/>
            </p:cNvSpPr>
            <p:nvPr/>
          </p:nvSpPr>
          <p:spPr bwMode="auto">
            <a:xfrm>
              <a:off x="5930900" y="6996113"/>
              <a:ext cx="1011238" cy="544513"/>
            </a:xfrm>
            <a:custGeom>
              <a:avLst/>
              <a:gdLst>
                <a:gd name="T0" fmla="*/ 2147483646 w 269"/>
                <a:gd name="T1" fmla="*/ 2147483646 h 145"/>
                <a:gd name="T2" fmla="*/ 2147483646 w 269"/>
                <a:gd name="T3" fmla="*/ 2147483646 h 145"/>
                <a:gd name="T4" fmla="*/ 2147483646 w 269"/>
                <a:gd name="T5" fmla="*/ 2147483646 h 145"/>
                <a:gd name="T6" fmla="*/ 2147483646 w 269"/>
                <a:gd name="T7" fmla="*/ 2147483646 h 145"/>
                <a:gd name="T8" fmla="*/ 2147483646 w 269"/>
                <a:gd name="T9" fmla="*/ 2147483646 h 145"/>
                <a:gd name="T10" fmla="*/ 2147483646 w 269"/>
                <a:gd name="T11" fmla="*/ 2147483646 h 145"/>
                <a:gd name="T12" fmla="*/ 2147483646 w 269"/>
                <a:gd name="T13" fmla="*/ 2147483646 h 145"/>
                <a:gd name="T14" fmla="*/ 2147483646 w 269"/>
                <a:gd name="T15" fmla="*/ 2147483646 h 1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9" h="145">
                  <a:moveTo>
                    <a:pt x="4" y="145"/>
                  </a:moveTo>
                  <a:cubicBezTo>
                    <a:pt x="3" y="144"/>
                    <a:pt x="2" y="144"/>
                    <a:pt x="1" y="143"/>
                  </a:cubicBezTo>
                  <a:cubicBezTo>
                    <a:pt x="0" y="141"/>
                    <a:pt x="1" y="138"/>
                    <a:pt x="3" y="138"/>
                  </a:cubicBezTo>
                  <a:cubicBezTo>
                    <a:pt x="89" y="101"/>
                    <a:pt x="176" y="49"/>
                    <a:pt x="263" y="1"/>
                  </a:cubicBezTo>
                  <a:cubicBezTo>
                    <a:pt x="265" y="0"/>
                    <a:pt x="267" y="1"/>
                    <a:pt x="268" y="3"/>
                  </a:cubicBezTo>
                  <a:cubicBezTo>
                    <a:pt x="269" y="4"/>
                    <a:pt x="268" y="7"/>
                    <a:pt x="266" y="8"/>
                  </a:cubicBezTo>
                  <a:cubicBezTo>
                    <a:pt x="180" y="56"/>
                    <a:pt x="93" y="108"/>
                    <a:pt x="6" y="145"/>
                  </a:cubicBezTo>
                  <a:cubicBezTo>
                    <a:pt x="6" y="145"/>
                    <a:pt x="5" y="145"/>
                    <a:pt x="4" y="145"/>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25" name="Freeform 29">
              <a:extLst>
                <a:ext uri="{FF2B5EF4-FFF2-40B4-BE49-F238E27FC236}">
                  <a16:creationId xmlns:a16="http://schemas.microsoft.com/office/drawing/2014/main" xmlns="" id="{ADC98D46-8CCB-4320-BAC3-5C89989E059A}"/>
                </a:ext>
              </a:extLst>
            </p:cNvPr>
            <p:cNvSpPr/>
            <p:nvPr/>
          </p:nvSpPr>
          <p:spPr bwMode="auto">
            <a:xfrm>
              <a:off x="6146072" y="7184321"/>
              <a:ext cx="747445" cy="422667"/>
            </a:xfrm>
            <a:custGeom>
              <a:avLst/>
              <a:gdLst>
                <a:gd name="T0" fmla="*/ 3 w 199"/>
                <a:gd name="T1" fmla="*/ 113 h 113"/>
                <a:gd name="T2" fmla="*/ 1 w 199"/>
                <a:gd name="T3" fmla="*/ 111 h 113"/>
                <a:gd name="T4" fmla="*/ 2 w 199"/>
                <a:gd name="T5" fmla="*/ 105 h 113"/>
                <a:gd name="T6" fmla="*/ 193 w 199"/>
                <a:gd name="T7" fmla="*/ 1 h 113"/>
                <a:gd name="T8" fmla="*/ 198 w 199"/>
                <a:gd name="T9" fmla="*/ 2 h 113"/>
                <a:gd name="T10" fmla="*/ 197 w 199"/>
                <a:gd name="T11" fmla="*/ 7 h 113"/>
                <a:gd name="T12" fmla="*/ 6 w 199"/>
                <a:gd name="T13" fmla="*/ 112 h 113"/>
                <a:gd name="T14" fmla="*/ 3 w 19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3">
                  <a:moveTo>
                    <a:pt x="3" y="113"/>
                  </a:moveTo>
                  <a:cubicBezTo>
                    <a:pt x="2" y="112"/>
                    <a:pt x="1" y="112"/>
                    <a:pt x="1" y="111"/>
                  </a:cubicBezTo>
                  <a:cubicBezTo>
                    <a:pt x="0" y="109"/>
                    <a:pt x="0" y="106"/>
                    <a:pt x="2" y="105"/>
                  </a:cubicBezTo>
                  <a:cubicBezTo>
                    <a:pt x="66" y="75"/>
                    <a:pt x="130" y="38"/>
                    <a:pt x="193" y="1"/>
                  </a:cubicBezTo>
                  <a:cubicBezTo>
                    <a:pt x="195" y="0"/>
                    <a:pt x="197" y="0"/>
                    <a:pt x="198" y="2"/>
                  </a:cubicBezTo>
                  <a:cubicBezTo>
                    <a:pt x="199" y="4"/>
                    <a:pt x="199" y="6"/>
                    <a:pt x="197" y="7"/>
                  </a:cubicBezTo>
                  <a:cubicBezTo>
                    <a:pt x="133" y="45"/>
                    <a:pt x="69" y="82"/>
                    <a:pt x="6" y="112"/>
                  </a:cubicBezTo>
                  <a:cubicBezTo>
                    <a:pt x="5" y="113"/>
                    <a:pt x="4" y="113"/>
                    <a:pt x="3" y="113"/>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6" name="Freeform 30">
              <a:extLst>
                <a:ext uri="{FF2B5EF4-FFF2-40B4-BE49-F238E27FC236}">
                  <a16:creationId xmlns:a16="http://schemas.microsoft.com/office/drawing/2014/main" xmlns="" id="{7F17F4EC-2874-4734-868B-2A8801F171E3}"/>
                </a:ext>
              </a:extLst>
            </p:cNvPr>
            <p:cNvSpPr/>
            <p:nvPr/>
          </p:nvSpPr>
          <p:spPr bwMode="auto">
            <a:xfrm>
              <a:off x="6354792" y="7370294"/>
              <a:ext cx="493595" cy="293049"/>
            </a:xfrm>
            <a:custGeom>
              <a:avLst/>
              <a:gdLst>
                <a:gd name="T0" fmla="*/ 4 w 131"/>
                <a:gd name="T1" fmla="*/ 78 h 78"/>
                <a:gd name="T2" fmla="*/ 1 w 131"/>
                <a:gd name="T3" fmla="*/ 76 h 78"/>
                <a:gd name="T4" fmla="*/ 3 w 131"/>
                <a:gd name="T5" fmla="*/ 71 h 78"/>
                <a:gd name="T6" fmla="*/ 125 w 131"/>
                <a:gd name="T7" fmla="*/ 1 h 78"/>
                <a:gd name="T8" fmla="*/ 130 w 131"/>
                <a:gd name="T9" fmla="*/ 2 h 78"/>
                <a:gd name="T10" fmla="*/ 128 w 131"/>
                <a:gd name="T11" fmla="*/ 8 h 78"/>
                <a:gd name="T12" fmla="*/ 6 w 131"/>
                <a:gd name="T13" fmla="*/ 78 h 78"/>
                <a:gd name="T14" fmla="*/ 4 w 131"/>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8">
                  <a:moveTo>
                    <a:pt x="4" y="78"/>
                  </a:moveTo>
                  <a:cubicBezTo>
                    <a:pt x="3" y="78"/>
                    <a:pt x="2" y="77"/>
                    <a:pt x="1" y="76"/>
                  </a:cubicBezTo>
                  <a:cubicBezTo>
                    <a:pt x="0" y="74"/>
                    <a:pt x="1" y="72"/>
                    <a:pt x="3" y="71"/>
                  </a:cubicBezTo>
                  <a:cubicBezTo>
                    <a:pt x="43" y="49"/>
                    <a:pt x="84" y="25"/>
                    <a:pt x="125" y="1"/>
                  </a:cubicBezTo>
                  <a:cubicBezTo>
                    <a:pt x="127" y="0"/>
                    <a:pt x="129" y="1"/>
                    <a:pt x="130" y="2"/>
                  </a:cubicBezTo>
                  <a:cubicBezTo>
                    <a:pt x="131" y="4"/>
                    <a:pt x="130" y="6"/>
                    <a:pt x="128" y="8"/>
                  </a:cubicBezTo>
                  <a:cubicBezTo>
                    <a:pt x="88" y="32"/>
                    <a:pt x="47" y="56"/>
                    <a:pt x="6" y="78"/>
                  </a:cubicBezTo>
                  <a:cubicBezTo>
                    <a:pt x="5" y="78"/>
                    <a:pt x="4" y="78"/>
                    <a:pt x="4" y="7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7" name="Freeform 31">
              <a:extLst>
                <a:ext uri="{FF2B5EF4-FFF2-40B4-BE49-F238E27FC236}">
                  <a16:creationId xmlns:a16="http://schemas.microsoft.com/office/drawing/2014/main" xmlns="" id="{290B4B7B-B4A9-4B85-A613-5336079F97BE}"/>
                </a:ext>
              </a:extLst>
            </p:cNvPr>
            <p:cNvSpPr/>
            <p:nvPr/>
          </p:nvSpPr>
          <p:spPr bwMode="auto">
            <a:xfrm>
              <a:off x="6569154" y="7561903"/>
              <a:ext cx="231285" cy="149343"/>
            </a:xfrm>
            <a:custGeom>
              <a:avLst/>
              <a:gdLst>
                <a:gd name="T0" fmla="*/ 3 w 61"/>
                <a:gd name="T1" fmla="*/ 40 h 40"/>
                <a:gd name="T2" fmla="*/ 1 w 61"/>
                <a:gd name="T3" fmla="*/ 38 h 40"/>
                <a:gd name="T4" fmla="*/ 2 w 61"/>
                <a:gd name="T5" fmla="*/ 33 h 40"/>
                <a:gd name="T6" fmla="*/ 55 w 61"/>
                <a:gd name="T7" fmla="*/ 1 h 40"/>
                <a:gd name="T8" fmla="*/ 60 w 61"/>
                <a:gd name="T9" fmla="*/ 2 h 40"/>
                <a:gd name="T10" fmla="*/ 59 w 61"/>
                <a:gd name="T11" fmla="*/ 7 h 40"/>
                <a:gd name="T12" fmla="*/ 6 w 61"/>
                <a:gd name="T13" fmla="*/ 39 h 40"/>
                <a:gd name="T14" fmla="*/ 3 w 6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0">
                  <a:moveTo>
                    <a:pt x="3" y="40"/>
                  </a:moveTo>
                  <a:cubicBezTo>
                    <a:pt x="2" y="40"/>
                    <a:pt x="1" y="39"/>
                    <a:pt x="1" y="38"/>
                  </a:cubicBezTo>
                  <a:cubicBezTo>
                    <a:pt x="0" y="36"/>
                    <a:pt x="0" y="34"/>
                    <a:pt x="2" y="33"/>
                  </a:cubicBezTo>
                  <a:cubicBezTo>
                    <a:pt x="20" y="22"/>
                    <a:pt x="38" y="12"/>
                    <a:pt x="55" y="1"/>
                  </a:cubicBezTo>
                  <a:cubicBezTo>
                    <a:pt x="57" y="0"/>
                    <a:pt x="60" y="0"/>
                    <a:pt x="60" y="2"/>
                  </a:cubicBezTo>
                  <a:cubicBezTo>
                    <a:pt x="61" y="4"/>
                    <a:pt x="61" y="6"/>
                    <a:pt x="59" y="7"/>
                  </a:cubicBezTo>
                  <a:cubicBezTo>
                    <a:pt x="41" y="18"/>
                    <a:pt x="23" y="29"/>
                    <a:pt x="6" y="39"/>
                  </a:cubicBezTo>
                  <a:cubicBezTo>
                    <a:pt x="5" y="40"/>
                    <a:pt x="4" y="40"/>
                    <a:pt x="3" y="4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8" name="Freeform 32">
              <a:extLst>
                <a:ext uri="{FF2B5EF4-FFF2-40B4-BE49-F238E27FC236}">
                  <a16:creationId xmlns:a16="http://schemas.microsoft.com/office/drawing/2014/main" xmlns="" id="{FC2AB669-EBAA-40D0-8E9C-7E886F75CEFC}"/>
                </a:ext>
              </a:extLst>
            </p:cNvPr>
            <p:cNvSpPr/>
            <p:nvPr/>
          </p:nvSpPr>
          <p:spPr bwMode="auto">
            <a:xfrm>
              <a:off x="6230688" y="6353078"/>
              <a:ext cx="169233" cy="324043"/>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3"/>
                    <a:pt x="44" y="85"/>
                    <a:pt x="42" y="86"/>
                  </a:cubicBezTo>
                  <a:cubicBezTo>
                    <a:pt x="41" y="86"/>
                    <a:pt x="40" y="86"/>
                    <a:pt x="39"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9" name="Freeform 33">
              <a:extLst>
                <a:ext uri="{FF2B5EF4-FFF2-40B4-BE49-F238E27FC236}">
                  <a16:creationId xmlns:a16="http://schemas.microsoft.com/office/drawing/2014/main" xmlns="" id="{347D92DA-C709-4DD5-86B0-54611079EC83}"/>
                </a:ext>
              </a:extLst>
            </p:cNvPr>
            <p:cNvSpPr/>
            <p:nvPr/>
          </p:nvSpPr>
          <p:spPr bwMode="auto">
            <a:xfrm>
              <a:off x="6174277" y="6400979"/>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3 w 75"/>
                <a:gd name="T11" fmla="*/ 7 h 61"/>
                <a:gd name="T12" fmla="*/ 6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2" y="61"/>
                    <a:pt x="2" y="60"/>
                    <a:pt x="1" y="60"/>
                  </a:cubicBezTo>
                  <a:cubicBezTo>
                    <a:pt x="0" y="58"/>
                    <a:pt x="0" y="56"/>
                    <a:pt x="2" y="54"/>
                  </a:cubicBezTo>
                  <a:cubicBezTo>
                    <a:pt x="69" y="1"/>
                    <a:pt x="69" y="1"/>
                    <a:pt x="69" y="1"/>
                  </a:cubicBezTo>
                  <a:cubicBezTo>
                    <a:pt x="70" y="0"/>
                    <a:pt x="72" y="0"/>
                    <a:pt x="74" y="2"/>
                  </a:cubicBezTo>
                  <a:cubicBezTo>
                    <a:pt x="75" y="3"/>
                    <a:pt x="75" y="6"/>
                    <a:pt x="73" y="7"/>
                  </a:cubicBezTo>
                  <a:cubicBezTo>
                    <a:pt x="6" y="60"/>
                    <a:pt x="6" y="60"/>
                    <a:pt x="6" y="60"/>
                  </a:cubicBezTo>
                  <a:cubicBezTo>
                    <a:pt x="5"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0" name="Freeform 34">
              <a:extLst>
                <a:ext uri="{FF2B5EF4-FFF2-40B4-BE49-F238E27FC236}">
                  <a16:creationId xmlns:a16="http://schemas.microsoft.com/office/drawing/2014/main" xmlns="" id="{317F8D2B-D095-492F-9536-641D2603F227}"/>
                </a:ext>
              </a:extLst>
            </p:cNvPr>
            <p:cNvSpPr/>
            <p:nvPr/>
          </p:nvSpPr>
          <p:spPr bwMode="auto">
            <a:xfrm>
              <a:off x="6425305" y="6400979"/>
              <a:ext cx="166413" cy="321227"/>
            </a:xfrm>
            <a:custGeom>
              <a:avLst/>
              <a:gdLst>
                <a:gd name="T0" fmla="*/ 39 w 44"/>
                <a:gd name="T1" fmla="*/ 85 h 85"/>
                <a:gd name="T2" fmla="*/ 36 w 44"/>
                <a:gd name="T3" fmla="*/ 83 h 85"/>
                <a:gd name="T4" fmla="*/ 0 w 44"/>
                <a:gd name="T5" fmla="*/ 6 h 85"/>
                <a:gd name="T6" fmla="*/ 2 w 44"/>
                <a:gd name="T7" fmla="*/ 1 h 85"/>
                <a:gd name="T8" fmla="*/ 7 w 44"/>
                <a:gd name="T9" fmla="*/ 2 h 85"/>
                <a:gd name="T10" fmla="*/ 43 w 44"/>
                <a:gd name="T11" fmla="*/ 80 h 85"/>
                <a:gd name="T12" fmla="*/ 41 w 44"/>
                <a:gd name="T13" fmla="*/ 85 h 85"/>
                <a:gd name="T14" fmla="*/ 39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9" y="85"/>
                  </a:moveTo>
                  <a:cubicBezTo>
                    <a:pt x="38" y="85"/>
                    <a:pt x="37" y="84"/>
                    <a:pt x="36" y="83"/>
                  </a:cubicBezTo>
                  <a:cubicBezTo>
                    <a:pt x="0" y="6"/>
                    <a:pt x="0" y="6"/>
                    <a:pt x="0" y="6"/>
                  </a:cubicBezTo>
                  <a:cubicBezTo>
                    <a:pt x="0" y="4"/>
                    <a:pt x="0" y="1"/>
                    <a:pt x="2" y="1"/>
                  </a:cubicBezTo>
                  <a:cubicBezTo>
                    <a:pt x="4" y="0"/>
                    <a:pt x="6" y="1"/>
                    <a:pt x="7" y="2"/>
                  </a:cubicBezTo>
                  <a:cubicBezTo>
                    <a:pt x="43" y="80"/>
                    <a:pt x="43" y="80"/>
                    <a:pt x="43" y="80"/>
                  </a:cubicBezTo>
                  <a:cubicBezTo>
                    <a:pt x="44" y="82"/>
                    <a:pt x="43" y="84"/>
                    <a:pt x="41" y="85"/>
                  </a:cubicBezTo>
                  <a:cubicBezTo>
                    <a:pt x="40" y="85"/>
                    <a:pt x="40" y="85"/>
                    <a:pt x="39" y="85"/>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1" name="Freeform 35">
              <a:extLst>
                <a:ext uri="{FF2B5EF4-FFF2-40B4-BE49-F238E27FC236}">
                  <a16:creationId xmlns:a16="http://schemas.microsoft.com/office/drawing/2014/main" xmlns="" id="{9DD6CF85-1073-4B39-815C-5E6319F3223C}"/>
                </a:ext>
              </a:extLst>
            </p:cNvPr>
            <p:cNvSpPr/>
            <p:nvPr/>
          </p:nvSpPr>
          <p:spPr bwMode="auto">
            <a:xfrm>
              <a:off x="6366075" y="6446064"/>
              <a:ext cx="282055" cy="231058"/>
            </a:xfrm>
            <a:custGeom>
              <a:avLst/>
              <a:gdLst>
                <a:gd name="T0" fmla="*/ 3 w 75"/>
                <a:gd name="T1" fmla="*/ 61 h 61"/>
                <a:gd name="T2" fmla="*/ 1 w 75"/>
                <a:gd name="T3" fmla="*/ 60 h 61"/>
                <a:gd name="T4" fmla="*/ 2 w 75"/>
                <a:gd name="T5" fmla="*/ 54 h 61"/>
                <a:gd name="T6" fmla="*/ 69 w 75"/>
                <a:gd name="T7" fmla="*/ 1 h 61"/>
                <a:gd name="T8" fmla="*/ 74 w 75"/>
                <a:gd name="T9" fmla="*/ 2 h 61"/>
                <a:gd name="T10" fmla="*/ 74 w 75"/>
                <a:gd name="T11" fmla="*/ 7 h 61"/>
                <a:gd name="T12" fmla="*/ 7 w 75"/>
                <a:gd name="T13" fmla="*/ 60 h 61"/>
                <a:gd name="T14" fmla="*/ 3 w 7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3" y="61"/>
                  </a:moveTo>
                  <a:cubicBezTo>
                    <a:pt x="3" y="61"/>
                    <a:pt x="2" y="60"/>
                    <a:pt x="1" y="60"/>
                  </a:cubicBezTo>
                  <a:cubicBezTo>
                    <a:pt x="0" y="58"/>
                    <a:pt x="0" y="56"/>
                    <a:pt x="2" y="54"/>
                  </a:cubicBezTo>
                  <a:cubicBezTo>
                    <a:pt x="69" y="1"/>
                    <a:pt x="69" y="1"/>
                    <a:pt x="69" y="1"/>
                  </a:cubicBezTo>
                  <a:cubicBezTo>
                    <a:pt x="71" y="0"/>
                    <a:pt x="73" y="0"/>
                    <a:pt x="74" y="2"/>
                  </a:cubicBezTo>
                  <a:cubicBezTo>
                    <a:pt x="75" y="4"/>
                    <a:pt x="75" y="6"/>
                    <a:pt x="74" y="7"/>
                  </a:cubicBezTo>
                  <a:cubicBezTo>
                    <a:pt x="7" y="60"/>
                    <a:pt x="7" y="60"/>
                    <a:pt x="7" y="60"/>
                  </a:cubicBezTo>
                  <a:cubicBezTo>
                    <a:pt x="6" y="61"/>
                    <a:pt x="4" y="61"/>
                    <a:pt x="3" y="61"/>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2" name="Freeform 36">
              <a:extLst>
                <a:ext uri="{FF2B5EF4-FFF2-40B4-BE49-F238E27FC236}">
                  <a16:creationId xmlns:a16="http://schemas.microsoft.com/office/drawing/2014/main" xmlns="" id="{C87B5FD5-6286-43AD-95D1-FD06F40B6144}"/>
                </a:ext>
              </a:extLst>
            </p:cNvPr>
            <p:cNvSpPr/>
            <p:nvPr/>
          </p:nvSpPr>
          <p:spPr bwMode="auto">
            <a:xfrm>
              <a:off x="6617103" y="6446064"/>
              <a:ext cx="166413" cy="324045"/>
            </a:xfrm>
            <a:custGeom>
              <a:avLst/>
              <a:gdLst>
                <a:gd name="T0" fmla="*/ 39 w 44"/>
                <a:gd name="T1" fmla="*/ 86 h 86"/>
                <a:gd name="T2" fmla="*/ 37 w 44"/>
                <a:gd name="T3" fmla="*/ 83 h 86"/>
                <a:gd name="T4" fmla="*/ 1 w 44"/>
                <a:gd name="T5" fmla="*/ 6 h 86"/>
                <a:gd name="T6" fmla="*/ 3 w 44"/>
                <a:gd name="T7" fmla="*/ 1 h 86"/>
                <a:gd name="T8" fmla="*/ 8 w 44"/>
                <a:gd name="T9" fmla="*/ 3 h 86"/>
                <a:gd name="T10" fmla="*/ 43 w 44"/>
                <a:gd name="T11" fmla="*/ 80 h 86"/>
                <a:gd name="T12" fmla="*/ 42 w 44"/>
                <a:gd name="T13" fmla="*/ 85 h 86"/>
                <a:gd name="T14" fmla="*/ 39 w 44"/>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6">
                  <a:moveTo>
                    <a:pt x="39" y="86"/>
                  </a:moveTo>
                  <a:cubicBezTo>
                    <a:pt x="38" y="85"/>
                    <a:pt x="37" y="85"/>
                    <a:pt x="37" y="83"/>
                  </a:cubicBezTo>
                  <a:cubicBezTo>
                    <a:pt x="1" y="6"/>
                    <a:pt x="1" y="6"/>
                    <a:pt x="1" y="6"/>
                  </a:cubicBezTo>
                  <a:cubicBezTo>
                    <a:pt x="0" y="4"/>
                    <a:pt x="1" y="2"/>
                    <a:pt x="3" y="1"/>
                  </a:cubicBezTo>
                  <a:cubicBezTo>
                    <a:pt x="5" y="0"/>
                    <a:pt x="7" y="1"/>
                    <a:pt x="8" y="3"/>
                  </a:cubicBezTo>
                  <a:cubicBezTo>
                    <a:pt x="43" y="80"/>
                    <a:pt x="43" y="80"/>
                    <a:pt x="43" y="80"/>
                  </a:cubicBezTo>
                  <a:cubicBezTo>
                    <a:pt x="44" y="82"/>
                    <a:pt x="43" y="84"/>
                    <a:pt x="42" y="85"/>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3" name="Freeform 37">
              <a:extLst>
                <a:ext uri="{FF2B5EF4-FFF2-40B4-BE49-F238E27FC236}">
                  <a16:creationId xmlns:a16="http://schemas.microsoft.com/office/drawing/2014/main" xmlns="" id="{781B6BEC-04E3-4855-9025-20896E64067A}"/>
                </a:ext>
              </a:extLst>
            </p:cNvPr>
            <p:cNvSpPr/>
            <p:nvPr/>
          </p:nvSpPr>
          <p:spPr bwMode="auto">
            <a:xfrm>
              <a:off x="6557872" y="6493967"/>
              <a:ext cx="284875" cy="231058"/>
            </a:xfrm>
            <a:custGeom>
              <a:avLst/>
              <a:gdLst>
                <a:gd name="T0" fmla="*/ 4 w 76"/>
                <a:gd name="T1" fmla="*/ 61 h 62"/>
                <a:gd name="T2" fmla="*/ 2 w 76"/>
                <a:gd name="T3" fmla="*/ 60 h 62"/>
                <a:gd name="T4" fmla="*/ 2 w 76"/>
                <a:gd name="T5" fmla="*/ 55 h 62"/>
                <a:gd name="T6" fmla="*/ 69 w 76"/>
                <a:gd name="T7" fmla="*/ 2 h 62"/>
                <a:gd name="T8" fmla="*/ 75 w 76"/>
                <a:gd name="T9" fmla="*/ 2 h 62"/>
                <a:gd name="T10" fmla="*/ 74 w 76"/>
                <a:gd name="T11" fmla="*/ 7 h 62"/>
                <a:gd name="T12" fmla="*/ 7 w 76"/>
                <a:gd name="T13" fmla="*/ 61 h 62"/>
                <a:gd name="T14" fmla="*/ 4 w 76"/>
                <a:gd name="T15" fmla="*/ 6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2">
                  <a:moveTo>
                    <a:pt x="4" y="61"/>
                  </a:moveTo>
                  <a:cubicBezTo>
                    <a:pt x="3" y="61"/>
                    <a:pt x="2" y="61"/>
                    <a:pt x="2" y="60"/>
                  </a:cubicBezTo>
                  <a:cubicBezTo>
                    <a:pt x="0" y="58"/>
                    <a:pt x="1" y="56"/>
                    <a:pt x="2" y="55"/>
                  </a:cubicBezTo>
                  <a:cubicBezTo>
                    <a:pt x="69" y="2"/>
                    <a:pt x="69" y="2"/>
                    <a:pt x="69" y="2"/>
                  </a:cubicBezTo>
                  <a:cubicBezTo>
                    <a:pt x="71" y="0"/>
                    <a:pt x="73" y="1"/>
                    <a:pt x="75" y="2"/>
                  </a:cubicBezTo>
                  <a:cubicBezTo>
                    <a:pt x="76" y="4"/>
                    <a:pt x="76" y="6"/>
                    <a:pt x="74" y="7"/>
                  </a:cubicBezTo>
                  <a:cubicBezTo>
                    <a:pt x="7" y="61"/>
                    <a:pt x="7" y="61"/>
                    <a:pt x="7" y="61"/>
                  </a:cubicBezTo>
                  <a:cubicBezTo>
                    <a:pt x="6" y="61"/>
                    <a:pt x="5" y="62"/>
                    <a:pt x="4"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4" name="Freeform 38">
              <a:extLst>
                <a:ext uri="{FF2B5EF4-FFF2-40B4-BE49-F238E27FC236}">
                  <a16:creationId xmlns:a16="http://schemas.microsoft.com/office/drawing/2014/main" xmlns="" id="{256B207A-5288-4BF9-9AF8-0D5C25922383}"/>
                </a:ext>
              </a:extLst>
            </p:cNvPr>
            <p:cNvSpPr/>
            <p:nvPr/>
          </p:nvSpPr>
          <p:spPr bwMode="auto">
            <a:xfrm>
              <a:off x="6811722" y="6493967"/>
              <a:ext cx="169233" cy="321227"/>
            </a:xfrm>
            <a:custGeom>
              <a:avLst/>
              <a:gdLst>
                <a:gd name="T0" fmla="*/ 39 w 45"/>
                <a:gd name="T1" fmla="*/ 86 h 86"/>
                <a:gd name="T2" fmla="*/ 37 w 45"/>
                <a:gd name="T3" fmla="*/ 84 h 86"/>
                <a:gd name="T4" fmla="*/ 1 w 45"/>
                <a:gd name="T5" fmla="*/ 6 h 86"/>
                <a:gd name="T6" fmla="*/ 3 w 45"/>
                <a:gd name="T7" fmla="*/ 1 h 86"/>
                <a:gd name="T8" fmla="*/ 8 w 45"/>
                <a:gd name="T9" fmla="*/ 3 h 86"/>
                <a:gd name="T10" fmla="*/ 44 w 45"/>
                <a:gd name="T11" fmla="*/ 81 h 86"/>
                <a:gd name="T12" fmla="*/ 42 w 45"/>
                <a:gd name="T13" fmla="*/ 86 h 86"/>
                <a:gd name="T14" fmla="*/ 39 w 4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6">
                  <a:moveTo>
                    <a:pt x="39" y="86"/>
                  </a:moveTo>
                  <a:cubicBezTo>
                    <a:pt x="38" y="86"/>
                    <a:pt x="37" y="85"/>
                    <a:pt x="37" y="84"/>
                  </a:cubicBezTo>
                  <a:cubicBezTo>
                    <a:pt x="1" y="6"/>
                    <a:pt x="1" y="6"/>
                    <a:pt x="1" y="6"/>
                  </a:cubicBezTo>
                  <a:cubicBezTo>
                    <a:pt x="0" y="4"/>
                    <a:pt x="1" y="2"/>
                    <a:pt x="3" y="1"/>
                  </a:cubicBezTo>
                  <a:cubicBezTo>
                    <a:pt x="5" y="0"/>
                    <a:pt x="7" y="1"/>
                    <a:pt x="8" y="3"/>
                  </a:cubicBezTo>
                  <a:cubicBezTo>
                    <a:pt x="44" y="81"/>
                    <a:pt x="44" y="81"/>
                    <a:pt x="44" y="81"/>
                  </a:cubicBezTo>
                  <a:cubicBezTo>
                    <a:pt x="45" y="82"/>
                    <a:pt x="44" y="85"/>
                    <a:pt x="42" y="86"/>
                  </a:cubicBezTo>
                  <a:cubicBezTo>
                    <a:pt x="41" y="86"/>
                    <a:pt x="40" y="86"/>
                    <a:pt x="39"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5" name="Freeform 39">
              <a:extLst>
                <a:ext uri="{FF2B5EF4-FFF2-40B4-BE49-F238E27FC236}">
                  <a16:creationId xmlns:a16="http://schemas.microsoft.com/office/drawing/2014/main" xmlns="" id="{C935882F-FB98-47E7-852A-AAF1A7327E6D}"/>
                </a:ext>
              </a:extLst>
            </p:cNvPr>
            <p:cNvSpPr/>
            <p:nvPr/>
          </p:nvSpPr>
          <p:spPr bwMode="auto">
            <a:xfrm>
              <a:off x="6752489" y="6536232"/>
              <a:ext cx="282055" cy="233876"/>
            </a:xfrm>
            <a:custGeom>
              <a:avLst/>
              <a:gdLst>
                <a:gd name="T0" fmla="*/ 3 w 75"/>
                <a:gd name="T1" fmla="*/ 62 h 62"/>
                <a:gd name="T2" fmla="*/ 1 w 75"/>
                <a:gd name="T3" fmla="*/ 60 h 62"/>
                <a:gd name="T4" fmla="*/ 2 w 75"/>
                <a:gd name="T5" fmla="*/ 55 h 62"/>
                <a:gd name="T6" fmla="*/ 69 w 75"/>
                <a:gd name="T7" fmla="*/ 2 h 62"/>
                <a:gd name="T8" fmla="*/ 74 w 75"/>
                <a:gd name="T9" fmla="*/ 2 h 62"/>
                <a:gd name="T10" fmla="*/ 73 w 75"/>
                <a:gd name="T11" fmla="*/ 8 h 62"/>
                <a:gd name="T12" fmla="*/ 6 w 75"/>
                <a:gd name="T13" fmla="*/ 61 h 62"/>
                <a:gd name="T14" fmla="*/ 3 w 7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2">
                  <a:moveTo>
                    <a:pt x="3" y="62"/>
                  </a:moveTo>
                  <a:cubicBezTo>
                    <a:pt x="2" y="61"/>
                    <a:pt x="2" y="61"/>
                    <a:pt x="1" y="60"/>
                  </a:cubicBezTo>
                  <a:cubicBezTo>
                    <a:pt x="0" y="59"/>
                    <a:pt x="0" y="56"/>
                    <a:pt x="2" y="55"/>
                  </a:cubicBezTo>
                  <a:cubicBezTo>
                    <a:pt x="69" y="2"/>
                    <a:pt x="69" y="2"/>
                    <a:pt x="69" y="2"/>
                  </a:cubicBezTo>
                  <a:cubicBezTo>
                    <a:pt x="70" y="0"/>
                    <a:pt x="73" y="1"/>
                    <a:pt x="74" y="2"/>
                  </a:cubicBezTo>
                  <a:cubicBezTo>
                    <a:pt x="75" y="4"/>
                    <a:pt x="75" y="6"/>
                    <a:pt x="73" y="8"/>
                  </a:cubicBezTo>
                  <a:cubicBezTo>
                    <a:pt x="6" y="61"/>
                    <a:pt x="6" y="61"/>
                    <a:pt x="6" y="61"/>
                  </a:cubicBezTo>
                  <a:cubicBezTo>
                    <a:pt x="5" y="62"/>
                    <a:pt x="4" y="62"/>
                    <a:pt x="3" y="6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6" name="Freeform 40">
              <a:extLst>
                <a:ext uri="{FF2B5EF4-FFF2-40B4-BE49-F238E27FC236}">
                  <a16:creationId xmlns:a16="http://schemas.microsoft.com/office/drawing/2014/main" xmlns="" id="{AB317EAF-4179-468D-AF4D-982587665A80}"/>
                </a:ext>
              </a:extLst>
            </p:cNvPr>
            <p:cNvSpPr/>
            <p:nvPr/>
          </p:nvSpPr>
          <p:spPr bwMode="auto">
            <a:xfrm>
              <a:off x="5818888" y="5200606"/>
              <a:ext cx="1774125" cy="1324355"/>
            </a:xfrm>
            <a:custGeom>
              <a:avLst/>
              <a:gdLst>
                <a:gd name="T0" fmla="*/ 437 w 472"/>
                <a:gd name="T1" fmla="*/ 252 h 353"/>
                <a:gd name="T2" fmla="*/ 437 w 472"/>
                <a:gd name="T3" fmla="*/ 252 h 353"/>
                <a:gd name="T4" fmla="*/ 291 w 472"/>
                <a:gd name="T5" fmla="*/ 25 h 353"/>
                <a:gd name="T6" fmla="*/ 59 w 472"/>
                <a:gd name="T7" fmla="*/ 162 h 353"/>
                <a:gd name="T8" fmla="*/ 59 w 472"/>
                <a:gd name="T9" fmla="*/ 162 h 353"/>
                <a:gd name="T10" fmla="*/ 7 w 472"/>
                <a:gd name="T11" fmla="*/ 200 h 353"/>
                <a:gd name="T12" fmla="*/ 44 w 472"/>
                <a:gd name="T13" fmla="*/ 260 h 353"/>
                <a:gd name="T14" fmla="*/ 406 w 472"/>
                <a:gd name="T15" fmla="*/ 347 h 353"/>
                <a:gd name="T16" fmla="*/ 466 w 472"/>
                <a:gd name="T17" fmla="*/ 310 h 353"/>
                <a:gd name="T18" fmla="*/ 437 w 472"/>
                <a:gd name="T19" fmla="*/ 25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2" h="353">
                  <a:moveTo>
                    <a:pt x="437" y="252"/>
                  </a:moveTo>
                  <a:cubicBezTo>
                    <a:pt x="437" y="252"/>
                    <a:pt x="437" y="252"/>
                    <a:pt x="437" y="252"/>
                  </a:cubicBezTo>
                  <a:cubicBezTo>
                    <a:pt x="461" y="151"/>
                    <a:pt x="396" y="50"/>
                    <a:pt x="291" y="25"/>
                  </a:cubicBezTo>
                  <a:cubicBezTo>
                    <a:pt x="187" y="0"/>
                    <a:pt x="83" y="61"/>
                    <a:pt x="59" y="162"/>
                  </a:cubicBezTo>
                  <a:cubicBezTo>
                    <a:pt x="59" y="162"/>
                    <a:pt x="59" y="162"/>
                    <a:pt x="59" y="162"/>
                  </a:cubicBezTo>
                  <a:cubicBezTo>
                    <a:pt x="35" y="160"/>
                    <a:pt x="13" y="176"/>
                    <a:pt x="7" y="200"/>
                  </a:cubicBezTo>
                  <a:cubicBezTo>
                    <a:pt x="0" y="227"/>
                    <a:pt x="17" y="254"/>
                    <a:pt x="44" y="260"/>
                  </a:cubicBezTo>
                  <a:cubicBezTo>
                    <a:pt x="406" y="347"/>
                    <a:pt x="406" y="347"/>
                    <a:pt x="406" y="347"/>
                  </a:cubicBezTo>
                  <a:cubicBezTo>
                    <a:pt x="433" y="353"/>
                    <a:pt x="460" y="336"/>
                    <a:pt x="466" y="310"/>
                  </a:cubicBezTo>
                  <a:cubicBezTo>
                    <a:pt x="472" y="286"/>
                    <a:pt x="459" y="262"/>
                    <a:pt x="437" y="252"/>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7" name="Freeform 41"/>
            <p:cNvSpPr>
              <a:spLocks/>
            </p:cNvSpPr>
            <p:nvPr/>
          </p:nvSpPr>
          <p:spPr bwMode="auto">
            <a:xfrm>
              <a:off x="4892675" y="6707188"/>
              <a:ext cx="1135063" cy="1084263"/>
            </a:xfrm>
            <a:custGeom>
              <a:avLst/>
              <a:gdLst>
                <a:gd name="T0" fmla="*/ 2147483646 w 302"/>
                <a:gd name="T1" fmla="*/ 0 h 289"/>
                <a:gd name="T2" fmla="*/ 0 w 302"/>
                <a:gd name="T3" fmla="*/ 2147483646 h 289"/>
                <a:gd name="T4" fmla="*/ 2147483646 w 302"/>
                <a:gd name="T5" fmla="*/ 2147483646 h 289"/>
                <a:gd name="T6" fmla="*/ 2147483646 w 302"/>
                <a:gd name="T7" fmla="*/ 2147483646 h 289"/>
                <a:gd name="T8" fmla="*/ 2147483646 w 302"/>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289">
                  <a:moveTo>
                    <a:pt x="255" y="0"/>
                  </a:moveTo>
                  <a:cubicBezTo>
                    <a:pt x="170" y="22"/>
                    <a:pt x="85" y="44"/>
                    <a:pt x="0" y="65"/>
                  </a:cubicBezTo>
                  <a:cubicBezTo>
                    <a:pt x="23" y="139"/>
                    <a:pt x="46" y="214"/>
                    <a:pt x="69" y="289"/>
                  </a:cubicBezTo>
                  <a:cubicBezTo>
                    <a:pt x="148" y="279"/>
                    <a:pt x="227" y="259"/>
                    <a:pt x="302" y="229"/>
                  </a:cubicBezTo>
                  <a:cubicBezTo>
                    <a:pt x="286" y="152"/>
                    <a:pt x="271" y="76"/>
                    <a:pt x="255"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38" name="Freeform 42">
              <a:extLst>
                <a:ext uri="{FF2B5EF4-FFF2-40B4-BE49-F238E27FC236}">
                  <a16:creationId xmlns:a16="http://schemas.microsoft.com/office/drawing/2014/main" xmlns="" id="{46A20159-A857-4DB4-9C2A-7C65EAD3F1BA}"/>
                </a:ext>
              </a:extLst>
            </p:cNvPr>
            <p:cNvSpPr>
              <a:spLocks noEditPoints="1"/>
            </p:cNvSpPr>
            <p:nvPr/>
          </p:nvSpPr>
          <p:spPr bwMode="auto">
            <a:xfrm>
              <a:off x="4899389" y="6843371"/>
              <a:ext cx="400518" cy="132435"/>
            </a:xfrm>
            <a:custGeom>
              <a:avLst/>
              <a:gdLst>
                <a:gd name="T0" fmla="*/ 0 w 106"/>
                <a:gd name="T1" fmla="*/ 35 h 36"/>
                <a:gd name="T2" fmla="*/ 0 w 106"/>
                <a:gd name="T3" fmla="*/ 36 h 36"/>
                <a:gd name="T4" fmla="*/ 0 w 106"/>
                <a:gd name="T5" fmla="*/ 36 h 36"/>
                <a:gd name="T6" fmla="*/ 0 w 106"/>
                <a:gd name="T7" fmla="*/ 35 h 36"/>
                <a:gd name="T8" fmla="*/ 105 w 106"/>
                <a:gd name="T9" fmla="*/ 0 h 36"/>
                <a:gd name="T10" fmla="*/ 42 w 106"/>
                <a:gd name="T11" fmla="*/ 18 h 36"/>
                <a:gd name="T12" fmla="*/ 106 w 106"/>
                <a:gd name="T13" fmla="*/ 2 h 36"/>
                <a:gd name="T14" fmla="*/ 105 w 106"/>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6">
                  <a:moveTo>
                    <a:pt x="0" y="35"/>
                  </a:moveTo>
                  <a:cubicBezTo>
                    <a:pt x="0" y="35"/>
                    <a:pt x="0" y="36"/>
                    <a:pt x="0" y="36"/>
                  </a:cubicBezTo>
                  <a:cubicBezTo>
                    <a:pt x="0" y="36"/>
                    <a:pt x="0" y="36"/>
                    <a:pt x="0" y="36"/>
                  </a:cubicBezTo>
                  <a:cubicBezTo>
                    <a:pt x="0" y="36"/>
                    <a:pt x="0" y="35"/>
                    <a:pt x="0" y="35"/>
                  </a:cubicBezTo>
                  <a:moveTo>
                    <a:pt x="105" y="0"/>
                  </a:moveTo>
                  <a:cubicBezTo>
                    <a:pt x="82" y="7"/>
                    <a:pt x="60" y="13"/>
                    <a:pt x="42" y="18"/>
                  </a:cubicBezTo>
                  <a:cubicBezTo>
                    <a:pt x="63" y="13"/>
                    <a:pt x="84" y="7"/>
                    <a:pt x="106" y="2"/>
                  </a:cubicBezTo>
                  <a:cubicBezTo>
                    <a:pt x="105" y="1"/>
                    <a:pt x="105" y="1"/>
                    <a:pt x="105"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39" name="Freeform 43">
              <a:extLst>
                <a:ext uri="{FF2B5EF4-FFF2-40B4-BE49-F238E27FC236}">
                  <a16:creationId xmlns:a16="http://schemas.microsoft.com/office/drawing/2014/main" xmlns="" id="{5B9F71C4-E60E-4E0F-ADE5-DADF1E416A5E}"/>
                </a:ext>
              </a:extLst>
            </p:cNvPr>
            <p:cNvSpPr>
              <a:spLocks noEditPoints="1"/>
            </p:cNvSpPr>
            <p:nvPr/>
          </p:nvSpPr>
          <p:spPr bwMode="auto">
            <a:xfrm>
              <a:off x="4899389" y="6849007"/>
              <a:ext cx="990012" cy="126799"/>
            </a:xfrm>
            <a:custGeom>
              <a:avLst/>
              <a:gdLst>
                <a:gd name="T0" fmla="*/ 174 w 263"/>
                <a:gd name="T1" fmla="*/ 7 h 34"/>
                <a:gd name="T2" fmla="*/ 137 w 263"/>
                <a:gd name="T3" fmla="*/ 11 h 34"/>
                <a:gd name="T4" fmla="*/ 152 w 263"/>
                <a:gd name="T5" fmla="*/ 19 h 34"/>
                <a:gd name="T6" fmla="*/ 167 w 263"/>
                <a:gd name="T7" fmla="*/ 18 h 34"/>
                <a:gd name="T8" fmla="*/ 174 w 263"/>
                <a:gd name="T9" fmla="*/ 7 h 34"/>
                <a:gd name="T10" fmla="*/ 201 w 263"/>
                <a:gd name="T11" fmla="*/ 5 h 34"/>
                <a:gd name="T12" fmla="*/ 183 w 263"/>
                <a:gd name="T13" fmla="*/ 6 h 34"/>
                <a:gd name="T14" fmla="*/ 183 w 263"/>
                <a:gd name="T15" fmla="*/ 8 h 34"/>
                <a:gd name="T16" fmla="*/ 177 w 263"/>
                <a:gd name="T17" fmla="*/ 17 h 34"/>
                <a:gd name="T18" fmla="*/ 218 w 263"/>
                <a:gd name="T19" fmla="*/ 14 h 34"/>
                <a:gd name="T20" fmla="*/ 201 w 263"/>
                <a:gd name="T21" fmla="*/ 5 h 34"/>
                <a:gd name="T22" fmla="*/ 227 w 263"/>
                <a:gd name="T23" fmla="*/ 3 h 34"/>
                <a:gd name="T24" fmla="*/ 216 w 263"/>
                <a:gd name="T25" fmla="*/ 4 h 34"/>
                <a:gd name="T26" fmla="*/ 224 w 263"/>
                <a:gd name="T27" fmla="*/ 8 h 34"/>
                <a:gd name="T28" fmla="*/ 227 w 263"/>
                <a:gd name="T29" fmla="*/ 3 h 34"/>
                <a:gd name="T30" fmla="*/ 262 w 263"/>
                <a:gd name="T31" fmla="*/ 3 h 34"/>
                <a:gd name="T32" fmla="*/ 237 w 263"/>
                <a:gd name="T33" fmla="*/ 3 h 34"/>
                <a:gd name="T34" fmla="*/ 231 w 263"/>
                <a:gd name="T35" fmla="*/ 12 h 34"/>
                <a:gd name="T36" fmla="*/ 233 w 263"/>
                <a:gd name="T37" fmla="*/ 12 h 34"/>
                <a:gd name="T38" fmla="*/ 263 w 263"/>
                <a:gd name="T39" fmla="*/ 10 h 34"/>
                <a:gd name="T40" fmla="*/ 262 w 263"/>
                <a:gd name="T41" fmla="*/ 3 h 34"/>
                <a:gd name="T42" fmla="*/ 106 w 263"/>
                <a:gd name="T43" fmla="*/ 0 h 34"/>
                <a:gd name="T44" fmla="*/ 42 w 263"/>
                <a:gd name="T45" fmla="*/ 16 h 34"/>
                <a:gd name="T46" fmla="*/ 0 w 263"/>
                <a:gd name="T47" fmla="*/ 33 h 34"/>
                <a:gd name="T48" fmla="*/ 0 w 263"/>
                <a:gd name="T49" fmla="*/ 34 h 34"/>
                <a:gd name="T50" fmla="*/ 113 w 263"/>
                <a:gd name="T51" fmla="*/ 23 h 34"/>
                <a:gd name="T52" fmla="*/ 114 w 263"/>
                <a:gd name="T53" fmla="*/ 21 h 34"/>
                <a:gd name="T54" fmla="*/ 114 w 263"/>
                <a:gd name="T55" fmla="*/ 21 h 34"/>
                <a:gd name="T56" fmla="*/ 115 w 263"/>
                <a:gd name="T57" fmla="*/ 21 h 34"/>
                <a:gd name="T58" fmla="*/ 118 w 263"/>
                <a:gd name="T59" fmla="*/ 16 h 34"/>
                <a:gd name="T60" fmla="*/ 121 w 263"/>
                <a:gd name="T61" fmla="*/ 14 h 34"/>
                <a:gd name="T62" fmla="*/ 123 w 263"/>
                <a:gd name="T63" fmla="*/ 15 h 34"/>
                <a:gd name="T64" fmla="*/ 124 w 263"/>
                <a:gd name="T65" fmla="*/ 20 h 34"/>
                <a:gd name="T66" fmla="*/ 124 w 263"/>
                <a:gd name="T67" fmla="*/ 21 h 34"/>
                <a:gd name="T68" fmla="*/ 132 w 263"/>
                <a:gd name="T69" fmla="*/ 21 h 34"/>
                <a:gd name="T70" fmla="*/ 138 w 263"/>
                <a:gd name="T71" fmla="*/ 20 h 34"/>
                <a:gd name="T72" fmla="*/ 133 w 263"/>
                <a:gd name="T73" fmla="*/ 18 h 34"/>
                <a:gd name="T74" fmla="*/ 132 w 263"/>
                <a:gd name="T75" fmla="*/ 12 h 34"/>
                <a:gd name="T76" fmla="*/ 132 w 263"/>
                <a:gd name="T77" fmla="*/ 12 h 34"/>
                <a:gd name="T78" fmla="*/ 114 w 263"/>
                <a:gd name="T79" fmla="*/ 14 h 34"/>
                <a:gd name="T80" fmla="*/ 106 w 263"/>
                <a:gd name="T8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34">
                  <a:moveTo>
                    <a:pt x="174" y="7"/>
                  </a:moveTo>
                  <a:cubicBezTo>
                    <a:pt x="162" y="8"/>
                    <a:pt x="150" y="9"/>
                    <a:pt x="137" y="11"/>
                  </a:cubicBezTo>
                  <a:cubicBezTo>
                    <a:pt x="142" y="14"/>
                    <a:pt x="147" y="16"/>
                    <a:pt x="152" y="19"/>
                  </a:cubicBezTo>
                  <a:cubicBezTo>
                    <a:pt x="157" y="19"/>
                    <a:pt x="162" y="18"/>
                    <a:pt x="167" y="18"/>
                  </a:cubicBezTo>
                  <a:cubicBezTo>
                    <a:pt x="170" y="14"/>
                    <a:pt x="172" y="11"/>
                    <a:pt x="174" y="7"/>
                  </a:cubicBezTo>
                  <a:moveTo>
                    <a:pt x="201" y="5"/>
                  </a:moveTo>
                  <a:cubicBezTo>
                    <a:pt x="195" y="5"/>
                    <a:pt x="189" y="6"/>
                    <a:pt x="183" y="6"/>
                  </a:cubicBezTo>
                  <a:cubicBezTo>
                    <a:pt x="183" y="7"/>
                    <a:pt x="183" y="8"/>
                    <a:pt x="183" y="8"/>
                  </a:cubicBezTo>
                  <a:cubicBezTo>
                    <a:pt x="181" y="11"/>
                    <a:pt x="179" y="14"/>
                    <a:pt x="177" y="17"/>
                  </a:cubicBezTo>
                  <a:cubicBezTo>
                    <a:pt x="191" y="16"/>
                    <a:pt x="204" y="15"/>
                    <a:pt x="218" y="14"/>
                  </a:cubicBezTo>
                  <a:cubicBezTo>
                    <a:pt x="212" y="11"/>
                    <a:pt x="207" y="8"/>
                    <a:pt x="201" y="5"/>
                  </a:cubicBezTo>
                  <a:moveTo>
                    <a:pt x="227" y="3"/>
                  </a:moveTo>
                  <a:cubicBezTo>
                    <a:pt x="224" y="4"/>
                    <a:pt x="220" y="4"/>
                    <a:pt x="216" y="4"/>
                  </a:cubicBezTo>
                  <a:cubicBezTo>
                    <a:pt x="219" y="5"/>
                    <a:pt x="221" y="7"/>
                    <a:pt x="224" y="8"/>
                  </a:cubicBezTo>
                  <a:cubicBezTo>
                    <a:pt x="225" y="7"/>
                    <a:pt x="226" y="5"/>
                    <a:pt x="227" y="3"/>
                  </a:cubicBezTo>
                  <a:moveTo>
                    <a:pt x="262" y="3"/>
                  </a:moveTo>
                  <a:cubicBezTo>
                    <a:pt x="253" y="3"/>
                    <a:pt x="245" y="3"/>
                    <a:pt x="237" y="3"/>
                  </a:cubicBezTo>
                  <a:cubicBezTo>
                    <a:pt x="235" y="6"/>
                    <a:pt x="233" y="9"/>
                    <a:pt x="231" y="12"/>
                  </a:cubicBezTo>
                  <a:cubicBezTo>
                    <a:pt x="231" y="12"/>
                    <a:pt x="232" y="12"/>
                    <a:pt x="233" y="12"/>
                  </a:cubicBezTo>
                  <a:cubicBezTo>
                    <a:pt x="243" y="12"/>
                    <a:pt x="253" y="11"/>
                    <a:pt x="263" y="10"/>
                  </a:cubicBezTo>
                  <a:cubicBezTo>
                    <a:pt x="262" y="3"/>
                    <a:pt x="262" y="3"/>
                    <a:pt x="262" y="3"/>
                  </a:cubicBezTo>
                  <a:moveTo>
                    <a:pt x="106" y="0"/>
                  </a:moveTo>
                  <a:cubicBezTo>
                    <a:pt x="84" y="5"/>
                    <a:pt x="63" y="11"/>
                    <a:pt x="42" y="16"/>
                  </a:cubicBezTo>
                  <a:cubicBezTo>
                    <a:pt x="18" y="23"/>
                    <a:pt x="2" y="30"/>
                    <a:pt x="0" y="33"/>
                  </a:cubicBezTo>
                  <a:cubicBezTo>
                    <a:pt x="0" y="33"/>
                    <a:pt x="0" y="34"/>
                    <a:pt x="0" y="34"/>
                  </a:cubicBezTo>
                  <a:cubicBezTo>
                    <a:pt x="5" y="34"/>
                    <a:pt x="52" y="28"/>
                    <a:pt x="113" y="23"/>
                  </a:cubicBezTo>
                  <a:cubicBezTo>
                    <a:pt x="114" y="22"/>
                    <a:pt x="114" y="22"/>
                    <a:pt x="114" y="21"/>
                  </a:cubicBezTo>
                  <a:cubicBezTo>
                    <a:pt x="114" y="21"/>
                    <a:pt x="114" y="21"/>
                    <a:pt x="114" y="21"/>
                  </a:cubicBezTo>
                  <a:cubicBezTo>
                    <a:pt x="114" y="21"/>
                    <a:pt x="114" y="21"/>
                    <a:pt x="115" y="21"/>
                  </a:cubicBezTo>
                  <a:cubicBezTo>
                    <a:pt x="116" y="19"/>
                    <a:pt x="117" y="17"/>
                    <a:pt x="118" y="16"/>
                  </a:cubicBezTo>
                  <a:cubicBezTo>
                    <a:pt x="119" y="15"/>
                    <a:pt x="120" y="14"/>
                    <a:pt x="121" y="14"/>
                  </a:cubicBezTo>
                  <a:cubicBezTo>
                    <a:pt x="122" y="14"/>
                    <a:pt x="123" y="14"/>
                    <a:pt x="123" y="15"/>
                  </a:cubicBezTo>
                  <a:cubicBezTo>
                    <a:pt x="125" y="16"/>
                    <a:pt x="125" y="18"/>
                    <a:pt x="124" y="20"/>
                  </a:cubicBezTo>
                  <a:cubicBezTo>
                    <a:pt x="124" y="20"/>
                    <a:pt x="124" y="21"/>
                    <a:pt x="124" y="21"/>
                  </a:cubicBezTo>
                  <a:cubicBezTo>
                    <a:pt x="127" y="21"/>
                    <a:pt x="129" y="21"/>
                    <a:pt x="132" y="21"/>
                  </a:cubicBezTo>
                  <a:cubicBezTo>
                    <a:pt x="134" y="21"/>
                    <a:pt x="136" y="20"/>
                    <a:pt x="138" y="20"/>
                  </a:cubicBezTo>
                  <a:cubicBezTo>
                    <a:pt x="136" y="19"/>
                    <a:pt x="135" y="19"/>
                    <a:pt x="133" y="18"/>
                  </a:cubicBezTo>
                  <a:cubicBezTo>
                    <a:pt x="131" y="17"/>
                    <a:pt x="131" y="14"/>
                    <a:pt x="132" y="12"/>
                  </a:cubicBezTo>
                  <a:cubicBezTo>
                    <a:pt x="132" y="12"/>
                    <a:pt x="132" y="12"/>
                    <a:pt x="132" y="12"/>
                  </a:cubicBezTo>
                  <a:cubicBezTo>
                    <a:pt x="126" y="13"/>
                    <a:pt x="120" y="13"/>
                    <a:pt x="114" y="14"/>
                  </a:cubicBezTo>
                  <a:cubicBezTo>
                    <a:pt x="111" y="10"/>
                    <a:pt x="108" y="5"/>
                    <a:pt x="106"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0" name="Freeform 44"/>
            <p:cNvSpPr>
              <a:spLocks/>
            </p:cNvSpPr>
            <p:nvPr/>
          </p:nvSpPr>
          <p:spPr bwMode="auto">
            <a:xfrm>
              <a:off x="4694238" y="6245225"/>
              <a:ext cx="1231900" cy="663575"/>
            </a:xfrm>
            <a:custGeom>
              <a:avLst/>
              <a:gdLst>
                <a:gd name="T0" fmla="*/ 2147483646 w 328"/>
                <a:gd name="T1" fmla="*/ 0 h 177"/>
                <a:gd name="T2" fmla="*/ 0 w 328"/>
                <a:gd name="T3" fmla="*/ 2147483646 h 177"/>
                <a:gd name="T4" fmla="*/ 2147483646 w 328"/>
                <a:gd name="T5" fmla="*/ 2147483646 h 177"/>
                <a:gd name="T6" fmla="*/ 2147483646 w 328"/>
                <a:gd name="T7" fmla="*/ 2147483646 h 177"/>
                <a:gd name="T8" fmla="*/ 2147483646 w 328"/>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177">
                  <a:moveTo>
                    <a:pt x="276" y="0"/>
                  </a:moveTo>
                  <a:cubicBezTo>
                    <a:pt x="199" y="35"/>
                    <a:pt x="100" y="43"/>
                    <a:pt x="0" y="59"/>
                  </a:cubicBezTo>
                  <a:cubicBezTo>
                    <a:pt x="5" y="101"/>
                    <a:pt x="26" y="140"/>
                    <a:pt x="52" y="177"/>
                  </a:cubicBezTo>
                  <a:cubicBezTo>
                    <a:pt x="129" y="143"/>
                    <a:pt x="227" y="134"/>
                    <a:pt x="328" y="118"/>
                  </a:cubicBezTo>
                  <a:cubicBezTo>
                    <a:pt x="322" y="76"/>
                    <a:pt x="302" y="37"/>
                    <a:pt x="276"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 name="Freeform 45">
              <a:extLst>
                <a:ext uri="{FF2B5EF4-FFF2-40B4-BE49-F238E27FC236}">
                  <a16:creationId xmlns:a16="http://schemas.microsoft.com/office/drawing/2014/main" xmlns="" id="{E5E929D6-92DE-4BE7-ACF1-E75060839BD8}"/>
                </a:ext>
              </a:extLst>
            </p:cNvPr>
            <p:cNvSpPr/>
            <p:nvPr/>
          </p:nvSpPr>
          <p:spPr bwMode="auto">
            <a:xfrm>
              <a:off x="5756836" y="6282633"/>
              <a:ext cx="101540" cy="118347"/>
            </a:xfrm>
            <a:custGeom>
              <a:avLst/>
              <a:gdLst>
                <a:gd name="T0" fmla="*/ 3 w 27"/>
                <a:gd name="T1" fmla="*/ 0 h 32"/>
                <a:gd name="T2" fmla="*/ 0 w 27"/>
                <a:gd name="T3" fmla="*/ 1 h 32"/>
                <a:gd name="T4" fmla="*/ 19 w 27"/>
                <a:gd name="T5" fmla="*/ 32 h 32"/>
                <a:gd name="T6" fmla="*/ 27 w 27"/>
                <a:gd name="T7" fmla="*/ 32 h 32"/>
                <a:gd name="T8" fmla="*/ 3 w 27"/>
                <a:gd name="T9" fmla="*/ 0 h 32"/>
              </a:gdLst>
              <a:ahLst/>
              <a:cxnLst>
                <a:cxn ang="0">
                  <a:pos x="T0" y="T1"/>
                </a:cxn>
                <a:cxn ang="0">
                  <a:pos x="T2" y="T3"/>
                </a:cxn>
                <a:cxn ang="0">
                  <a:pos x="T4" y="T5"/>
                </a:cxn>
                <a:cxn ang="0">
                  <a:pos x="T6" y="T7"/>
                </a:cxn>
                <a:cxn ang="0">
                  <a:pos x="T8" y="T9"/>
                </a:cxn>
              </a:cxnLst>
              <a:rect l="0" t="0" r="r" b="b"/>
              <a:pathLst>
                <a:path w="27" h="32">
                  <a:moveTo>
                    <a:pt x="3" y="0"/>
                  </a:moveTo>
                  <a:cubicBezTo>
                    <a:pt x="0" y="1"/>
                    <a:pt x="0" y="1"/>
                    <a:pt x="0" y="1"/>
                  </a:cubicBezTo>
                  <a:cubicBezTo>
                    <a:pt x="7" y="11"/>
                    <a:pt x="13" y="22"/>
                    <a:pt x="19" y="32"/>
                  </a:cubicBezTo>
                  <a:cubicBezTo>
                    <a:pt x="22" y="32"/>
                    <a:pt x="24" y="32"/>
                    <a:pt x="27" y="32"/>
                  </a:cubicBezTo>
                  <a:cubicBezTo>
                    <a:pt x="26" y="26"/>
                    <a:pt x="21" y="12"/>
                    <a:pt x="3"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2" name="Freeform 46">
              <a:extLst>
                <a:ext uri="{FF2B5EF4-FFF2-40B4-BE49-F238E27FC236}">
                  <a16:creationId xmlns:a16="http://schemas.microsoft.com/office/drawing/2014/main" xmlns="" id="{26371D08-EE63-4564-BB9E-2C9DAFA21EAE}"/>
                </a:ext>
              </a:extLst>
            </p:cNvPr>
            <p:cNvSpPr>
              <a:spLocks noEditPoints="1"/>
            </p:cNvSpPr>
            <p:nvPr/>
          </p:nvSpPr>
          <p:spPr bwMode="auto">
            <a:xfrm>
              <a:off x="4749899" y="6285451"/>
              <a:ext cx="1080272" cy="284595"/>
            </a:xfrm>
            <a:custGeom>
              <a:avLst/>
              <a:gdLst>
                <a:gd name="T0" fmla="*/ 145 w 287"/>
                <a:gd name="T1" fmla="*/ 35 h 76"/>
                <a:gd name="T2" fmla="*/ 0 w 287"/>
                <a:gd name="T3" fmla="*/ 76 h 76"/>
                <a:gd name="T4" fmla="*/ 138 w 287"/>
                <a:gd name="T5" fmla="*/ 51 h 76"/>
                <a:gd name="T6" fmla="*/ 138 w 287"/>
                <a:gd name="T7" fmla="*/ 49 h 76"/>
                <a:gd name="T8" fmla="*/ 139 w 287"/>
                <a:gd name="T9" fmla="*/ 48 h 76"/>
                <a:gd name="T10" fmla="*/ 139 w 287"/>
                <a:gd name="T11" fmla="*/ 48 h 76"/>
                <a:gd name="T12" fmla="*/ 145 w 287"/>
                <a:gd name="T13" fmla="*/ 35 h 76"/>
                <a:gd name="T14" fmla="*/ 268 w 287"/>
                <a:gd name="T15" fmla="*/ 0 h 76"/>
                <a:gd name="T16" fmla="*/ 184 w 287"/>
                <a:gd name="T17" fmla="*/ 24 h 76"/>
                <a:gd name="T18" fmla="*/ 238 w 287"/>
                <a:gd name="T19" fmla="*/ 29 h 76"/>
                <a:gd name="T20" fmla="*/ 241 w 287"/>
                <a:gd name="T21" fmla="*/ 23 h 76"/>
                <a:gd name="T22" fmla="*/ 244 w 287"/>
                <a:gd name="T23" fmla="*/ 21 h 76"/>
                <a:gd name="T24" fmla="*/ 246 w 287"/>
                <a:gd name="T25" fmla="*/ 21 h 76"/>
                <a:gd name="T26" fmla="*/ 248 w 287"/>
                <a:gd name="T27" fmla="*/ 26 h 76"/>
                <a:gd name="T28" fmla="*/ 246 w 287"/>
                <a:gd name="T29" fmla="*/ 30 h 76"/>
                <a:gd name="T30" fmla="*/ 287 w 287"/>
                <a:gd name="T31" fmla="*/ 31 h 76"/>
                <a:gd name="T32" fmla="*/ 268 w 287"/>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76">
                  <a:moveTo>
                    <a:pt x="145" y="35"/>
                  </a:moveTo>
                  <a:cubicBezTo>
                    <a:pt x="0" y="76"/>
                    <a:pt x="0" y="76"/>
                    <a:pt x="0" y="76"/>
                  </a:cubicBezTo>
                  <a:cubicBezTo>
                    <a:pt x="0" y="76"/>
                    <a:pt x="62" y="62"/>
                    <a:pt x="138" y="51"/>
                  </a:cubicBezTo>
                  <a:cubicBezTo>
                    <a:pt x="138" y="49"/>
                    <a:pt x="138" y="49"/>
                    <a:pt x="138" y="49"/>
                  </a:cubicBezTo>
                  <a:cubicBezTo>
                    <a:pt x="138" y="49"/>
                    <a:pt x="139" y="48"/>
                    <a:pt x="139" y="48"/>
                  </a:cubicBezTo>
                  <a:cubicBezTo>
                    <a:pt x="139" y="48"/>
                    <a:pt x="139" y="48"/>
                    <a:pt x="139" y="48"/>
                  </a:cubicBezTo>
                  <a:cubicBezTo>
                    <a:pt x="141" y="43"/>
                    <a:pt x="143" y="39"/>
                    <a:pt x="145" y="35"/>
                  </a:cubicBezTo>
                  <a:moveTo>
                    <a:pt x="268" y="0"/>
                  </a:moveTo>
                  <a:cubicBezTo>
                    <a:pt x="184" y="24"/>
                    <a:pt x="184" y="24"/>
                    <a:pt x="184" y="24"/>
                  </a:cubicBezTo>
                  <a:cubicBezTo>
                    <a:pt x="202" y="26"/>
                    <a:pt x="220" y="28"/>
                    <a:pt x="238" y="29"/>
                  </a:cubicBezTo>
                  <a:cubicBezTo>
                    <a:pt x="241" y="23"/>
                    <a:pt x="241" y="23"/>
                    <a:pt x="241" y="23"/>
                  </a:cubicBezTo>
                  <a:cubicBezTo>
                    <a:pt x="241" y="21"/>
                    <a:pt x="243" y="21"/>
                    <a:pt x="244" y="21"/>
                  </a:cubicBezTo>
                  <a:cubicBezTo>
                    <a:pt x="245" y="21"/>
                    <a:pt x="245" y="21"/>
                    <a:pt x="246" y="21"/>
                  </a:cubicBezTo>
                  <a:cubicBezTo>
                    <a:pt x="248" y="22"/>
                    <a:pt x="248" y="24"/>
                    <a:pt x="248" y="26"/>
                  </a:cubicBezTo>
                  <a:cubicBezTo>
                    <a:pt x="246" y="30"/>
                    <a:pt x="246" y="30"/>
                    <a:pt x="246" y="30"/>
                  </a:cubicBezTo>
                  <a:cubicBezTo>
                    <a:pt x="259" y="31"/>
                    <a:pt x="273" y="31"/>
                    <a:pt x="287" y="31"/>
                  </a:cubicBezTo>
                  <a:cubicBezTo>
                    <a:pt x="281" y="21"/>
                    <a:pt x="275" y="10"/>
                    <a:pt x="26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3" name="Freeform 47">
              <a:extLst>
                <a:ext uri="{FF2B5EF4-FFF2-40B4-BE49-F238E27FC236}">
                  <a16:creationId xmlns:a16="http://schemas.microsoft.com/office/drawing/2014/main" xmlns="" id="{3EB7EE83-3291-475D-91EF-608C2A3745A6}"/>
                </a:ext>
              </a:extLst>
            </p:cNvPr>
            <p:cNvSpPr/>
            <p:nvPr/>
          </p:nvSpPr>
          <p:spPr bwMode="auto">
            <a:xfrm>
              <a:off x="4752720" y="6637672"/>
              <a:ext cx="1229760" cy="338133"/>
            </a:xfrm>
            <a:custGeom>
              <a:avLst/>
              <a:gdLst>
                <a:gd name="T0" fmla="*/ 288 w 327"/>
                <a:gd name="T1" fmla="*/ 0 h 90"/>
                <a:gd name="T2" fmla="*/ 0 w 327"/>
                <a:gd name="T3" fmla="*/ 72 h 90"/>
                <a:gd name="T4" fmla="*/ 39 w 327"/>
                <a:gd name="T5" fmla="*/ 90 h 90"/>
                <a:gd name="T6" fmla="*/ 327 w 327"/>
                <a:gd name="T7" fmla="*/ 18 h 90"/>
                <a:gd name="T8" fmla="*/ 288 w 327"/>
                <a:gd name="T9" fmla="*/ 0 h 90"/>
              </a:gdLst>
              <a:ahLst/>
              <a:cxnLst>
                <a:cxn ang="0">
                  <a:pos x="T0" y="T1"/>
                </a:cxn>
                <a:cxn ang="0">
                  <a:pos x="T2" y="T3"/>
                </a:cxn>
                <a:cxn ang="0">
                  <a:pos x="T4" y="T5"/>
                </a:cxn>
                <a:cxn ang="0">
                  <a:pos x="T6" y="T7"/>
                </a:cxn>
                <a:cxn ang="0">
                  <a:pos x="T8" y="T9"/>
                </a:cxn>
              </a:cxnLst>
              <a:rect l="0" t="0" r="r" b="b"/>
              <a:pathLst>
                <a:path w="327" h="90">
                  <a:moveTo>
                    <a:pt x="288" y="0"/>
                  </a:moveTo>
                  <a:cubicBezTo>
                    <a:pt x="241" y="4"/>
                    <a:pt x="88" y="47"/>
                    <a:pt x="0" y="72"/>
                  </a:cubicBezTo>
                  <a:cubicBezTo>
                    <a:pt x="9" y="82"/>
                    <a:pt x="22" y="89"/>
                    <a:pt x="39" y="90"/>
                  </a:cubicBezTo>
                  <a:cubicBezTo>
                    <a:pt x="86" y="87"/>
                    <a:pt x="239" y="43"/>
                    <a:pt x="327" y="18"/>
                  </a:cubicBezTo>
                  <a:cubicBezTo>
                    <a:pt x="318" y="9"/>
                    <a:pt x="304" y="2"/>
                    <a:pt x="288"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4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4" name="Freeform 48">
              <a:extLst>
                <a:ext uri="{FF2B5EF4-FFF2-40B4-BE49-F238E27FC236}">
                  <a16:creationId xmlns:a16="http://schemas.microsoft.com/office/drawing/2014/main" xmlns="" id="{EAB88BE0-79D2-4729-82D7-78E624FB9558}"/>
                </a:ext>
              </a:extLst>
            </p:cNvPr>
            <p:cNvSpPr/>
            <p:nvPr/>
          </p:nvSpPr>
          <p:spPr bwMode="auto">
            <a:xfrm>
              <a:off x="4527076" y="6195282"/>
              <a:ext cx="1466686" cy="394489"/>
            </a:xfrm>
            <a:custGeom>
              <a:avLst/>
              <a:gdLst>
                <a:gd name="T0" fmla="*/ 349 w 390"/>
                <a:gd name="T1" fmla="*/ 0 h 105"/>
                <a:gd name="T2" fmla="*/ 0 w 390"/>
                <a:gd name="T3" fmla="*/ 88 h 105"/>
                <a:gd name="T4" fmla="*/ 42 w 390"/>
                <a:gd name="T5" fmla="*/ 105 h 105"/>
                <a:gd name="T6" fmla="*/ 390 w 390"/>
                <a:gd name="T7" fmla="*/ 16 h 105"/>
                <a:gd name="T8" fmla="*/ 349 w 390"/>
                <a:gd name="T9" fmla="*/ 0 h 105"/>
              </a:gdLst>
              <a:ahLst/>
              <a:cxnLst>
                <a:cxn ang="0">
                  <a:pos x="T0" y="T1"/>
                </a:cxn>
                <a:cxn ang="0">
                  <a:pos x="T2" y="T3"/>
                </a:cxn>
                <a:cxn ang="0">
                  <a:pos x="T4" y="T5"/>
                </a:cxn>
                <a:cxn ang="0">
                  <a:pos x="T6" y="T7"/>
                </a:cxn>
                <a:cxn ang="0">
                  <a:pos x="T8" y="T9"/>
                </a:cxn>
              </a:cxnLst>
              <a:rect l="0" t="0" r="r" b="b"/>
              <a:pathLst>
                <a:path w="390" h="105">
                  <a:moveTo>
                    <a:pt x="349" y="0"/>
                  </a:moveTo>
                  <a:cubicBezTo>
                    <a:pt x="291" y="4"/>
                    <a:pt x="102" y="60"/>
                    <a:pt x="0" y="88"/>
                  </a:cubicBezTo>
                  <a:cubicBezTo>
                    <a:pt x="11" y="97"/>
                    <a:pt x="25" y="103"/>
                    <a:pt x="42" y="105"/>
                  </a:cubicBezTo>
                  <a:cubicBezTo>
                    <a:pt x="99" y="101"/>
                    <a:pt x="289" y="45"/>
                    <a:pt x="390" y="16"/>
                  </a:cubicBezTo>
                  <a:cubicBezTo>
                    <a:pt x="379" y="7"/>
                    <a:pt x="365" y="1"/>
                    <a:pt x="349"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5" name="Freeform 49">
              <a:extLst>
                <a:ext uri="{FF2B5EF4-FFF2-40B4-BE49-F238E27FC236}">
                  <a16:creationId xmlns:a16="http://schemas.microsoft.com/office/drawing/2014/main" xmlns="" id="{8FB0E545-B8DF-4258-BB65-D7A4120D3208}"/>
                </a:ext>
              </a:extLst>
            </p:cNvPr>
            <p:cNvSpPr/>
            <p:nvPr/>
          </p:nvSpPr>
          <p:spPr bwMode="auto">
            <a:xfrm>
              <a:off x="5607346" y="6815193"/>
              <a:ext cx="234107" cy="135253"/>
            </a:xfrm>
            <a:custGeom>
              <a:avLst/>
              <a:gdLst>
                <a:gd name="T0" fmla="*/ 58 w 62"/>
                <a:gd name="T1" fmla="*/ 36 h 36"/>
                <a:gd name="T2" fmla="*/ 56 w 62"/>
                <a:gd name="T3" fmla="*/ 36 h 36"/>
                <a:gd name="T4" fmla="*/ 2 w 62"/>
                <a:gd name="T5" fmla="*/ 8 h 36"/>
                <a:gd name="T6" fmla="*/ 0 w 62"/>
                <a:gd name="T7" fmla="*/ 3 h 36"/>
                <a:gd name="T8" fmla="*/ 6 w 62"/>
                <a:gd name="T9" fmla="*/ 1 h 36"/>
                <a:gd name="T10" fmla="*/ 59 w 62"/>
                <a:gd name="T11" fmla="*/ 29 h 36"/>
                <a:gd name="T12" fmla="*/ 61 w 62"/>
                <a:gd name="T13" fmla="*/ 34 h 36"/>
                <a:gd name="T14" fmla="*/ 58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58" y="36"/>
                  </a:moveTo>
                  <a:cubicBezTo>
                    <a:pt x="58" y="36"/>
                    <a:pt x="57" y="36"/>
                    <a:pt x="56" y="36"/>
                  </a:cubicBezTo>
                  <a:cubicBezTo>
                    <a:pt x="38" y="27"/>
                    <a:pt x="20" y="17"/>
                    <a:pt x="2" y="8"/>
                  </a:cubicBezTo>
                  <a:cubicBezTo>
                    <a:pt x="0" y="7"/>
                    <a:pt x="0" y="5"/>
                    <a:pt x="0" y="3"/>
                  </a:cubicBezTo>
                  <a:cubicBezTo>
                    <a:pt x="1" y="1"/>
                    <a:pt x="4" y="0"/>
                    <a:pt x="6" y="1"/>
                  </a:cubicBezTo>
                  <a:cubicBezTo>
                    <a:pt x="23" y="11"/>
                    <a:pt x="41" y="20"/>
                    <a:pt x="59" y="29"/>
                  </a:cubicBezTo>
                  <a:cubicBezTo>
                    <a:pt x="61" y="30"/>
                    <a:pt x="62" y="32"/>
                    <a:pt x="61" y="34"/>
                  </a:cubicBezTo>
                  <a:cubicBezTo>
                    <a:pt x="60" y="35"/>
                    <a:pt x="59" y="36"/>
                    <a:pt x="58" y="3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6" name="Freeform 50">
              <a:extLst>
                <a:ext uri="{FF2B5EF4-FFF2-40B4-BE49-F238E27FC236}">
                  <a16:creationId xmlns:a16="http://schemas.microsoft.com/office/drawing/2014/main" xmlns="" id="{24315E1E-CC77-4E1F-9581-13EA98A12396}"/>
                </a:ext>
              </a:extLst>
            </p:cNvPr>
            <p:cNvSpPr/>
            <p:nvPr/>
          </p:nvSpPr>
          <p:spPr bwMode="auto">
            <a:xfrm>
              <a:off x="5392984" y="6885637"/>
              <a:ext cx="490776" cy="267690"/>
            </a:xfrm>
            <a:custGeom>
              <a:avLst/>
              <a:gdLst>
                <a:gd name="T0" fmla="*/ 128 w 131"/>
                <a:gd name="T1" fmla="*/ 70 h 71"/>
                <a:gd name="T2" fmla="*/ 125 w 131"/>
                <a:gd name="T3" fmla="*/ 70 h 71"/>
                <a:gd name="T4" fmla="*/ 2 w 131"/>
                <a:gd name="T5" fmla="*/ 8 h 71"/>
                <a:gd name="T6" fmla="*/ 1 w 131"/>
                <a:gd name="T7" fmla="*/ 2 h 71"/>
                <a:gd name="T8" fmla="*/ 6 w 131"/>
                <a:gd name="T9" fmla="*/ 1 h 71"/>
                <a:gd name="T10" fmla="*/ 129 w 131"/>
                <a:gd name="T11" fmla="*/ 63 h 71"/>
                <a:gd name="T12" fmla="*/ 130 w 131"/>
                <a:gd name="T13" fmla="*/ 68 h 71"/>
                <a:gd name="T14" fmla="*/ 128 w 131"/>
                <a:gd name="T15" fmla="*/ 7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1">
                  <a:moveTo>
                    <a:pt x="128" y="70"/>
                  </a:moveTo>
                  <a:cubicBezTo>
                    <a:pt x="127" y="71"/>
                    <a:pt x="126" y="71"/>
                    <a:pt x="125" y="70"/>
                  </a:cubicBezTo>
                  <a:cubicBezTo>
                    <a:pt x="84" y="51"/>
                    <a:pt x="43" y="29"/>
                    <a:pt x="2" y="8"/>
                  </a:cubicBezTo>
                  <a:cubicBezTo>
                    <a:pt x="0" y="7"/>
                    <a:pt x="0" y="4"/>
                    <a:pt x="1" y="2"/>
                  </a:cubicBezTo>
                  <a:cubicBezTo>
                    <a:pt x="2" y="1"/>
                    <a:pt x="4" y="0"/>
                    <a:pt x="6" y="1"/>
                  </a:cubicBezTo>
                  <a:cubicBezTo>
                    <a:pt x="47" y="22"/>
                    <a:pt x="88" y="44"/>
                    <a:pt x="129" y="63"/>
                  </a:cubicBezTo>
                  <a:cubicBezTo>
                    <a:pt x="131" y="64"/>
                    <a:pt x="131" y="66"/>
                    <a:pt x="130" y="68"/>
                  </a:cubicBezTo>
                  <a:cubicBezTo>
                    <a:pt x="130" y="69"/>
                    <a:pt x="129" y="70"/>
                    <a:pt x="128" y="7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7" name="Freeform 51">
              <a:extLst>
                <a:ext uri="{FF2B5EF4-FFF2-40B4-BE49-F238E27FC236}">
                  <a16:creationId xmlns:a16="http://schemas.microsoft.com/office/drawing/2014/main" xmlns="" id="{3A4B8569-0F0E-4EFA-927E-5FF1F0C62D77}"/>
                </a:ext>
              </a:extLst>
            </p:cNvPr>
            <p:cNvSpPr/>
            <p:nvPr/>
          </p:nvSpPr>
          <p:spPr bwMode="auto">
            <a:xfrm>
              <a:off x="5178622" y="6956082"/>
              <a:ext cx="755907" cy="394489"/>
            </a:xfrm>
            <a:custGeom>
              <a:avLst/>
              <a:gdLst>
                <a:gd name="T0" fmla="*/ 198 w 201"/>
                <a:gd name="T1" fmla="*/ 105 h 106"/>
                <a:gd name="T2" fmla="*/ 195 w 201"/>
                <a:gd name="T3" fmla="*/ 105 h 106"/>
                <a:gd name="T4" fmla="*/ 2 w 201"/>
                <a:gd name="T5" fmla="*/ 8 h 106"/>
                <a:gd name="T6" fmla="*/ 1 w 201"/>
                <a:gd name="T7" fmla="*/ 3 h 106"/>
                <a:gd name="T8" fmla="*/ 6 w 201"/>
                <a:gd name="T9" fmla="*/ 1 h 106"/>
                <a:gd name="T10" fmla="*/ 198 w 201"/>
                <a:gd name="T11" fmla="*/ 98 h 106"/>
                <a:gd name="T12" fmla="*/ 200 w 201"/>
                <a:gd name="T13" fmla="*/ 103 h 106"/>
                <a:gd name="T14" fmla="*/ 198 w 201"/>
                <a:gd name="T15" fmla="*/ 10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06">
                  <a:moveTo>
                    <a:pt x="198" y="105"/>
                  </a:moveTo>
                  <a:cubicBezTo>
                    <a:pt x="197" y="106"/>
                    <a:pt x="196" y="106"/>
                    <a:pt x="195" y="105"/>
                  </a:cubicBezTo>
                  <a:cubicBezTo>
                    <a:pt x="131" y="77"/>
                    <a:pt x="67" y="42"/>
                    <a:pt x="2" y="8"/>
                  </a:cubicBezTo>
                  <a:cubicBezTo>
                    <a:pt x="1" y="7"/>
                    <a:pt x="0" y="4"/>
                    <a:pt x="1" y="3"/>
                  </a:cubicBezTo>
                  <a:cubicBezTo>
                    <a:pt x="2" y="1"/>
                    <a:pt x="4" y="0"/>
                    <a:pt x="6" y="1"/>
                  </a:cubicBezTo>
                  <a:cubicBezTo>
                    <a:pt x="70" y="35"/>
                    <a:pt x="134" y="70"/>
                    <a:pt x="198" y="98"/>
                  </a:cubicBezTo>
                  <a:cubicBezTo>
                    <a:pt x="200" y="99"/>
                    <a:pt x="201" y="101"/>
                    <a:pt x="200" y="103"/>
                  </a:cubicBezTo>
                  <a:cubicBezTo>
                    <a:pt x="200" y="104"/>
                    <a:pt x="199" y="105"/>
                    <a:pt x="198" y="10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2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48" name="Freeform 52"/>
            <p:cNvSpPr>
              <a:spLocks/>
            </p:cNvSpPr>
            <p:nvPr/>
          </p:nvSpPr>
          <p:spPr bwMode="auto">
            <a:xfrm>
              <a:off x="4964113" y="7018338"/>
              <a:ext cx="1019175" cy="528638"/>
            </a:xfrm>
            <a:custGeom>
              <a:avLst/>
              <a:gdLst>
                <a:gd name="T0" fmla="*/ 2147483646 w 271"/>
                <a:gd name="T1" fmla="*/ 2147483646 h 141"/>
                <a:gd name="T2" fmla="*/ 2147483646 w 271"/>
                <a:gd name="T3" fmla="*/ 2147483646 h 141"/>
                <a:gd name="T4" fmla="*/ 2147483646 w 271"/>
                <a:gd name="T5" fmla="*/ 2147483646 h 141"/>
                <a:gd name="T6" fmla="*/ 2147483646 w 271"/>
                <a:gd name="T7" fmla="*/ 2147483646 h 141"/>
                <a:gd name="T8" fmla="*/ 2147483646 w 271"/>
                <a:gd name="T9" fmla="*/ 2147483646 h 141"/>
                <a:gd name="T10" fmla="*/ 2147483646 w 271"/>
                <a:gd name="T11" fmla="*/ 2147483646 h 141"/>
                <a:gd name="T12" fmla="*/ 2147483646 w 271"/>
                <a:gd name="T13" fmla="*/ 2147483646 h 141"/>
                <a:gd name="T14" fmla="*/ 2147483646 w 271"/>
                <a:gd name="T15" fmla="*/ 2147483646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 h="141">
                  <a:moveTo>
                    <a:pt x="267" y="140"/>
                  </a:moveTo>
                  <a:cubicBezTo>
                    <a:pt x="266" y="141"/>
                    <a:pt x="265" y="141"/>
                    <a:pt x="265" y="140"/>
                  </a:cubicBezTo>
                  <a:cubicBezTo>
                    <a:pt x="178" y="105"/>
                    <a:pt x="90" y="55"/>
                    <a:pt x="3" y="8"/>
                  </a:cubicBezTo>
                  <a:cubicBezTo>
                    <a:pt x="1" y="7"/>
                    <a:pt x="0" y="4"/>
                    <a:pt x="1" y="2"/>
                  </a:cubicBezTo>
                  <a:cubicBezTo>
                    <a:pt x="2" y="1"/>
                    <a:pt x="4" y="0"/>
                    <a:pt x="6" y="1"/>
                  </a:cubicBezTo>
                  <a:cubicBezTo>
                    <a:pt x="93" y="48"/>
                    <a:pt x="181" y="98"/>
                    <a:pt x="268" y="133"/>
                  </a:cubicBezTo>
                  <a:cubicBezTo>
                    <a:pt x="270" y="134"/>
                    <a:pt x="271" y="136"/>
                    <a:pt x="270" y="138"/>
                  </a:cubicBezTo>
                  <a:cubicBezTo>
                    <a:pt x="269" y="139"/>
                    <a:pt x="268" y="140"/>
                    <a:pt x="267" y="140"/>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9" name="Freeform 53">
              <a:extLst>
                <a:ext uri="{FF2B5EF4-FFF2-40B4-BE49-F238E27FC236}">
                  <a16:creationId xmlns:a16="http://schemas.microsoft.com/office/drawing/2014/main" xmlns="" id="{A6A27E8D-9A99-44F3-B7F6-87CA7A0E6AF8}"/>
                </a:ext>
              </a:extLst>
            </p:cNvPr>
            <p:cNvSpPr/>
            <p:nvPr/>
          </p:nvSpPr>
          <p:spPr bwMode="auto">
            <a:xfrm>
              <a:off x="5012211" y="7201228"/>
              <a:ext cx="758727" cy="414214"/>
            </a:xfrm>
            <a:custGeom>
              <a:avLst/>
              <a:gdLst>
                <a:gd name="T0" fmla="*/ 198 w 202"/>
                <a:gd name="T1" fmla="*/ 110 h 110"/>
                <a:gd name="T2" fmla="*/ 196 w 202"/>
                <a:gd name="T3" fmla="*/ 110 h 110"/>
                <a:gd name="T4" fmla="*/ 3 w 202"/>
                <a:gd name="T5" fmla="*/ 8 h 110"/>
                <a:gd name="T6" fmla="*/ 1 w 202"/>
                <a:gd name="T7" fmla="*/ 3 h 110"/>
                <a:gd name="T8" fmla="*/ 6 w 202"/>
                <a:gd name="T9" fmla="*/ 1 h 110"/>
                <a:gd name="T10" fmla="*/ 199 w 202"/>
                <a:gd name="T11" fmla="*/ 103 h 110"/>
                <a:gd name="T12" fmla="*/ 201 w 202"/>
                <a:gd name="T13" fmla="*/ 108 h 110"/>
                <a:gd name="T14" fmla="*/ 198 w 202"/>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10">
                  <a:moveTo>
                    <a:pt x="198" y="110"/>
                  </a:moveTo>
                  <a:cubicBezTo>
                    <a:pt x="197" y="110"/>
                    <a:pt x="196" y="110"/>
                    <a:pt x="196" y="110"/>
                  </a:cubicBezTo>
                  <a:cubicBezTo>
                    <a:pt x="131" y="81"/>
                    <a:pt x="67" y="44"/>
                    <a:pt x="3" y="8"/>
                  </a:cubicBezTo>
                  <a:cubicBezTo>
                    <a:pt x="1" y="7"/>
                    <a:pt x="0" y="5"/>
                    <a:pt x="1" y="3"/>
                  </a:cubicBezTo>
                  <a:cubicBezTo>
                    <a:pt x="2" y="1"/>
                    <a:pt x="4" y="0"/>
                    <a:pt x="6" y="1"/>
                  </a:cubicBezTo>
                  <a:cubicBezTo>
                    <a:pt x="70" y="37"/>
                    <a:pt x="135" y="74"/>
                    <a:pt x="199" y="103"/>
                  </a:cubicBezTo>
                  <a:cubicBezTo>
                    <a:pt x="201" y="104"/>
                    <a:pt x="202" y="106"/>
                    <a:pt x="201" y="108"/>
                  </a:cubicBezTo>
                  <a:cubicBezTo>
                    <a:pt x="200" y="109"/>
                    <a:pt x="199" y="110"/>
                    <a:pt x="198" y="11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5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0" name="Freeform 54">
              <a:extLst>
                <a:ext uri="{FF2B5EF4-FFF2-40B4-BE49-F238E27FC236}">
                  <a16:creationId xmlns:a16="http://schemas.microsoft.com/office/drawing/2014/main" xmlns="" id="{3C5D002B-E28C-48C6-BBB4-7ABC7241E50B}"/>
                </a:ext>
              </a:extLst>
            </p:cNvPr>
            <p:cNvSpPr/>
            <p:nvPr/>
          </p:nvSpPr>
          <p:spPr bwMode="auto">
            <a:xfrm>
              <a:off x="5065800" y="7390020"/>
              <a:ext cx="490776" cy="287413"/>
            </a:xfrm>
            <a:custGeom>
              <a:avLst/>
              <a:gdLst>
                <a:gd name="T0" fmla="*/ 128 w 131"/>
                <a:gd name="T1" fmla="*/ 77 h 77"/>
                <a:gd name="T2" fmla="*/ 125 w 131"/>
                <a:gd name="T3" fmla="*/ 76 h 77"/>
                <a:gd name="T4" fmla="*/ 2 w 131"/>
                <a:gd name="T5" fmla="*/ 8 h 77"/>
                <a:gd name="T6" fmla="*/ 0 w 131"/>
                <a:gd name="T7" fmla="*/ 3 h 77"/>
                <a:gd name="T8" fmla="*/ 5 w 131"/>
                <a:gd name="T9" fmla="*/ 2 h 77"/>
                <a:gd name="T10" fmla="*/ 129 w 131"/>
                <a:gd name="T11" fmla="*/ 69 h 77"/>
                <a:gd name="T12" fmla="*/ 130 w 131"/>
                <a:gd name="T13" fmla="*/ 75 h 77"/>
                <a:gd name="T14" fmla="*/ 128 w 131"/>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7">
                  <a:moveTo>
                    <a:pt x="128" y="77"/>
                  </a:moveTo>
                  <a:cubicBezTo>
                    <a:pt x="127" y="77"/>
                    <a:pt x="126" y="77"/>
                    <a:pt x="125" y="76"/>
                  </a:cubicBezTo>
                  <a:cubicBezTo>
                    <a:pt x="84" y="55"/>
                    <a:pt x="43" y="32"/>
                    <a:pt x="2" y="8"/>
                  </a:cubicBezTo>
                  <a:cubicBezTo>
                    <a:pt x="0" y="7"/>
                    <a:pt x="0" y="5"/>
                    <a:pt x="0" y="3"/>
                  </a:cubicBezTo>
                  <a:cubicBezTo>
                    <a:pt x="1" y="1"/>
                    <a:pt x="4" y="0"/>
                    <a:pt x="5" y="2"/>
                  </a:cubicBezTo>
                  <a:cubicBezTo>
                    <a:pt x="46" y="25"/>
                    <a:pt x="88" y="49"/>
                    <a:pt x="129" y="69"/>
                  </a:cubicBezTo>
                  <a:cubicBezTo>
                    <a:pt x="131" y="70"/>
                    <a:pt x="131" y="73"/>
                    <a:pt x="130" y="75"/>
                  </a:cubicBezTo>
                  <a:cubicBezTo>
                    <a:pt x="130" y="76"/>
                    <a:pt x="129" y="76"/>
                    <a:pt x="128" y="7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1" name="Freeform 55">
              <a:extLst>
                <a:ext uri="{FF2B5EF4-FFF2-40B4-BE49-F238E27FC236}">
                  <a16:creationId xmlns:a16="http://schemas.microsoft.com/office/drawing/2014/main" xmlns="" id="{471C3A82-2BA9-4CD0-B3CA-C2C832176002}"/>
                </a:ext>
              </a:extLst>
            </p:cNvPr>
            <p:cNvSpPr/>
            <p:nvPr/>
          </p:nvSpPr>
          <p:spPr bwMode="auto">
            <a:xfrm>
              <a:off x="5113750" y="7581628"/>
              <a:ext cx="234105" cy="146524"/>
            </a:xfrm>
            <a:custGeom>
              <a:avLst/>
              <a:gdLst>
                <a:gd name="T0" fmla="*/ 59 w 62"/>
                <a:gd name="T1" fmla="*/ 39 h 39"/>
                <a:gd name="T2" fmla="*/ 56 w 62"/>
                <a:gd name="T3" fmla="*/ 39 h 39"/>
                <a:gd name="T4" fmla="*/ 2 w 62"/>
                <a:gd name="T5" fmla="*/ 8 h 39"/>
                <a:gd name="T6" fmla="*/ 1 w 62"/>
                <a:gd name="T7" fmla="*/ 2 h 39"/>
                <a:gd name="T8" fmla="*/ 6 w 62"/>
                <a:gd name="T9" fmla="*/ 1 h 39"/>
                <a:gd name="T10" fmla="*/ 59 w 62"/>
                <a:gd name="T11" fmla="*/ 32 h 39"/>
                <a:gd name="T12" fmla="*/ 61 w 62"/>
                <a:gd name="T13" fmla="*/ 37 h 39"/>
                <a:gd name="T14" fmla="*/ 59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59" y="39"/>
                  </a:moveTo>
                  <a:cubicBezTo>
                    <a:pt x="58" y="39"/>
                    <a:pt x="57" y="39"/>
                    <a:pt x="56" y="39"/>
                  </a:cubicBezTo>
                  <a:cubicBezTo>
                    <a:pt x="38" y="29"/>
                    <a:pt x="20" y="18"/>
                    <a:pt x="2" y="8"/>
                  </a:cubicBezTo>
                  <a:cubicBezTo>
                    <a:pt x="0" y="7"/>
                    <a:pt x="0" y="4"/>
                    <a:pt x="1" y="2"/>
                  </a:cubicBezTo>
                  <a:cubicBezTo>
                    <a:pt x="2" y="1"/>
                    <a:pt x="4" y="0"/>
                    <a:pt x="6" y="1"/>
                  </a:cubicBezTo>
                  <a:cubicBezTo>
                    <a:pt x="24" y="12"/>
                    <a:pt x="41" y="22"/>
                    <a:pt x="59" y="32"/>
                  </a:cubicBezTo>
                  <a:cubicBezTo>
                    <a:pt x="61" y="33"/>
                    <a:pt x="62" y="35"/>
                    <a:pt x="61" y="37"/>
                  </a:cubicBezTo>
                  <a:cubicBezTo>
                    <a:pt x="60" y="38"/>
                    <a:pt x="60" y="39"/>
                    <a:pt x="59" y="39"/>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2" name="Freeform 56">
              <a:extLst>
                <a:ext uri="{FF2B5EF4-FFF2-40B4-BE49-F238E27FC236}">
                  <a16:creationId xmlns:a16="http://schemas.microsoft.com/office/drawing/2014/main" xmlns="" id="{161B0FCB-E097-4A41-915B-89EE121E49F8}"/>
                </a:ext>
              </a:extLst>
            </p:cNvPr>
            <p:cNvSpPr/>
            <p:nvPr/>
          </p:nvSpPr>
          <p:spPr bwMode="auto">
            <a:xfrm>
              <a:off x="4992466" y="6944811"/>
              <a:ext cx="157951" cy="211332"/>
            </a:xfrm>
            <a:custGeom>
              <a:avLst/>
              <a:gdLst>
                <a:gd name="T0" fmla="*/ 6 w 43"/>
                <a:gd name="T1" fmla="*/ 57 h 57"/>
                <a:gd name="T2" fmla="*/ 2 w 43"/>
                <a:gd name="T3" fmla="*/ 56 h 57"/>
                <a:gd name="T4" fmla="*/ 2 w 43"/>
                <a:gd name="T5" fmla="*/ 51 h 57"/>
                <a:gd name="T6" fmla="*/ 36 w 43"/>
                <a:gd name="T7" fmla="*/ 2 h 57"/>
                <a:gd name="T8" fmla="*/ 41 w 43"/>
                <a:gd name="T9" fmla="*/ 1 h 57"/>
                <a:gd name="T10" fmla="*/ 42 w 43"/>
                <a:gd name="T11" fmla="*/ 6 h 57"/>
                <a:gd name="T12" fmla="*/ 8 w 43"/>
                <a:gd name="T13" fmla="*/ 56 h 57"/>
                <a:gd name="T14" fmla="*/ 6 w 4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7">
                  <a:moveTo>
                    <a:pt x="6" y="57"/>
                  </a:moveTo>
                  <a:cubicBezTo>
                    <a:pt x="5" y="57"/>
                    <a:pt x="3" y="57"/>
                    <a:pt x="2" y="56"/>
                  </a:cubicBezTo>
                  <a:cubicBezTo>
                    <a:pt x="1" y="55"/>
                    <a:pt x="0" y="53"/>
                    <a:pt x="2" y="51"/>
                  </a:cubicBezTo>
                  <a:cubicBezTo>
                    <a:pt x="13" y="35"/>
                    <a:pt x="24" y="19"/>
                    <a:pt x="36" y="2"/>
                  </a:cubicBezTo>
                  <a:cubicBezTo>
                    <a:pt x="37" y="0"/>
                    <a:pt x="39" y="0"/>
                    <a:pt x="41" y="1"/>
                  </a:cubicBezTo>
                  <a:cubicBezTo>
                    <a:pt x="43" y="2"/>
                    <a:pt x="43" y="5"/>
                    <a:pt x="42" y="6"/>
                  </a:cubicBezTo>
                  <a:cubicBezTo>
                    <a:pt x="30" y="23"/>
                    <a:pt x="19" y="40"/>
                    <a:pt x="8" y="56"/>
                  </a:cubicBezTo>
                  <a:cubicBezTo>
                    <a:pt x="7" y="56"/>
                    <a:pt x="6" y="57"/>
                    <a:pt x="6" y="57"/>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3" name="Freeform 57">
              <a:extLst>
                <a:ext uri="{FF2B5EF4-FFF2-40B4-BE49-F238E27FC236}">
                  <a16:creationId xmlns:a16="http://schemas.microsoft.com/office/drawing/2014/main" xmlns="" id="{5BBA2ACE-7409-4651-BA2F-6A30C5E5DE4E}"/>
                </a:ext>
              </a:extLst>
            </p:cNvPr>
            <p:cNvSpPr/>
            <p:nvPr/>
          </p:nvSpPr>
          <p:spPr bwMode="auto">
            <a:xfrm>
              <a:off x="5046057" y="6896908"/>
              <a:ext cx="324362" cy="462115"/>
            </a:xfrm>
            <a:custGeom>
              <a:avLst/>
              <a:gdLst>
                <a:gd name="T0" fmla="*/ 5 w 86"/>
                <a:gd name="T1" fmla="*/ 123 h 123"/>
                <a:gd name="T2" fmla="*/ 2 w 86"/>
                <a:gd name="T3" fmla="*/ 122 h 123"/>
                <a:gd name="T4" fmla="*/ 1 w 86"/>
                <a:gd name="T5" fmla="*/ 117 h 123"/>
                <a:gd name="T6" fmla="*/ 79 w 86"/>
                <a:gd name="T7" fmla="*/ 3 h 123"/>
                <a:gd name="T8" fmla="*/ 84 w 86"/>
                <a:gd name="T9" fmla="*/ 2 h 123"/>
                <a:gd name="T10" fmla="*/ 85 w 86"/>
                <a:gd name="T11" fmla="*/ 7 h 123"/>
                <a:gd name="T12" fmla="*/ 7 w 86"/>
                <a:gd name="T13" fmla="*/ 122 h 123"/>
                <a:gd name="T14" fmla="*/ 5 w 8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23">
                  <a:moveTo>
                    <a:pt x="5" y="123"/>
                  </a:moveTo>
                  <a:cubicBezTo>
                    <a:pt x="4" y="123"/>
                    <a:pt x="3" y="123"/>
                    <a:pt x="2" y="122"/>
                  </a:cubicBezTo>
                  <a:cubicBezTo>
                    <a:pt x="0" y="121"/>
                    <a:pt x="0" y="118"/>
                    <a:pt x="1" y="117"/>
                  </a:cubicBezTo>
                  <a:cubicBezTo>
                    <a:pt x="27" y="80"/>
                    <a:pt x="53" y="42"/>
                    <a:pt x="79" y="3"/>
                  </a:cubicBezTo>
                  <a:cubicBezTo>
                    <a:pt x="80" y="1"/>
                    <a:pt x="83" y="0"/>
                    <a:pt x="84" y="2"/>
                  </a:cubicBezTo>
                  <a:cubicBezTo>
                    <a:pt x="86" y="3"/>
                    <a:pt x="86" y="5"/>
                    <a:pt x="85" y="7"/>
                  </a:cubicBezTo>
                  <a:cubicBezTo>
                    <a:pt x="59" y="46"/>
                    <a:pt x="33" y="85"/>
                    <a:pt x="7" y="122"/>
                  </a:cubicBezTo>
                  <a:cubicBezTo>
                    <a:pt x="6" y="122"/>
                    <a:pt x="6" y="123"/>
                    <a:pt x="5" y="123"/>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4" name="Freeform 58"/>
            <p:cNvSpPr>
              <a:spLocks/>
            </p:cNvSpPr>
            <p:nvPr/>
          </p:nvSpPr>
          <p:spPr bwMode="auto">
            <a:xfrm>
              <a:off x="5099050" y="6856413"/>
              <a:ext cx="493713" cy="709613"/>
            </a:xfrm>
            <a:custGeom>
              <a:avLst/>
              <a:gdLst>
                <a:gd name="T0" fmla="*/ 2147483646 w 131"/>
                <a:gd name="T1" fmla="*/ 2147483646 h 189"/>
                <a:gd name="T2" fmla="*/ 2147483646 w 131"/>
                <a:gd name="T3" fmla="*/ 2147483646 h 189"/>
                <a:gd name="T4" fmla="*/ 2147483646 w 131"/>
                <a:gd name="T5" fmla="*/ 2147483646 h 189"/>
                <a:gd name="T6" fmla="*/ 2147483646 w 131"/>
                <a:gd name="T7" fmla="*/ 2147483646 h 189"/>
                <a:gd name="T8" fmla="*/ 2147483646 w 131"/>
                <a:gd name="T9" fmla="*/ 2147483646 h 189"/>
                <a:gd name="T10" fmla="*/ 2147483646 w 131"/>
                <a:gd name="T11" fmla="*/ 2147483646 h 189"/>
                <a:gd name="T12" fmla="*/ 2147483646 w 131"/>
                <a:gd name="T13" fmla="*/ 2147483646 h 189"/>
                <a:gd name="T14" fmla="*/ 2147483646 w 131"/>
                <a:gd name="T15" fmla="*/ 2147483646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89">
                  <a:moveTo>
                    <a:pt x="5" y="188"/>
                  </a:moveTo>
                  <a:cubicBezTo>
                    <a:pt x="4" y="189"/>
                    <a:pt x="3" y="188"/>
                    <a:pt x="2" y="188"/>
                  </a:cubicBezTo>
                  <a:cubicBezTo>
                    <a:pt x="0" y="186"/>
                    <a:pt x="0" y="184"/>
                    <a:pt x="1" y="182"/>
                  </a:cubicBezTo>
                  <a:cubicBezTo>
                    <a:pt x="42" y="125"/>
                    <a:pt x="83" y="63"/>
                    <a:pt x="124" y="2"/>
                  </a:cubicBezTo>
                  <a:cubicBezTo>
                    <a:pt x="125" y="0"/>
                    <a:pt x="127" y="0"/>
                    <a:pt x="129" y="1"/>
                  </a:cubicBezTo>
                  <a:cubicBezTo>
                    <a:pt x="131" y="2"/>
                    <a:pt x="131" y="4"/>
                    <a:pt x="130" y="6"/>
                  </a:cubicBezTo>
                  <a:cubicBezTo>
                    <a:pt x="89" y="68"/>
                    <a:pt x="48" y="130"/>
                    <a:pt x="7" y="187"/>
                  </a:cubicBezTo>
                  <a:cubicBezTo>
                    <a:pt x="7" y="188"/>
                    <a:pt x="6" y="188"/>
                    <a:pt x="5" y="188"/>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5" name="Freeform 59"/>
            <p:cNvSpPr>
              <a:spLocks/>
            </p:cNvSpPr>
            <p:nvPr/>
          </p:nvSpPr>
          <p:spPr bwMode="auto">
            <a:xfrm>
              <a:off x="5151438" y="6811963"/>
              <a:ext cx="658813" cy="957263"/>
            </a:xfrm>
            <a:custGeom>
              <a:avLst/>
              <a:gdLst>
                <a:gd name="T0" fmla="*/ 2147483646 w 175"/>
                <a:gd name="T1" fmla="*/ 2147483646 h 255"/>
                <a:gd name="T2" fmla="*/ 2147483646 w 175"/>
                <a:gd name="T3" fmla="*/ 2147483646 h 255"/>
                <a:gd name="T4" fmla="*/ 2147483646 w 175"/>
                <a:gd name="T5" fmla="*/ 2147483646 h 255"/>
                <a:gd name="T6" fmla="*/ 2147483646 w 175"/>
                <a:gd name="T7" fmla="*/ 2147483646 h 255"/>
                <a:gd name="T8" fmla="*/ 2147483646 w 175"/>
                <a:gd name="T9" fmla="*/ 2147483646 h 255"/>
                <a:gd name="T10" fmla="*/ 2147483646 w 175"/>
                <a:gd name="T11" fmla="*/ 2147483646 h 255"/>
                <a:gd name="T12" fmla="*/ 2147483646 w 175"/>
                <a:gd name="T13" fmla="*/ 2147483646 h 255"/>
                <a:gd name="T14" fmla="*/ 2147483646 w 175"/>
                <a:gd name="T15" fmla="*/ 2147483646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255">
                  <a:moveTo>
                    <a:pt x="5" y="255"/>
                  </a:moveTo>
                  <a:cubicBezTo>
                    <a:pt x="4" y="255"/>
                    <a:pt x="3" y="255"/>
                    <a:pt x="2" y="254"/>
                  </a:cubicBezTo>
                  <a:cubicBezTo>
                    <a:pt x="0" y="253"/>
                    <a:pt x="0" y="251"/>
                    <a:pt x="1" y="249"/>
                  </a:cubicBezTo>
                  <a:cubicBezTo>
                    <a:pt x="57" y="171"/>
                    <a:pt x="113" y="84"/>
                    <a:pt x="168" y="2"/>
                  </a:cubicBezTo>
                  <a:cubicBezTo>
                    <a:pt x="169" y="0"/>
                    <a:pt x="172" y="0"/>
                    <a:pt x="173" y="1"/>
                  </a:cubicBezTo>
                  <a:cubicBezTo>
                    <a:pt x="175" y="2"/>
                    <a:pt x="175" y="4"/>
                    <a:pt x="174" y="6"/>
                  </a:cubicBezTo>
                  <a:cubicBezTo>
                    <a:pt x="119" y="89"/>
                    <a:pt x="63" y="176"/>
                    <a:pt x="7" y="254"/>
                  </a:cubicBezTo>
                  <a:cubicBezTo>
                    <a:pt x="7" y="255"/>
                    <a:pt x="6" y="255"/>
                    <a:pt x="5" y="255"/>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6" name="Freeform 60"/>
            <p:cNvSpPr>
              <a:spLocks/>
            </p:cNvSpPr>
            <p:nvPr/>
          </p:nvSpPr>
          <p:spPr bwMode="auto">
            <a:xfrm>
              <a:off x="5362575" y="6999288"/>
              <a:ext cx="492125" cy="725488"/>
            </a:xfrm>
            <a:custGeom>
              <a:avLst/>
              <a:gdLst>
                <a:gd name="T0" fmla="*/ 2147483646 w 131"/>
                <a:gd name="T1" fmla="*/ 2147483646 h 193"/>
                <a:gd name="T2" fmla="*/ 2147483646 w 131"/>
                <a:gd name="T3" fmla="*/ 2147483646 h 193"/>
                <a:gd name="T4" fmla="*/ 2147483646 w 131"/>
                <a:gd name="T5" fmla="*/ 2147483646 h 193"/>
                <a:gd name="T6" fmla="*/ 2147483646 w 131"/>
                <a:gd name="T7" fmla="*/ 2147483646 h 193"/>
                <a:gd name="T8" fmla="*/ 2147483646 w 131"/>
                <a:gd name="T9" fmla="*/ 2147483646 h 193"/>
                <a:gd name="T10" fmla="*/ 2147483646 w 131"/>
                <a:gd name="T11" fmla="*/ 2147483646 h 193"/>
                <a:gd name="T12" fmla="*/ 2147483646 w 131"/>
                <a:gd name="T13" fmla="*/ 2147483646 h 193"/>
                <a:gd name="T14" fmla="*/ 2147483646 w 131"/>
                <a:gd name="T15" fmla="*/ 2147483646 h 1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93">
                  <a:moveTo>
                    <a:pt x="5" y="193"/>
                  </a:moveTo>
                  <a:cubicBezTo>
                    <a:pt x="4" y="193"/>
                    <a:pt x="3" y="193"/>
                    <a:pt x="2" y="192"/>
                  </a:cubicBezTo>
                  <a:cubicBezTo>
                    <a:pt x="0" y="191"/>
                    <a:pt x="0" y="188"/>
                    <a:pt x="1" y="187"/>
                  </a:cubicBezTo>
                  <a:cubicBezTo>
                    <a:pt x="42" y="126"/>
                    <a:pt x="83" y="63"/>
                    <a:pt x="124" y="2"/>
                  </a:cubicBezTo>
                  <a:cubicBezTo>
                    <a:pt x="125" y="0"/>
                    <a:pt x="127" y="0"/>
                    <a:pt x="129" y="1"/>
                  </a:cubicBezTo>
                  <a:cubicBezTo>
                    <a:pt x="131" y="2"/>
                    <a:pt x="131" y="4"/>
                    <a:pt x="130" y="6"/>
                  </a:cubicBezTo>
                  <a:cubicBezTo>
                    <a:pt x="89" y="67"/>
                    <a:pt x="48" y="131"/>
                    <a:pt x="7" y="191"/>
                  </a:cubicBezTo>
                  <a:cubicBezTo>
                    <a:pt x="7" y="192"/>
                    <a:pt x="6" y="193"/>
                    <a:pt x="5" y="193"/>
                  </a:cubicBezTo>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57" name="Freeform 61">
              <a:extLst>
                <a:ext uri="{FF2B5EF4-FFF2-40B4-BE49-F238E27FC236}">
                  <a16:creationId xmlns:a16="http://schemas.microsoft.com/office/drawing/2014/main" xmlns="" id="{1EC9FDC5-A9BE-45D6-8C23-F64A24D755DA}"/>
                </a:ext>
              </a:extLst>
            </p:cNvPr>
            <p:cNvSpPr/>
            <p:nvPr/>
          </p:nvSpPr>
          <p:spPr bwMode="auto">
            <a:xfrm>
              <a:off x="5573499" y="7184321"/>
              <a:ext cx="327184" cy="479022"/>
            </a:xfrm>
            <a:custGeom>
              <a:avLst/>
              <a:gdLst>
                <a:gd name="T0" fmla="*/ 5 w 87"/>
                <a:gd name="T1" fmla="*/ 128 h 128"/>
                <a:gd name="T2" fmla="*/ 2 w 87"/>
                <a:gd name="T3" fmla="*/ 128 h 128"/>
                <a:gd name="T4" fmla="*/ 1 w 87"/>
                <a:gd name="T5" fmla="*/ 122 h 128"/>
                <a:gd name="T6" fmla="*/ 79 w 87"/>
                <a:gd name="T7" fmla="*/ 2 h 128"/>
                <a:gd name="T8" fmla="*/ 85 w 87"/>
                <a:gd name="T9" fmla="*/ 1 h 128"/>
                <a:gd name="T10" fmla="*/ 86 w 87"/>
                <a:gd name="T11" fmla="*/ 6 h 128"/>
                <a:gd name="T12" fmla="*/ 7 w 87"/>
                <a:gd name="T13" fmla="*/ 126 h 128"/>
                <a:gd name="T14" fmla="*/ 5 w 87"/>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8">
                  <a:moveTo>
                    <a:pt x="5" y="128"/>
                  </a:moveTo>
                  <a:cubicBezTo>
                    <a:pt x="4" y="128"/>
                    <a:pt x="3" y="128"/>
                    <a:pt x="2" y="128"/>
                  </a:cubicBezTo>
                  <a:cubicBezTo>
                    <a:pt x="0" y="126"/>
                    <a:pt x="0" y="124"/>
                    <a:pt x="1" y="122"/>
                  </a:cubicBezTo>
                  <a:cubicBezTo>
                    <a:pt x="27" y="82"/>
                    <a:pt x="53" y="42"/>
                    <a:pt x="79" y="2"/>
                  </a:cubicBezTo>
                  <a:cubicBezTo>
                    <a:pt x="81" y="1"/>
                    <a:pt x="83" y="0"/>
                    <a:pt x="85" y="1"/>
                  </a:cubicBezTo>
                  <a:cubicBezTo>
                    <a:pt x="86" y="2"/>
                    <a:pt x="87" y="5"/>
                    <a:pt x="86" y="6"/>
                  </a:cubicBezTo>
                  <a:cubicBezTo>
                    <a:pt x="59" y="46"/>
                    <a:pt x="33" y="86"/>
                    <a:pt x="7" y="126"/>
                  </a:cubicBezTo>
                  <a:cubicBezTo>
                    <a:pt x="7" y="127"/>
                    <a:pt x="6" y="128"/>
                    <a:pt x="5" y="128"/>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8" name="Freeform 62">
              <a:extLst>
                <a:ext uri="{FF2B5EF4-FFF2-40B4-BE49-F238E27FC236}">
                  <a16:creationId xmlns:a16="http://schemas.microsoft.com/office/drawing/2014/main" xmlns="" id="{E15761E7-99BF-4E07-A5B9-F4A2F39EDD46}"/>
                </a:ext>
              </a:extLst>
            </p:cNvPr>
            <p:cNvSpPr/>
            <p:nvPr/>
          </p:nvSpPr>
          <p:spPr bwMode="auto">
            <a:xfrm>
              <a:off x="5782220" y="7367477"/>
              <a:ext cx="160772" cy="228239"/>
            </a:xfrm>
            <a:custGeom>
              <a:avLst/>
              <a:gdLst>
                <a:gd name="T0" fmla="*/ 5 w 42"/>
                <a:gd name="T1" fmla="*/ 61 h 61"/>
                <a:gd name="T2" fmla="*/ 2 w 42"/>
                <a:gd name="T3" fmla="*/ 60 h 61"/>
                <a:gd name="T4" fmla="*/ 1 w 42"/>
                <a:gd name="T5" fmla="*/ 55 h 61"/>
                <a:gd name="T6" fmla="*/ 35 w 42"/>
                <a:gd name="T7" fmla="*/ 2 h 61"/>
                <a:gd name="T8" fmla="*/ 40 w 42"/>
                <a:gd name="T9" fmla="*/ 1 h 61"/>
                <a:gd name="T10" fmla="*/ 41 w 42"/>
                <a:gd name="T11" fmla="*/ 6 h 61"/>
                <a:gd name="T12" fmla="*/ 7 w 42"/>
                <a:gd name="T13" fmla="*/ 59 h 61"/>
                <a:gd name="T14" fmla="*/ 5 w 4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5" y="61"/>
                  </a:moveTo>
                  <a:cubicBezTo>
                    <a:pt x="4" y="61"/>
                    <a:pt x="3" y="61"/>
                    <a:pt x="2" y="60"/>
                  </a:cubicBezTo>
                  <a:cubicBezTo>
                    <a:pt x="0" y="59"/>
                    <a:pt x="0" y="57"/>
                    <a:pt x="1" y="55"/>
                  </a:cubicBezTo>
                  <a:cubicBezTo>
                    <a:pt x="12" y="37"/>
                    <a:pt x="24" y="20"/>
                    <a:pt x="35" y="2"/>
                  </a:cubicBezTo>
                  <a:cubicBezTo>
                    <a:pt x="36" y="1"/>
                    <a:pt x="39" y="0"/>
                    <a:pt x="40" y="1"/>
                  </a:cubicBezTo>
                  <a:cubicBezTo>
                    <a:pt x="42" y="2"/>
                    <a:pt x="42" y="4"/>
                    <a:pt x="41" y="6"/>
                  </a:cubicBezTo>
                  <a:cubicBezTo>
                    <a:pt x="30" y="24"/>
                    <a:pt x="18" y="41"/>
                    <a:pt x="7" y="59"/>
                  </a:cubicBezTo>
                  <a:cubicBezTo>
                    <a:pt x="7" y="60"/>
                    <a:pt x="6" y="60"/>
                    <a:pt x="5" y="61"/>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59" name="Freeform 63">
              <a:extLst>
                <a:ext uri="{FF2B5EF4-FFF2-40B4-BE49-F238E27FC236}">
                  <a16:creationId xmlns:a16="http://schemas.microsoft.com/office/drawing/2014/main" xmlns="" id="{758359EB-5C77-4BC1-A077-D5890858C578}"/>
                </a:ext>
              </a:extLst>
            </p:cNvPr>
            <p:cNvSpPr/>
            <p:nvPr/>
          </p:nvSpPr>
          <p:spPr bwMode="auto">
            <a:xfrm>
              <a:off x="4882465" y="6555958"/>
              <a:ext cx="284875" cy="228239"/>
            </a:xfrm>
            <a:custGeom>
              <a:avLst/>
              <a:gdLst>
                <a:gd name="T0" fmla="*/ 73 w 76"/>
                <a:gd name="T1" fmla="*/ 60 h 61"/>
                <a:gd name="T2" fmla="*/ 70 w 76"/>
                <a:gd name="T3" fmla="*/ 60 h 61"/>
                <a:gd name="T4" fmla="*/ 2 w 76"/>
                <a:gd name="T5" fmla="*/ 8 h 61"/>
                <a:gd name="T6" fmla="*/ 1 w 76"/>
                <a:gd name="T7" fmla="*/ 2 h 61"/>
                <a:gd name="T8" fmla="*/ 7 w 76"/>
                <a:gd name="T9" fmla="*/ 2 h 61"/>
                <a:gd name="T10" fmla="*/ 74 w 76"/>
                <a:gd name="T11" fmla="*/ 54 h 61"/>
                <a:gd name="T12" fmla="*/ 75 w 76"/>
                <a:gd name="T13" fmla="*/ 59 h 61"/>
                <a:gd name="T14" fmla="*/ 73 w 76"/>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1">
                  <a:moveTo>
                    <a:pt x="73" y="60"/>
                  </a:moveTo>
                  <a:cubicBezTo>
                    <a:pt x="72" y="61"/>
                    <a:pt x="71" y="60"/>
                    <a:pt x="70" y="60"/>
                  </a:cubicBezTo>
                  <a:cubicBezTo>
                    <a:pt x="2" y="8"/>
                    <a:pt x="2" y="8"/>
                    <a:pt x="2" y="8"/>
                  </a:cubicBezTo>
                  <a:cubicBezTo>
                    <a:pt x="0" y="6"/>
                    <a:pt x="0" y="4"/>
                    <a:pt x="1" y="2"/>
                  </a:cubicBezTo>
                  <a:cubicBezTo>
                    <a:pt x="3" y="1"/>
                    <a:pt x="5" y="0"/>
                    <a:pt x="7" y="2"/>
                  </a:cubicBezTo>
                  <a:cubicBezTo>
                    <a:pt x="74" y="54"/>
                    <a:pt x="74" y="54"/>
                    <a:pt x="74" y="54"/>
                  </a:cubicBezTo>
                  <a:cubicBezTo>
                    <a:pt x="76" y="55"/>
                    <a:pt x="76"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0" name="Freeform 64">
              <a:extLst>
                <a:ext uri="{FF2B5EF4-FFF2-40B4-BE49-F238E27FC236}">
                  <a16:creationId xmlns:a16="http://schemas.microsoft.com/office/drawing/2014/main" xmlns="" id="{05F6C296-0643-4967-B6CA-811FAE333117}"/>
                </a:ext>
              </a:extLst>
            </p:cNvPr>
            <p:cNvSpPr/>
            <p:nvPr/>
          </p:nvSpPr>
          <p:spPr bwMode="auto">
            <a:xfrm>
              <a:off x="4944517" y="6508055"/>
              <a:ext cx="163592" cy="326862"/>
            </a:xfrm>
            <a:custGeom>
              <a:avLst/>
              <a:gdLst>
                <a:gd name="T0" fmla="*/ 5 w 43"/>
                <a:gd name="T1" fmla="*/ 86 h 87"/>
                <a:gd name="T2" fmla="*/ 2 w 43"/>
                <a:gd name="T3" fmla="*/ 86 h 87"/>
                <a:gd name="T4" fmla="*/ 1 w 43"/>
                <a:gd name="T5" fmla="*/ 81 h 87"/>
                <a:gd name="T6" fmla="*/ 35 w 43"/>
                <a:gd name="T7" fmla="*/ 3 h 87"/>
                <a:gd name="T8" fmla="*/ 40 w 43"/>
                <a:gd name="T9" fmla="*/ 1 h 87"/>
                <a:gd name="T10" fmla="*/ 42 w 43"/>
                <a:gd name="T11" fmla="*/ 6 h 87"/>
                <a:gd name="T12" fmla="*/ 7 w 43"/>
                <a:gd name="T13" fmla="*/ 84 h 87"/>
                <a:gd name="T14" fmla="*/ 5 w 43"/>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7">
                  <a:moveTo>
                    <a:pt x="5" y="86"/>
                  </a:moveTo>
                  <a:cubicBezTo>
                    <a:pt x="4" y="87"/>
                    <a:pt x="3" y="86"/>
                    <a:pt x="2" y="86"/>
                  </a:cubicBezTo>
                  <a:cubicBezTo>
                    <a:pt x="1" y="85"/>
                    <a:pt x="0" y="83"/>
                    <a:pt x="1" y="81"/>
                  </a:cubicBezTo>
                  <a:cubicBezTo>
                    <a:pt x="35" y="3"/>
                    <a:pt x="35" y="3"/>
                    <a:pt x="35" y="3"/>
                  </a:cubicBezTo>
                  <a:cubicBezTo>
                    <a:pt x="36" y="1"/>
                    <a:pt x="38" y="0"/>
                    <a:pt x="40" y="1"/>
                  </a:cubicBezTo>
                  <a:cubicBezTo>
                    <a:pt x="42" y="2"/>
                    <a:pt x="43" y="4"/>
                    <a:pt x="42" y="6"/>
                  </a:cubicBezTo>
                  <a:cubicBezTo>
                    <a:pt x="7" y="84"/>
                    <a:pt x="7" y="84"/>
                    <a:pt x="7" y="84"/>
                  </a:cubicBezTo>
                  <a:cubicBezTo>
                    <a:pt x="7" y="85"/>
                    <a:pt x="6" y="86"/>
                    <a:pt x="5" y="86"/>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1" name="Freeform 65">
              <a:extLst>
                <a:ext uri="{FF2B5EF4-FFF2-40B4-BE49-F238E27FC236}">
                  <a16:creationId xmlns:a16="http://schemas.microsoft.com/office/drawing/2014/main" xmlns="" id="{EA075365-9157-4635-8B35-A1C35E209BA9}"/>
                </a:ext>
              </a:extLst>
            </p:cNvPr>
            <p:cNvSpPr/>
            <p:nvPr/>
          </p:nvSpPr>
          <p:spPr bwMode="auto">
            <a:xfrm>
              <a:off x="5074263" y="6508055"/>
              <a:ext cx="287696" cy="228241"/>
            </a:xfrm>
            <a:custGeom>
              <a:avLst/>
              <a:gdLst>
                <a:gd name="T0" fmla="*/ 73 w 77"/>
                <a:gd name="T1" fmla="*/ 60 h 61"/>
                <a:gd name="T2" fmla="*/ 70 w 77"/>
                <a:gd name="T3" fmla="*/ 60 h 61"/>
                <a:gd name="T4" fmla="*/ 2 w 77"/>
                <a:gd name="T5" fmla="*/ 7 h 61"/>
                <a:gd name="T6" fmla="*/ 2 w 77"/>
                <a:gd name="T7" fmla="*/ 2 h 61"/>
                <a:gd name="T8" fmla="*/ 7 w 77"/>
                <a:gd name="T9" fmla="*/ 2 h 61"/>
                <a:gd name="T10" fmla="*/ 75 w 77"/>
                <a:gd name="T11" fmla="*/ 54 h 61"/>
                <a:gd name="T12" fmla="*/ 75 w 77"/>
                <a:gd name="T13" fmla="*/ 59 h 61"/>
                <a:gd name="T14" fmla="*/ 73 w 77"/>
                <a:gd name="T15" fmla="*/ 6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1">
                  <a:moveTo>
                    <a:pt x="73" y="60"/>
                  </a:moveTo>
                  <a:cubicBezTo>
                    <a:pt x="72" y="61"/>
                    <a:pt x="71" y="60"/>
                    <a:pt x="70" y="60"/>
                  </a:cubicBezTo>
                  <a:cubicBezTo>
                    <a:pt x="2" y="7"/>
                    <a:pt x="2" y="7"/>
                    <a:pt x="2" y="7"/>
                  </a:cubicBezTo>
                  <a:cubicBezTo>
                    <a:pt x="1" y="6"/>
                    <a:pt x="0" y="4"/>
                    <a:pt x="2" y="2"/>
                  </a:cubicBezTo>
                  <a:cubicBezTo>
                    <a:pt x="3" y="1"/>
                    <a:pt x="5" y="0"/>
                    <a:pt x="7" y="2"/>
                  </a:cubicBezTo>
                  <a:cubicBezTo>
                    <a:pt x="75" y="54"/>
                    <a:pt x="75" y="54"/>
                    <a:pt x="75" y="54"/>
                  </a:cubicBezTo>
                  <a:cubicBezTo>
                    <a:pt x="76" y="55"/>
                    <a:pt x="77" y="57"/>
                    <a:pt x="75" y="59"/>
                  </a:cubicBezTo>
                  <a:cubicBezTo>
                    <a:pt x="75" y="60"/>
                    <a:pt x="74" y="60"/>
                    <a:pt x="73"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2" name="Freeform 66">
              <a:extLst>
                <a:ext uri="{FF2B5EF4-FFF2-40B4-BE49-F238E27FC236}">
                  <a16:creationId xmlns:a16="http://schemas.microsoft.com/office/drawing/2014/main" xmlns="" id="{A90AF65A-F4B6-4A67-AC7B-52B59D89CEAC}"/>
                </a:ext>
              </a:extLst>
            </p:cNvPr>
            <p:cNvSpPr/>
            <p:nvPr/>
          </p:nvSpPr>
          <p:spPr bwMode="auto">
            <a:xfrm>
              <a:off x="5136315" y="6457335"/>
              <a:ext cx="163592" cy="324045"/>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3" y="86"/>
                    <a:pt x="3" y="86"/>
                  </a:cubicBezTo>
                  <a:cubicBezTo>
                    <a:pt x="1" y="85"/>
                    <a:pt x="0" y="83"/>
                    <a:pt x="1" y="81"/>
                  </a:cubicBezTo>
                  <a:cubicBezTo>
                    <a:pt x="35" y="3"/>
                    <a:pt x="35" y="3"/>
                    <a:pt x="35" y="3"/>
                  </a:cubicBezTo>
                  <a:cubicBezTo>
                    <a:pt x="36" y="1"/>
                    <a:pt x="38"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3" name="Freeform 67">
              <a:extLst>
                <a:ext uri="{FF2B5EF4-FFF2-40B4-BE49-F238E27FC236}">
                  <a16:creationId xmlns:a16="http://schemas.microsoft.com/office/drawing/2014/main" xmlns="" id="{4E12F913-41EA-4E3E-8098-E6A705D09110}"/>
                </a:ext>
              </a:extLst>
            </p:cNvPr>
            <p:cNvSpPr/>
            <p:nvPr/>
          </p:nvSpPr>
          <p:spPr bwMode="auto">
            <a:xfrm>
              <a:off x="5268880" y="6457335"/>
              <a:ext cx="284876" cy="225422"/>
            </a:xfrm>
            <a:custGeom>
              <a:avLst/>
              <a:gdLst>
                <a:gd name="T0" fmla="*/ 72 w 76"/>
                <a:gd name="T1" fmla="*/ 60 h 60"/>
                <a:gd name="T2" fmla="*/ 69 w 76"/>
                <a:gd name="T3" fmla="*/ 60 h 60"/>
                <a:gd name="T4" fmla="*/ 1 w 76"/>
                <a:gd name="T5" fmla="*/ 7 h 60"/>
                <a:gd name="T6" fmla="*/ 1 w 76"/>
                <a:gd name="T7" fmla="*/ 2 h 60"/>
                <a:gd name="T8" fmla="*/ 6 w 76"/>
                <a:gd name="T9" fmla="*/ 1 h 60"/>
                <a:gd name="T10" fmla="*/ 74 w 76"/>
                <a:gd name="T11" fmla="*/ 54 h 60"/>
                <a:gd name="T12" fmla="*/ 75 w 76"/>
                <a:gd name="T13" fmla="*/ 59 h 60"/>
                <a:gd name="T14" fmla="*/ 72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2" y="60"/>
                  </a:moveTo>
                  <a:cubicBezTo>
                    <a:pt x="71" y="60"/>
                    <a:pt x="70" y="60"/>
                    <a:pt x="69" y="60"/>
                  </a:cubicBezTo>
                  <a:cubicBezTo>
                    <a:pt x="1" y="7"/>
                    <a:pt x="1" y="7"/>
                    <a:pt x="1" y="7"/>
                  </a:cubicBezTo>
                  <a:cubicBezTo>
                    <a:pt x="0" y="6"/>
                    <a:pt x="0" y="4"/>
                    <a:pt x="1" y="2"/>
                  </a:cubicBezTo>
                  <a:cubicBezTo>
                    <a:pt x="2" y="1"/>
                    <a:pt x="4" y="0"/>
                    <a:pt x="6" y="1"/>
                  </a:cubicBezTo>
                  <a:cubicBezTo>
                    <a:pt x="74" y="54"/>
                    <a:pt x="74" y="54"/>
                    <a:pt x="74" y="54"/>
                  </a:cubicBezTo>
                  <a:cubicBezTo>
                    <a:pt x="75" y="55"/>
                    <a:pt x="76" y="57"/>
                    <a:pt x="75" y="59"/>
                  </a:cubicBezTo>
                  <a:cubicBezTo>
                    <a:pt x="74" y="60"/>
                    <a:pt x="73" y="60"/>
                    <a:pt x="72"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4" name="Freeform 68">
              <a:extLst>
                <a:ext uri="{FF2B5EF4-FFF2-40B4-BE49-F238E27FC236}">
                  <a16:creationId xmlns:a16="http://schemas.microsoft.com/office/drawing/2014/main" xmlns="" id="{478EBADE-E800-4624-9E92-A7718245BD5B}"/>
                </a:ext>
              </a:extLst>
            </p:cNvPr>
            <p:cNvSpPr/>
            <p:nvPr/>
          </p:nvSpPr>
          <p:spPr bwMode="auto">
            <a:xfrm>
              <a:off x="5328112" y="6409433"/>
              <a:ext cx="163592" cy="324043"/>
            </a:xfrm>
            <a:custGeom>
              <a:avLst/>
              <a:gdLst>
                <a:gd name="T0" fmla="*/ 5 w 43"/>
                <a:gd name="T1" fmla="*/ 86 h 86"/>
                <a:gd name="T2" fmla="*/ 3 w 43"/>
                <a:gd name="T3" fmla="*/ 86 h 86"/>
                <a:gd name="T4" fmla="*/ 1 w 43"/>
                <a:gd name="T5" fmla="*/ 81 h 86"/>
                <a:gd name="T6" fmla="*/ 35 w 43"/>
                <a:gd name="T7" fmla="*/ 3 h 86"/>
                <a:gd name="T8" fmla="*/ 40 w 43"/>
                <a:gd name="T9" fmla="*/ 1 h 86"/>
                <a:gd name="T10" fmla="*/ 42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4" y="86"/>
                    <a:pt x="4" y="86"/>
                    <a:pt x="3" y="86"/>
                  </a:cubicBezTo>
                  <a:cubicBezTo>
                    <a:pt x="1" y="85"/>
                    <a:pt x="0" y="83"/>
                    <a:pt x="1" y="81"/>
                  </a:cubicBezTo>
                  <a:cubicBezTo>
                    <a:pt x="35" y="3"/>
                    <a:pt x="35" y="3"/>
                    <a:pt x="35" y="3"/>
                  </a:cubicBezTo>
                  <a:cubicBezTo>
                    <a:pt x="36" y="1"/>
                    <a:pt x="39" y="0"/>
                    <a:pt x="40" y="1"/>
                  </a:cubicBezTo>
                  <a:cubicBezTo>
                    <a:pt x="42" y="2"/>
                    <a:pt x="43" y="4"/>
                    <a:pt x="42" y="6"/>
                  </a:cubicBezTo>
                  <a:cubicBezTo>
                    <a:pt x="8" y="84"/>
                    <a:pt x="8" y="84"/>
                    <a:pt x="8" y="84"/>
                  </a:cubicBezTo>
                  <a:cubicBezTo>
                    <a:pt x="7" y="85"/>
                    <a:pt x="6"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5" name="Freeform 69">
              <a:extLst>
                <a:ext uri="{FF2B5EF4-FFF2-40B4-BE49-F238E27FC236}">
                  <a16:creationId xmlns:a16="http://schemas.microsoft.com/office/drawing/2014/main" xmlns="" id="{7BD8482B-30AA-4E49-9A9B-F590084D30E1}"/>
                </a:ext>
              </a:extLst>
            </p:cNvPr>
            <p:cNvSpPr/>
            <p:nvPr/>
          </p:nvSpPr>
          <p:spPr bwMode="auto">
            <a:xfrm>
              <a:off x="5460677" y="6409433"/>
              <a:ext cx="284876" cy="225422"/>
            </a:xfrm>
            <a:custGeom>
              <a:avLst/>
              <a:gdLst>
                <a:gd name="T0" fmla="*/ 73 w 76"/>
                <a:gd name="T1" fmla="*/ 60 h 60"/>
                <a:gd name="T2" fmla="*/ 69 w 76"/>
                <a:gd name="T3" fmla="*/ 60 h 60"/>
                <a:gd name="T4" fmla="*/ 2 w 76"/>
                <a:gd name="T5" fmla="*/ 7 h 60"/>
                <a:gd name="T6" fmla="*/ 1 w 76"/>
                <a:gd name="T7" fmla="*/ 2 h 60"/>
                <a:gd name="T8" fmla="*/ 6 w 76"/>
                <a:gd name="T9" fmla="*/ 1 h 60"/>
                <a:gd name="T10" fmla="*/ 74 w 76"/>
                <a:gd name="T11" fmla="*/ 54 h 60"/>
                <a:gd name="T12" fmla="*/ 75 w 76"/>
                <a:gd name="T13" fmla="*/ 59 h 60"/>
                <a:gd name="T14" fmla="*/ 73 w 7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0">
                  <a:moveTo>
                    <a:pt x="73" y="60"/>
                  </a:moveTo>
                  <a:cubicBezTo>
                    <a:pt x="72" y="60"/>
                    <a:pt x="70" y="60"/>
                    <a:pt x="69" y="60"/>
                  </a:cubicBezTo>
                  <a:cubicBezTo>
                    <a:pt x="2" y="7"/>
                    <a:pt x="2" y="7"/>
                    <a:pt x="2" y="7"/>
                  </a:cubicBezTo>
                  <a:cubicBezTo>
                    <a:pt x="0" y="6"/>
                    <a:pt x="0" y="4"/>
                    <a:pt x="1" y="2"/>
                  </a:cubicBezTo>
                  <a:cubicBezTo>
                    <a:pt x="2" y="0"/>
                    <a:pt x="5" y="0"/>
                    <a:pt x="6" y="1"/>
                  </a:cubicBezTo>
                  <a:cubicBezTo>
                    <a:pt x="74" y="54"/>
                    <a:pt x="74" y="54"/>
                    <a:pt x="74" y="54"/>
                  </a:cubicBezTo>
                  <a:cubicBezTo>
                    <a:pt x="76" y="55"/>
                    <a:pt x="76" y="57"/>
                    <a:pt x="75" y="59"/>
                  </a:cubicBezTo>
                  <a:cubicBezTo>
                    <a:pt x="74" y="60"/>
                    <a:pt x="73" y="60"/>
                    <a:pt x="73" y="6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6" name="Freeform 70">
              <a:extLst>
                <a:ext uri="{FF2B5EF4-FFF2-40B4-BE49-F238E27FC236}">
                  <a16:creationId xmlns:a16="http://schemas.microsoft.com/office/drawing/2014/main" xmlns="" id="{A0789076-1145-4AF6-BB13-A29FF3D60B6C}"/>
                </a:ext>
              </a:extLst>
            </p:cNvPr>
            <p:cNvSpPr/>
            <p:nvPr/>
          </p:nvSpPr>
          <p:spPr bwMode="auto">
            <a:xfrm>
              <a:off x="5522729" y="6361530"/>
              <a:ext cx="157951" cy="321227"/>
            </a:xfrm>
            <a:custGeom>
              <a:avLst/>
              <a:gdLst>
                <a:gd name="T0" fmla="*/ 5 w 43"/>
                <a:gd name="T1" fmla="*/ 86 h 86"/>
                <a:gd name="T2" fmla="*/ 3 w 43"/>
                <a:gd name="T3" fmla="*/ 86 h 86"/>
                <a:gd name="T4" fmla="*/ 1 w 43"/>
                <a:gd name="T5" fmla="*/ 81 h 86"/>
                <a:gd name="T6" fmla="*/ 36 w 43"/>
                <a:gd name="T7" fmla="*/ 3 h 86"/>
                <a:gd name="T8" fmla="*/ 41 w 43"/>
                <a:gd name="T9" fmla="*/ 1 h 86"/>
                <a:gd name="T10" fmla="*/ 43 w 43"/>
                <a:gd name="T11" fmla="*/ 6 h 86"/>
                <a:gd name="T12" fmla="*/ 8 w 43"/>
                <a:gd name="T13" fmla="*/ 84 h 86"/>
                <a:gd name="T14" fmla="*/ 5 w 4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86">
                  <a:moveTo>
                    <a:pt x="5" y="86"/>
                  </a:moveTo>
                  <a:cubicBezTo>
                    <a:pt x="5" y="86"/>
                    <a:pt x="4" y="86"/>
                    <a:pt x="3" y="86"/>
                  </a:cubicBezTo>
                  <a:cubicBezTo>
                    <a:pt x="1" y="85"/>
                    <a:pt x="0" y="83"/>
                    <a:pt x="1" y="81"/>
                  </a:cubicBezTo>
                  <a:cubicBezTo>
                    <a:pt x="36" y="3"/>
                    <a:pt x="36" y="3"/>
                    <a:pt x="36" y="3"/>
                  </a:cubicBezTo>
                  <a:cubicBezTo>
                    <a:pt x="36" y="1"/>
                    <a:pt x="39" y="0"/>
                    <a:pt x="41" y="1"/>
                  </a:cubicBezTo>
                  <a:cubicBezTo>
                    <a:pt x="43" y="2"/>
                    <a:pt x="43" y="4"/>
                    <a:pt x="43" y="6"/>
                  </a:cubicBezTo>
                  <a:cubicBezTo>
                    <a:pt x="8" y="84"/>
                    <a:pt x="8" y="84"/>
                    <a:pt x="8" y="84"/>
                  </a:cubicBezTo>
                  <a:cubicBezTo>
                    <a:pt x="7" y="85"/>
                    <a:pt x="7" y="86"/>
                    <a:pt x="5" y="86"/>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4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7" name="Freeform 71">
              <a:extLst>
                <a:ext uri="{FF2B5EF4-FFF2-40B4-BE49-F238E27FC236}">
                  <a16:creationId xmlns:a16="http://schemas.microsoft.com/office/drawing/2014/main" xmlns="" id="{B9F80125-F131-42D7-B679-CD8C06962A0F}"/>
                </a:ext>
              </a:extLst>
            </p:cNvPr>
            <p:cNvSpPr/>
            <p:nvPr/>
          </p:nvSpPr>
          <p:spPr bwMode="auto">
            <a:xfrm>
              <a:off x="4321175" y="5211877"/>
              <a:ext cx="1771305" cy="1341262"/>
            </a:xfrm>
            <a:custGeom>
              <a:avLst/>
              <a:gdLst>
                <a:gd name="T0" fmla="*/ 411 w 471"/>
                <a:gd name="T1" fmla="*/ 160 h 357"/>
                <a:gd name="T2" fmla="*/ 411 w 471"/>
                <a:gd name="T3" fmla="*/ 159 h 357"/>
                <a:gd name="T4" fmla="*/ 177 w 471"/>
                <a:gd name="T5" fmla="*/ 26 h 357"/>
                <a:gd name="T6" fmla="*/ 35 w 471"/>
                <a:gd name="T7" fmla="*/ 255 h 357"/>
                <a:gd name="T8" fmla="*/ 35 w 471"/>
                <a:gd name="T9" fmla="*/ 256 h 357"/>
                <a:gd name="T10" fmla="*/ 6 w 471"/>
                <a:gd name="T11" fmla="*/ 314 h 357"/>
                <a:gd name="T12" fmla="*/ 67 w 471"/>
                <a:gd name="T13" fmla="*/ 350 h 357"/>
                <a:gd name="T14" fmla="*/ 428 w 471"/>
                <a:gd name="T15" fmla="*/ 258 h 357"/>
                <a:gd name="T16" fmla="*/ 464 w 471"/>
                <a:gd name="T17" fmla="*/ 197 h 357"/>
                <a:gd name="T18" fmla="*/ 411 w 471"/>
                <a:gd name="T19" fmla="*/ 16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357">
                  <a:moveTo>
                    <a:pt x="411" y="160"/>
                  </a:moveTo>
                  <a:cubicBezTo>
                    <a:pt x="411" y="159"/>
                    <a:pt x="411" y="159"/>
                    <a:pt x="411" y="159"/>
                  </a:cubicBezTo>
                  <a:cubicBezTo>
                    <a:pt x="386" y="59"/>
                    <a:pt x="281" y="0"/>
                    <a:pt x="177" y="26"/>
                  </a:cubicBezTo>
                  <a:cubicBezTo>
                    <a:pt x="73" y="53"/>
                    <a:pt x="9" y="155"/>
                    <a:pt x="35" y="255"/>
                  </a:cubicBezTo>
                  <a:cubicBezTo>
                    <a:pt x="35" y="256"/>
                    <a:pt x="35" y="256"/>
                    <a:pt x="35" y="256"/>
                  </a:cubicBezTo>
                  <a:cubicBezTo>
                    <a:pt x="13" y="266"/>
                    <a:pt x="0" y="290"/>
                    <a:pt x="6" y="314"/>
                  </a:cubicBezTo>
                  <a:cubicBezTo>
                    <a:pt x="13" y="340"/>
                    <a:pt x="40" y="357"/>
                    <a:pt x="67" y="350"/>
                  </a:cubicBezTo>
                  <a:cubicBezTo>
                    <a:pt x="428" y="258"/>
                    <a:pt x="428" y="258"/>
                    <a:pt x="428" y="258"/>
                  </a:cubicBezTo>
                  <a:cubicBezTo>
                    <a:pt x="455" y="251"/>
                    <a:pt x="471" y="224"/>
                    <a:pt x="464" y="197"/>
                  </a:cubicBezTo>
                  <a:cubicBezTo>
                    <a:pt x="458" y="173"/>
                    <a:pt x="435" y="158"/>
                    <a:pt x="411" y="16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68" name="Freeform 72"/>
            <p:cNvSpPr>
              <a:spLocks/>
            </p:cNvSpPr>
            <p:nvPr/>
          </p:nvSpPr>
          <p:spPr bwMode="auto">
            <a:xfrm>
              <a:off x="5329238" y="6927850"/>
              <a:ext cx="1123950" cy="1039813"/>
            </a:xfrm>
            <a:custGeom>
              <a:avLst/>
              <a:gdLst>
                <a:gd name="T0" fmla="*/ 2147483646 w 299"/>
                <a:gd name="T1" fmla="*/ 0 h 277"/>
                <a:gd name="T2" fmla="*/ 0 w 299"/>
                <a:gd name="T3" fmla="*/ 0 h 277"/>
                <a:gd name="T4" fmla="*/ 2147483646 w 299"/>
                <a:gd name="T5" fmla="*/ 2147483646 h 277"/>
                <a:gd name="T6" fmla="*/ 2147483646 w 299"/>
                <a:gd name="T7" fmla="*/ 2147483646 h 277"/>
                <a:gd name="T8" fmla="*/ 2147483646 w 299"/>
                <a:gd name="T9" fmla="*/ 0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277">
                  <a:moveTo>
                    <a:pt x="299" y="0"/>
                  </a:moveTo>
                  <a:cubicBezTo>
                    <a:pt x="199" y="0"/>
                    <a:pt x="100" y="0"/>
                    <a:pt x="0" y="0"/>
                  </a:cubicBezTo>
                  <a:cubicBezTo>
                    <a:pt x="4" y="88"/>
                    <a:pt x="9" y="176"/>
                    <a:pt x="13" y="265"/>
                  </a:cubicBezTo>
                  <a:cubicBezTo>
                    <a:pt x="103" y="277"/>
                    <a:pt x="196" y="277"/>
                    <a:pt x="286" y="265"/>
                  </a:cubicBezTo>
                  <a:cubicBezTo>
                    <a:pt x="291" y="176"/>
                    <a:pt x="295" y="88"/>
                    <a:pt x="299"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69" name="Freeform 73">
              <a:extLst>
                <a:ext uri="{FF2B5EF4-FFF2-40B4-BE49-F238E27FC236}">
                  <a16:creationId xmlns:a16="http://schemas.microsoft.com/office/drawing/2014/main" xmlns="" id="{A629DFA7-534E-4AB3-83CC-54C92ED72008}"/>
                </a:ext>
              </a:extLst>
            </p:cNvPr>
            <p:cNvSpPr/>
            <p:nvPr/>
          </p:nvSpPr>
          <p:spPr bwMode="auto">
            <a:xfrm>
              <a:off x="5895042" y="6919450"/>
              <a:ext cx="132567" cy="8454"/>
            </a:xfrm>
            <a:custGeom>
              <a:avLst/>
              <a:gdLst>
                <a:gd name="T0" fmla="*/ 2 w 35"/>
                <a:gd name="T1" fmla="*/ 0 h 2"/>
                <a:gd name="T2" fmla="*/ 0 w 35"/>
                <a:gd name="T3" fmla="*/ 0 h 2"/>
                <a:gd name="T4" fmla="*/ 0 w 35"/>
                <a:gd name="T5" fmla="*/ 2 h 2"/>
                <a:gd name="T6" fmla="*/ 34 w 35"/>
                <a:gd name="T7" fmla="*/ 2 h 2"/>
                <a:gd name="T8" fmla="*/ 35 w 35"/>
                <a:gd name="T9" fmla="*/ 0 h 2"/>
                <a:gd name="T10" fmla="*/ 2 w 35"/>
                <a:gd name="T11" fmla="*/ 0 h 2"/>
              </a:gdLst>
              <a:ahLst/>
              <a:cxnLst>
                <a:cxn ang="0">
                  <a:pos x="T0" y="T1"/>
                </a:cxn>
                <a:cxn ang="0">
                  <a:pos x="T2" y="T3"/>
                </a:cxn>
                <a:cxn ang="0">
                  <a:pos x="T4" y="T5"/>
                </a:cxn>
                <a:cxn ang="0">
                  <a:pos x="T6" y="T7"/>
                </a:cxn>
                <a:cxn ang="0">
                  <a:pos x="T8" y="T9"/>
                </a:cxn>
                <a:cxn ang="0">
                  <a:pos x="T10" y="T11"/>
                </a:cxn>
              </a:cxnLst>
              <a:rect l="0" t="0" r="r" b="b"/>
              <a:pathLst>
                <a:path w="35" h="2">
                  <a:moveTo>
                    <a:pt x="2" y="0"/>
                  </a:moveTo>
                  <a:cubicBezTo>
                    <a:pt x="2" y="0"/>
                    <a:pt x="1" y="0"/>
                    <a:pt x="0" y="0"/>
                  </a:cubicBezTo>
                  <a:cubicBezTo>
                    <a:pt x="0" y="1"/>
                    <a:pt x="0" y="1"/>
                    <a:pt x="0" y="2"/>
                  </a:cubicBezTo>
                  <a:cubicBezTo>
                    <a:pt x="12" y="2"/>
                    <a:pt x="23" y="2"/>
                    <a:pt x="34" y="2"/>
                  </a:cubicBezTo>
                  <a:cubicBezTo>
                    <a:pt x="35" y="1"/>
                    <a:pt x="35" y="1"/>
                    <a:pt x="35" y="0"/>
                  </a:cubicBezTo>
                  <a:cubicBezTo>
                    <a:pt x="24" y="0"/>
                    <a:pt x="13" y="0"/>
                    <a:pt x="2" y="0"/>
                  </a:cubicBezTo>
                </a:path>
              </a:pathLst>
            </a:custGeom>
            <a:solidFill>
              <a:srgbClr val="D2BF8E"/>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0" name="Freeform 74">
              <a:extLst>
                <a:ext uri="{FF2B5EF4-FFF2-40B4-BE49-F238E27FC236}">
                  <a16:creationId xmlns:a16="http://schemas.microsoft.com/office/drawing/2014/main" xmlns="" id="{6580DB52-379E-4180-8B94-DD1F980559D6}"/>
                </a:ext>
              </a:extLst>
            </p:cNvPr>
            <p:cNvSpPr>
              <a:spLocks noEditPoints="1"/>
            </p:cNvSpPr>
            <p:nvPr/>
          </p:nvSpPr>
          <p:spPr bwMode="auto">
            <a:xfrm>
              <a:off x="6024787" y="6919450"/>
              <a:ext cx="428724" cy="8454"/>
            </a:xfrm>
            <a:custGeom>
              <a:avLst/>
              <a:gdLst>
                <a:gd name="T0" fmla="*/ 114 w 114"/>
                <a:gd name="T1" fmla="*/ 2 h 2"/>
                <a:gd name="T2" fmla="*/ 114 w 114"/>
                <a:gd name="T3" fmla="*/ 2 h 2"/>
                <a:gd name="T4" fmla="*/ 114 w 114"/>
                <a:gd name="T5" fmla="*/ 2 h 2"/>
                <a:gd name="T6" fmla="*/ 114 w 114"/>
                <a:gd name="T7" fmla="*/ 2 h 2"/>
                <a:gd name="T8" fmla="*/ 114 w 114"/>
                <a:gd name="T9" fmla="*/ 2 h 2"/>
                <a:gd name="T10" fmla="*/ 97 w 114"/>
                <a:gd name="T11" fmla="*/ 1 h 2"/>
                <a:gd name="T12" fmla="*/ 98 w 114"/>
                <a:gd name="T13" fmla="*/ 2 h 2"/>
                <a:gd name="T14" fmla="*/ 98 w 114"/>
                <a:gd name="T15" fmla="*/ 2 h 2"/>
                <a:gd name="T16" fmla="*/ 98 w 114"/>
                <a:gd name="T17" fmla="*/ 1 h 2"/>
                <a:gd name="T18" fmla="*/ 97 w 114"/>
                <a:gd name="T19" fmla="*/ 1 h 2"/>
                <a:gd name="T20" fmla="*/ 46 w 114"/>
                <a:gd name="T21" fmla="*/ 1 h 2"/>
                <a:gd name="T22" fmla="*/ 47 w 114"/>
                <a:gd name="T23" fmla="*/ 2 h 2"/>
                <a:gd name="T24" fmla="*/ 88 w 114"/>
                <a:gd name="T25" fmla="*/ 2 h 2"/>
                <a:gd name="T26" fmla="*/ 88 w 114"/>
                <a:gd name="T27" fmla="*/ 1 h 2"/>
                <a:gd name="T28" fmla="*/ 46 w 114"/>
                <a:gd name="T29" fmla="*/ 1 h 2"/>
                <a:gd name="T30" fmla="*/ 26 w 114"/>
                <a:gd name="T31" fmla="*/ 0 h 2"/>
                <a:gd name="T32" fmla="*/ 24 w 114"/>
                <a:gd name="T33" fmla="*/ 2 h 2"/>
                <a:gd name="T34" fmla="*/ 37 w 114"/>
                <a:gd name="T35" fmla="*/ 2 h 2"/>
                <a:gd name="T36" fmla="*/ 37 w 114"/>
                <a:gd name="T37" fmla="*/ 0 h 2"/>
                <a:gd name="T38" fmla="*/ 26 w 114"/>
                <a:gd name="T39" fmla="*/ 0 h 2"/>
                <a:gd name="T40" fmla="*/ 1 w 114"/>
                <a:gd name="T41" fmla="*/ 0 h 2"/>
                <a:gd name="T42" fmla="*/ 0 w 114"/>
                <a:gd name="T43" fmla="*/ 2 h 2"/>
                <a:gd name="T44" fmla="*/ 11 w 114"/>
                <a:gd name="T45" fmla="*/ 2 h 2"/>
                <a:gd name="T46" fmla="*/ 12 w 114"/>
                <a:gd name="T47" fmla="*/ 0 h 2"/>
                <a:gd name="T48" fmla="*/ 1 w 114"/>
                <a:gd name="T4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2">
                  <a:moveTo>
                    <a:pt x="114" y="2"/>
                  </a:moveTo>
                  <a:cubicBezTo>
                    <a:pt x="114" y="2"/>
                    <a:pt x="114" y="2"/>
                    <a:pt x="114" y="2"/>
                  </a:cubicBezTo>
                  <a:cubicBezTo>
                    <a:pt x="114" y="2"/>
                    <a:pt x="114" y="2"/>
                    <a:pt x="114" y="2"/>
                  </a:cubicBezTo>
                  <a:cubicBezTo>
                    <a:pt x="114" y="2"/>
                    <a:pt x="114" y="2"/>
                    <a:pt x="114" y="2"/>
                  </a:cubicBezTo>
                  <a:cubicBezTo>
                    <a:pt x="114" y="2"/>
                    <a:pt x="114" y="2"/>
                    <a:pt x="114" y="2"/>
                  </a:cubicBezTo>
                  <a:moveTo>
                    <a:pt x="97" y="1"/>
                  </a:moveTo>
                  <a:cubicBezTo>
                    <a:pt x="97" y="2"/>
                    <a:pt x="98" y="2"/>
                    <a:pt x="98" y="2"/>
                  </a:cubicBezTo>
                  <a:cubicBezTo>
                    <a:pt x="98" y="2"/>
                    <a:pt x="98" y="2"/>
                    <a:pt x="98" y="2"/>
                  </a:cubicBezTo>
                  <a:cubicBezTo>
                    <a:pt x="98" y="2"/>
                    <a:pt x="98" y="2"/>
                    <a:pt x="98" y="1"/>
                  </a:cubicBezTo>
                  <a:cubicBezTo>
                    <a:pt x="98" y="1"/>
                    <a:pt x="98" y="1"/>
                    <a:pt x="97" y="1"/>
                  </a:cubicBezTo>
                  <a:moveTo>
                    <a:pt x="46" y="1"/>
                  </a:moveTo>
                  <a:cubicBezTo>
                    <a:pt x="46" y="1"/>
                    <a:pt x="46" y="1"/>
                    <a:pt x="47" y="2"/>
                  </a:cubicBezTo>
                  <a:cubicBezTo>
                    <a:pt x="61" y="2"/>
                    <a:pt x="74" y="2"/>
                    <a:pt x="88" y="2"/>
                  </a:cubicBezTo>
                  <a:cubicBezTo>
                    <a:pt x="88" y="2"/>
                    <a:pt x="88" y="1"/>
                    <a:pt x="88" y="1"/>
                  </a:cubicBezTo>
                  <a:cubicBezTo>
                    <a:pt x="77" y="1"/>
                    <a:pt x="62" y="1"/>
                    <a:pt x="46" y="1"/>
                  </a:cubicBezTo>
                  <a:moveTo>
                    <a:pt x="26" y="0"/>
                  </a:moveTo>
                  <a:cubicBezTo>
                    <a:pt x="25" y="1"/>
                    <a:pt x="25" y="1"/>
                    <a:pt x="24" y="2"/>
                  </a:cubicBezTo>
                  <a:cubicBezTo>
                    <a:pt x="28" y="2"/>
                    <a:pt x="33" y="2"/>
                    <a:pt x="37" y="2"/>
                  </a:cubicBezTo>
                  <a:cubicBezTo>
                    <a:pt x="37" y="1"/>
                    <a:pt x="37" y="1"/>
                    <a:pt x="37" y="0"/>
                  </a:cubicBezTo>
                  <a:cubicBezTo>
                    <a:pt x="33" y="0"/>
                    <a:pt x="30" y="0"/>
                    <a:pt x="26" y="0"/>
                  </a:cubicBezTo>
                  <a:moveTo>
                    <a:pt x="1" y="0"/>
                  </a:moveTo>
                  <a:cubicBezTo>
                    <a:pt x="1" y="1"/>
                    <a:pt x="1" y="1"/>
                    <a:pt x="0" y="2"/>
                  </a:cubicBezTo>
                  <a:cubicBezTo>
                    <a:pt x="4" y="2"/>
                    <a:pt x="8" y="2"/>
                    <a:pt x="11" y="2"/>
                  </a:cubicBezTo>
                  <a:cubicBezTo>
                    <a:pt x="11" y="1"/>
                    <a:pt x="11" y="1"/>
                    <a:pt x="12" y="0"/>
                  </a:cubicBezTo>
                  <a:cubicBezTo>
                    <a:pt x="8" y="0"/>
                    <a:pt x="4" y="0"/>
                    <a:pt x="1"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1" name="Freeform 75">
              <a:extLst>
                <a:ext uri="{FF2B5EF4-FFF2-40B4-BE49-F238E27FC236}">
                  <a16:creationId xmlns:a16="http://schemas.microsoft.com/office/drawing/2014/main" xmlns="" id="{767FE398-E805-4017-8654-6271FF42C919}"/>
                </a:ext>
              </a:extLst>
            </p:cNvPr>
            <p:cNvSpPr/>
            <p:nvPr/>
          </p:nvSpPr>
          <p:spPr bwMode="auto">
            <a:xfrm>
              <a:off x="6354792" y="6925086"/>
              <a:ext cx="36666" cy="2819"/>
            </a:xfrm>
            <a:custGeom>
              <a:avLst/>
              <a:gdLst>
                <a:gd name="T0" fmla="*/ 0 w 10"/>
                <a:gd name="T1" fmla="*/ 0 h 1"/>
                <a:gd name="T2" fmla="*/ 0 w 10"/>
                <a:gd name="T3" fmla="*/ 1 h 1"/>
                <a:gd name="T4" fmla="*/ 10 w 10"/>
                <a:gd name="T5" fmla="*/ 1 h 1"/>
                <a:gd name="T6" fmla="*/ 9 w 10"/>
                <a:gd name="T7" fmla="*/ 0 h 1"/>
                <a:gd name="T8" fmla="*/ 0 w 10"/>
                <a:gd name="T9" fmla="*/ 0 h 1"/>
              </a:gdLst>
              <a:ahLst/>
              <a:cxnLst>
                <a:cxn ang="0">
                  <a:pos x="T0" y="T1"/>
                </a:cxn>
                <a:cxn ang="0">
                  <a:pos x="T2" y="T3"/>
                </a:cxn>
                <a:cxn ang="0">
                  <a:pos x="T4" y="T5"/>
                </a:cxn>
                <a:cxn ang="0">
                  <a:pos x="T6" y="T7"/>
                </a:cxn>
                <a:cxn ang="0">
                  <a:pos x="T8" y="T9"/>
                </a:cxn>
              </a:cxnLst>
              <a:rect l="0" t="0" r="r" b="b"/>
              <a:pathLst>
                <a:path w="10" h="1">
                  <a:moveTo>
                    <a:pt x="0" y="0"/>
                  </a:moveTo>
                  <a:cubicBezTo>
                    <a:pt x="0" y="0"/>
                    <a:pt x="0" y="1"/>
                    <a:pt x="0" y="1"/>
                  </a:cubicBezTo>
                  <a:cubicBezTo>
                    <a:pt x="3" y="1"/>
                    <a:pt x="7" y="1"/>
                    <a:pt x="10" y="1"/>
                  </a:cubicBezTo>
                  <a:cubicBezTo>
                    <a:pt x="10" y="1"/>
                    <a:pt x="9" y="1"/>
                    <a:pt x="9" y="0"/>
                  </a:cubicBezTo>
                  <a:cubicBezTo>
                    <a:pt x="7"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2" name="Freeform 76">
              <a:extLst>
                <a:ext uri="{FF2B5EF4-FFF2-40B4-BE49-F238E27FC236}">
                  <a16:creationId xmlns:a16="http://schemas.microsoft.com/office/drawing/2014/main" xmlns="" id="{1B08CDE9-BF6C-4F1F-BAD3-3C2AC8605419}"/>
                </a:ext>
              </a:extLst>
            </p:cNvPr>
            <p:cNvSpPr/>
            <p:nvPr/>
          </p:nvSpPr>
          <p:spPr bwMode="auto">
            <a:xfrm>
              <a:off x="6162995" y="6919450"/>
              <a:ext cx="36666" cy="8454"/>
            </a:xfrm>
            <a:custGeom>
              <a:avLst/>
              <a:gdLst>
                <a:gd name="T0" fmla="*/ 0 w 10"/>
                <a:gd name="T1" fmla="*/ 0 h 2"/>
                <a:gd name="T2" fmla="*/ 0 w 10"/>
                <a:gd name="T3" fmla="*/ 2 h 2"/>
                <a:gd name="T4" fmla="*/ 10 w 10"/>
                <a:gd name="T5" fmla="*/ 2 h 2"/>
                <a:gd name="T6" fmla="*/ 9 w 10"/>
                <a:gd name="T7" fmla="*/ 1 h 2"/>
                <a:gd name="T8" fmla="*/ 0 w 10"/>
                <a:gd name="T9" fmla="*/ 0 h 2"/>
              </a:gdLst>
              <a:ahLst/>
              <a:cxnLst>
                <a:cxn ang="0">
                  <a:pos x="T0" y="T1"/>
                </a:cxn>
                <a:cxn ang="0">
                  <a:pos x="T2" y="T3"/>
                </a:cxn>
                <a:cxn ang="0">
                  <a:pos x="T4" y="T5"/>
                </a:cxn>
                <a:cxn ang="0">
                  <a:pos x="T6" y="T7"/>
                </a:cxn>
                <a:cxn ang="0">
                  <a:pos x="T8" y="T9"/>
                </a:cxn>
              </a:cxnLst>
              <a:rect l="0" t="0" r="r" b="b"/>
              <a:pathLst>
                <a:path w="10" h="2">
                  <a:moveTo>
                    <a:pt x="0" y="0"/>
                  </a:moveTo>
                  <a:cubicBezTo>
                    <a:pt x="0" y="1"/>
                    <a:pt x="0" y="1"/>
                    <a:pt x="0" y="2"/>
                  </a:cubicBezTo>
                  <a:cubicBezTo>
                    <a:pt x="4" y="2"/>
                    <a:pt x="7" y="2"/>
                    <a:pt x="10" y="2"/>
                  </a:cubicBezTo>
                  <a:cubicBezTo>
                    <a:pt x="9" y="1"/>
                    <a:pt x="9" y="1"/>
                    <a:pt x="9" y="1"/>
                  </a:cubicBezTo>
                  <a:cubicBezTo>
                    <a:pt x="6" y="0"/>
                    <a:pt x="3"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3" name="Freeform 77">
              <a:extLst>
                <a:ext uri="{FF2B5EF4-FFF2-40B4-BE49-F238E27FC236}">
                  <a16:creationId xmlns:a16="http://schemas.microsoft.com/office/drawing/2014/main" xmlns="" id="{CD2C51A2-F48A-4A6B-B972-98439B8CDA26}"/>
                </a:ext>
              </a:extLst>
            </p:cNvPr>
            <p:cNvSpPr/>
            <p:nvPr/>
          </p:nvSpPr>
          <p:spPr bwMode="auto">
            <a:xfrm>
              <a:off x="6067096" y="6919450"/>
              <a:ext cx="56411" cy="8454"/>
            </a:xfrm>
            <a:custGeom>
              <a:avLst/>
              <a:gdLst>
                <a:gd name="T0" fmla="*/ 1 w 15"/>
                <a:gd name="T1" fmla="*/ 0 h 2"/>
                <a:gd name="T2" fmla="*/ 0 w 15"/>
                <a:gd name="T3" fmla="*/ 2 h 2"/>
                <a:gd name="T4" fmla="*/ 13 w 15"/>
                <a:gd name="T5" fmla="*/ 2 h 2"/>
                <a:gd name="T6" fmla="*/ 15 w 15"/>
                <a:gd name="T7" fmla="*/ 0 h 2"/>
                <a:gd name="T8" fmla="*/ 1 w 15"/>
                <a:gd name="T9" fmla="*/ 0 h 2"/>
              </a:gdLst>
              <a:ahLst/>
              <a:cxnLst>
                <a:cxn ang="0">
                  <a:pos x="T0" y="T1"/>
                </a:cxn>
                <a:cxn ang="0">
                  <a:pos x="T2" y="T3"/>
                </a:cxn>
                <a:cxn ang="0">
                  <a:pos x="T4" y="T5"/>
                </a:cxn>
                <a:cxn ang="0">
                  <a:pos x="T6" y="T7"/>
                </a:cxn>
                <a:cxn ang="0">
                  <a:pos x="T8" y="T9"/>
                </a:cxn>
              </a:cxnLst>
              <a:rect l="0" t="0" r="r" b="b"/>
              <a:pathLst>
                <a:path w="15" h="2">
                  <a:moveTo>
                    <a:pt x="1" y="0"/>
                  </a:moveTo>
                  <a:cubicBezTo>
                    <a:pt x="0" y="1"/>
                    <a:pt x="0" y="1"/>
                    <a:pt x="0" y="2"/>
                  </a:cubicBezTo>
                  <a:cubicBezTo>
                    <a:pt x="4" y="2"/>
                    <a:pt x="8" y="2"/>
                    <a:pt x="13" y="2"/>
                  </a:cubicBezTo>
                  <a:cubicBezTo>
                    <a:pt x="14" y="1"/>
                    <a:pt x="14" y="1"/>
                    <a:pt x="15" y="0"/>
                  </a:cubicBezTo>
                  <a:cubicBezTo>
                    <a:pt x="11" y="0"/>
                    <a:pt x="6"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4" name="Freeform 78">
              <a:extLst>
                <a:ext uri="{FF2B5EF4-FFF2-40B4-BE49-F238E27FC236}">
                  <a16:creationId xmlns:a16="http://schemas.microsoft.com/office/drawing/2014/main" xmlns="" id="{4F439C96-906A-4271-9D42-FD9616A0C0AE}"/>
                </a:ext>
              </a:extLst>
            </p:cNvPr>
            <p:cNvSpPr/>
            <p:nvPr/>
          </p:nvSpPr>
          <p:spPr bwMode="auto">
            <a:xfrm>
              <a:off x="6391459" y="6925086"/>
              <a:ext cx="62052" cy="2819"/>
            </a:xfrm>
            <a:custGeom>
              <a:avLst/>
              <a:gdLst>
                <a:gd name="T0" fmla="*/ 0 w 16"/>
                <a:gd name="T1" fmla="*/ 0 h 1"/>
                <a:gd name="T2" fmla="*/ 0 w 16"/>
                <a:gd name="T3" fmla="*/ 1 h 1"/>
                <a:gd name="T4" fmla="*/ 16 w 16"/>
                <a:gd name="T5" fmla="*/ 1 h 1"/>
                <a:gd name="T6" fmla="*/ 16 w 16"/>
                <a:gd name="T7" fmla="*/ 1 h 1"/>
                <a:gd name="T8" fmla="*/ 0 w 16"/>
                <a:gd name="T9" fmla="*/ 0 h 1"/>
              </a:gdLst>
              <a:ahLst/>
              <a:cxnLst>
                <a:cxn ang="0">
                  <a:pos x="T0" y="T1"/>
                </a:cxn>
                <a:cxn ang="0">
                  <a:pos x="T2" y="T3"/>
                </a:cxn>
                <a:cxn ang="0">
                  <a:pos x="T4" y="T5"/>
                </a:cxn>
                <a:cxn ang="0">
                  <a:pos x="T6" y="T7"/>
                </a:cxn>
                <a:cxn ang="0">
                  <a:pos x="T8" y="T9"/>
                </a:cxn>
              </a:cxnLst>
              <a:rect l="0" t="0" r="r" b="b"/>
              <a:pathLst>
                <a:path w="16" h="1">
                  <a:moveTo>
                    <a:pt x="0" y="0"/>
                  </a:moveTo>
                  <a:cubicBezTo>
                    <a:pt x="0" y="1"/>
                    <a:pt x="0" y="1"/>
                    <a:pt x="0" y="1"/>
                  </a:cubicBezTo>
                  <a:cubicBezTo>
                    <a:pt x="5" y="1"/>
                    <a:pt x="11" y="1"/>
                    <a:pt x="16" y="1"/>
                  </a:cubicBezTo>
                  <a:cubicBezTo>
                    <a:pt x="16" y="1"/>
                    <a:pt x="16" y="1"/>
                    <a:pt x="16" y="1"/>
                  </a:cubicBezTo>
                  <a:cubicBezTo>
                    <a:pt x="15" y="1"/>
                    <a:pt x="10" y="1"/>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5" name="Freeform 79">
              <a:extLst>
                <a:ext uri="{FF2B5EF4-FFF2-40B4-BE49-F238E27FC236}">
                  <a16:creationId xmlns:a16="http://schemas.microsoft.com/office/drawing/2014/main" xmlns="" id="{D75221CF-4FD5-4CD6-B390-9C2AC4C825A8}"/>
                </a:ext>
              </a:extLst>
            </p:cNvPr>
            <p:cNvSpPr>
              <a:spLocks noEditPoints="1"/>
            </p:cNvSpPr>
            <p:nvPr/>
          </p:nvSpPr>
          <p:spPr bwMode="auto">
            <a:xfrm>
              <a:off x="5522729" y="6919450"/>
              <a:ext cx="372313" cy="8454"/>
            </a:xfrm>
            <a:custGeom>
              <a:avLst/>
              <a:gdLst>
                <a:gd name="T0" fmla="*/ 0 w 100"/>
                <a:gd name="T1" fmla="*/ 2 h 2"/>
                <a:gd name="T2" fmla="*/ 0 w 100"/>
                <a:gd name="T3" fmla="*/ 2 h 2"/>
                <a:gd name="T4" fmla="*/ 0 w 100"/>
                <a:gd name="T5" fmla="*/ 2 h 2"/>
                <a:gd name="T6" fmla="*/ 0 w 100"/>
                <a:gd name="T7" fmla="*/ 2 h 2"/>
                <a:gd name="T8" fmla="*/ 52 w 100"/>
                <a:gd name="T9" fmla="*/ 0 h 2"/>
                <a:gd name="T10" fmla="*/ 10 w 100"/>
                <a:gd name="T11" fmla="*/ 1 h 2"/>
                <a:gd name="T12" fmla="*/ 9 w 100"/>
                <a:gd name="T13" fmla="*/ 2 h 2"/>
                <a:gd name="T14" fmla="*/ 51 w 100"/>
                <a:gd name="T15" fmla="*/ 2 h 2"/>
                <a:gd name="T16" fmla="*/ 52 w 100"/>
                <a:gd name="T17" fmla="*/ 0 h 2"/>
                <a:gd name="T18" fmla="*/ 64 w 100"/>
                <a:gd name="T19" fmla="*/ 0 h 2"/>
                <a:gd name="T20" fmla="*/ 61 w 100"/>
                <a:gd name="T21" fmla="*/ 0 h 2"/>
                <a:gd name="T22" fmla="*/ 60 w 100"/>
                <a:gd name="T23" fmla="*/ 2 h 2"/>
                <a:gd name="T24" fmla="*/ 67 w 100"/>
                <a:gd name="T25" fmla="*/ 2 h 2"/>
                <a:gd name="T26" fmla="*/ 64 w 100"/>
                <a:gd name="T27" fmla="*/ 0 h 2"/>
                <a:gd name="T28" fmla="*/ 100 w 100"/>
                <a:gd name="T29" fmla="*/ 0 h 2"/>
                <a:gd name="T30" fmla="*/ 81 w 100"/>
                <a:gd name="T31" fmla="*/ 0 h 2"/>
                <a:gd name="T32" fmla="*/ 82 w 100"/>
                <a:gd name="T33" fmla="*/ 1 h 2"/>
                <a:gd name="T34" fmla="*/ 83 w 100"/>
                <a:gd name="T35" fmla="*/ 2 h 2"/>
                <a:gd name="T36" fmla="*/ 100 w 100"/>
                <a:gd name="T37" fmla="*/ 2 h 2"/>
                <a:gd name="T38" fmla="*/ 100 w 100"/>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2">
                  <a:moveTo>
                    <a:pt x="0" y="2"/>
                  </a:moveTo>
                  <a:cubicBezTo>
                    <a:pt x="0" y="2"/>
                    <a:pt x="0" y="2"/>
                    <a:pt x="0" y="2"/>
                  </a:cubicBezTo>
                  <a:cubicBezTo>
                    <a:pt x="0" y="2"/>
                    <a:pt x="0" y="2"/>
                    <a:pt x="0" y="2"/>
                  </a:cubicBezTo>
                  <a:cubicBezTo>
                    <a:pt x="0" y="2"/>
                    <a:pt x="0" y="2"/>
                    <a:pt x="0" y="2"/>
                  </a:cubicBezTo>
                  <a:moveTo>
                    <a:pt x="52" y="0"/>
                  </a:moveTo>
                  <a:cubicBezTo>
                    <a:pt x="37" y="1"/>
                    <a:pt x="22" y="1"/>
                    <a:pt x="10" y="1"/>
                  </a:cubicBezTo>
                  <a:cubicBezTo>
                    <a:pt x="10" y="2"/>
                    <a:pt x="9" y="2"/>
                    <a:pt x="9" y="2"/>
                  </a:cubicBezTo>
                  <a:cubicBezTo>
                    <a:pt x="23" y="2"/>
                    <a:pt x="37" y="2"/>
                    <a:pt x="51" y="2"/>
                  </a:cubicBezTo>
                  <a:cubicBezTo>
                    <a:pt x="51" y="1"/>
                    <a:pt x="51" y="1"/>
                    <a:pt x="52" y="0"/>
                  </a:cubicBezTo>
                  <a:moveTo>
                    <a:pt x="64" y="0"/>
                  </a:moveTo>
                  <a:cubicBezTo>
                    <a:pt x="63" y="0"/>
                    <a:pt x="62" y="0"/>
                    <a:pt x="61" y="0"/>
                  </a:cubicBezTo>
                  <a:cubicBezTo>
                    <a:pt x="60" y="1"/>
                    <a:pt x="60" y="1"/>
                    <a:pt x="60" y="2"/>
                  </a:cubicBezTo>
                  <a:cubicBezTo>
                    <a:pt x="62" y="2"/>
                    <a:pt x="65" y="2"/>
                    <a:pt x="67" y="2"/>
                  </a:cubicBezTo>
                  <a:cubicBezTo>
                    <a:pt x="66" y="1"/>
                    <a:pt x="65" y="1"/>
                    <a:pt x="64" y="0"/>
                  </a:cubicBezTo>
                  <a:moveTo>
                    <a:pt x="100" y="0"/>
                  </a:moveTo>
                  <a:cubicBezTo>
                    <a:pt x="93" y="0"/>
                    <a:pt x="87" y="0"/>
                    <a:pt x="81" y="0"/>
                  </a:cubicBezTo>
                  <a:cubicBezTo>
                    <a:pt x="81" y="0"/>
                    <a:pt x="82" y="1"/>
                    <a:pt x="82" y="1"/>
                  </a:cubicBezTo>
                  <a:cubicBezTo>
                    <a:pt x="83" y="1"/>
                    <a:pt x="83" y="1"/>
                    <a:pt x="83" y="2"/>
                  </a:cubicBezTo>
                  <a:cubicBezTo>
                    <a:pt x="89" y="2"/>
                    <a:pt x="95" y="2"/>
                    <a:pt x="100" y="2"/>
                  </a:cubicBezTo>
                  <a:cubicBezTo>
                    <a:pt x="100" y="1"/>
                    <a:pt x="100" y="1"/>
                    <a:pt x="10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6" name="Freeform 80">
              <a:extLst>
                <a:ext uri="{FF2B5EF4-FFF2-40B4-BE49-F238E27FC236}">
                  <a16:creationId xmlns:a16="http://schemas.microsoft.com/office/drawing/2014/main" xmlns="" id="{0C1BA300-885E-4D5F-AFB2-F9892AA51D08}"/>
                </a:ext>
              </a:extLst>
            </p:cNvPr>
            <p:cNvSpPr/>
            <p:nvPr/>
          </p:nvSpPr>
          <p:spPr bwMode="auto">
            <a:xfrm>
              <a:off x="5759656" y="6919450"/>
              <a:ext cx="73334" cy="8454"/>
            </a:xfrm>
            <a:custGeom>
              <a:avLst/>
              <a:gdLst>
                <a:gd name="T0" fmla="*/ 17 w 19"/>
                <a:gd name="T1" fmla="*/ 0 h 2"/>
                <a:gd name="T2" fmla="*/ 0 w 19"/>
                <a:gd name="T3" fmla="*/ 0 h 2"/>
                <a:gd name="T4" fmla="*/ 3 w 19"/>
                <a:gd name="T5" fmla="*/ 2 h 2"/>
                <a:gd name="T6" fmla="*/ 19 w 19"/>
                <a:gd name="T7" fmla="*/ 2 h 2"/>
                <a:gd name="T8" fmla="*/ 18 w 19"/>
                <a:gd name="T9" fmla="*/ 1 h 2"/>
                <a:gd name="T10" fmla="*/ 17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7" y="0"/>
                  </a:moveTo>
                  <a:cubicBezTo>
                    <a:pt x="11" y="0"/>
                    <a:pt x="5" y="0"/>
                    <a:pt x="0" y="0"/>
                  </a:cubicBezTo>
                  <a:cubicBezTo>
                    <a:pt x="1" y="1"/>
                    <a:pt x="2" y="1"/>
                    <a:pt x="3" y="2"/>
                  </a:cubicBezTo>
                  <a:cubicBezTo>
                    <a:pt x="9" y="2"/>
                    <a:pt x="14" y="2"/>
                    <a:pt x="19" y="2"/>
                  </a:cubicBezTo>
                  <a:cubicBezTo>
                    <a:pt x="19" y="1"/>
                    <a:pt x="19" y="1"/>
                    <a:pt x="18" y="1"/>
                  </a:cubicBezTo>
                  <a:cubicBezTo>
                    <a:pt x="18" y="1"/>
                    <a:pt x="17" y="0"/>
                    <a:pt x="17"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7" name="Freeform 81">
              <a:extLst>
                <a:ext uri="{FF2B5EF4-FFF2-40B4-BE49-F238E27FC236}">
                  <a16:creationId xmlns:a16="http://schemas.microsoft.com/office/drawing/2014/main" xmlns="" id="{4641D435-48DD-4625-BFFD-B1914F0E182E}"/>
                </a:ext>
              </a:extLst>
            </p:cNvPr>
            <p:cNvSpPr/>
            <p:nvPr/>
          </p:nvSpPr>
          <p:spPr bwMode="auto">
            <a:xfrm>
              <a:off x="5522729" y="6925086"/>
              <a:ext cx="33847" cy="2819"/>
            </a:xfrm>
            <a:custGeom>
              <a:avLst/>
              <a:gdLst>
                <a:gd name="T0" fmla="*/ 10 w 10"/>
                <a:gd name="T1" fmla="*/ 0 h 1"/>
                <a:gd name="T2" fmla="*/ 0 w 10"/>
                <a:gd name="T3" fmla="*/ 1 h 1"/>
                <a:gd name="T4" fmla="*/ 0 w 10"/>
                <a:gd name="T5" fmla="*/ 1 h 1"/>
                <a:gd name="T6" fmla="*/ 9 w 10"/>
                <a:gd name="T7" fmla="*/ 1 h 1"/>
                <a:gd name="T8" fmla="*/ 10 w 10"/>
                <a:gd name="T9" fmla="*/ 0 h 1"/>
              </a:gdLst>
              <a:ahLst/>
              <a:cxnLst>
                <a:cxn ang="0">
                  <a:pos x="T0" y="T1"/>
                </a:cxn>
                <a:cxn ang="0">
                  <a:pos x="T2" y="T3"/>
                </a:cxn>
                <a:cxn ang="0">
                  <a:pos x="T4" y="T5"/>
                </a:cxn>
                <a:cxn ang="0">
                  <a:pos x="T6" y="T7"/>
                </a:cxn>
                <a:cxn ang="0">
                  <a:pos x="T8" y="T9"/>
                </a:cxn>
              </a:cxnLst>
              <a:rect l="0" t="0" r="r" b="b"/>
              <a:pathLst>
                <a:path w="10" h="1">
                  <a:moveTo>
                    <a:pt x="10" y="0"/>
                  </a:moveTo>
                  <a:cubicBezTo>
                    <a:pt x="6" y="0"/>
                    <a:pt x="3" y="1"/>
                    <a:pt x="0" y="1"/>
                  </a:cubicBezTo>
                  <a:cubicBezTo>
                    <a:pt x="0" y="1"/>
                    <a:pt x="0" y="1"/>
                    <a:pt x="0" y="1"/>
                  </a:cubicBezTo>
                  <a:cubicBezTo>
                    <a:pt x="3" y="1"/>
                    <a:pt x="6" y="1"/>
                    <a:pt x="9" y="1"/>
                  </a:cubicBezTo>
                  <a:cubicBezTo>
                    <a:pt x="9" y="1"/>
                    <a:pt x="10"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8" name="Freeform 82">
              <a:extLst>
                <a:ext uri="{FF2B5EF4-FFF2-40B4-BE49-F238E27FC236}">
                  <a16:creationId xmlns:a16="http://schemas.microsoft.com/office/drawing/2014/main" xmlns="" id="{EBB9FEAF-2401-44C0-BDEE-5B36E0E55B0C}"/>
                </a:ext>
              </a:extLst>
            </p:cNvPr>
            <p:cNvSpPr/>
            <p:nvPr/>
          </p:nvSpPr>
          <p:spPr bwMode="auto">
            <a:xfrm>
              <a:off x="5711707" y="6919450"/>
              <a:ext cx="39488" cy="8454"/>
            </a:xfrm>
            <a:custGeom>
              <a:avLst/>
              <a:gdLst>
                <a:gd name="T0" fmla="*/ 10 w 10"/>
                <a:gd name="T1" fmla="*/ 0 h 2"/>
                <a:gd name="T2" fmla="*/ 1 w 10"/>
                <a:gd name="T3" fmla="*/ 0 h 2"/>
                <a:gd name="T4" fmla="*/ 0 w 10"/>
                <a:gd name="T5" fmla="*/ 2 h 2"/>
                <a:gd name="T6" fmla="*/ 9 w 10"/>
                <a:gd name="T7" fmla="*/ 2 h 2"/>
                <a:gd name="T8" fmla="*/ 10 w 10"/>
                <a:gd name="T9" fmla="*/ 0 h 2"/>
              </a:gdLst>
              <a:ahLst/>
              <a:cxnLst>
                <a:cxn ang="0">
                  <a:pos x="T0" y="T1"/>
                </a:cxn>
                <a:cxn ang="0">
                  <a:pos x="T2" y="T3"/>
                </a:cxn>
                <a:cxn ang="0">
                  <a:pos x="T4" y="T5"/>
                </a:cxn>
                <a:cxn ang="0">
                  <a:pos x="T6" y="T7"/>
                </a:cxn>
                <a:cxn ang="0">
                  <a:pos x="T8" y="T9"/>
                </a:cxn>
              </a:cxnLst>
              <a:rect l="0" t="0" r="r" b="b"/>
              <a:pathLst>
                <a:path w="10" h="2">
                  <a:moveTo>
                    <a:pt x="10" y="0"/>
                  </a:moveTo>
                  <a:cubicBezTo>
                    <a:pt x="7" y="0"/>
                    <a:pt x="4" y="0"/>
                    <a:pt x="1" y="0"/>
                  </a:cubicBezTo>
                  <a:cubicBezTo>
                    <a:pt x="0" y="1"/>
                    <a:pt x="0" y="1"/>
                    <a:pt x="0" y="2"/>
                  </a:cubicBezTo>
                  <a:cubicBezTo>
                    <a:pt x="3" y="2"/>
                    <a:pt x="6" y="2"/>
                    <a:pt x="9" y="2"/>
                  </a:cubicBezTo>
                  <a:cubicBezTo>
                    <a:pt x="9" y="1"/>
                    <a:pt x="9" y="1"/>
                    <a:pt x="1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79" name="Freeform 83">
              <a:extLst>
                <a:ext uri="{FF2B5EF4-FFF2-40B4-BE49-F238E27FC236}">
                  <a16:creationId xmlns:a16="http://schemas.microsoft.com/office/drawing/2014/main" xmlns="" id="{4982E4DC-2426-4828-804A-F0B54A34E66F}"/>
                </a:ext>
              </a:extLst>
            </p:cNvPr>
            <p:cNvSpPr/>
            <p:nvPr/>
          </p:nvSpPr>
          <p:spPr bwMode="auto">
            <a:xfrm>
              <a:off x="5328112" y="6956082"/>
              <a:ext cx="5641" cy="281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1"/>
                    <a:pt x="1" y="0"/>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0" name="Freeform 84">
              <a:extLst>
                <a:ext uri="{FF2B5EF4-FFF2-40B4-BE49-F238E27FC236}">
                  <a16:creationId xmlns:a16="http://schemas.microsoft.com/office/drawing/2014/main" xmlns="" id="{B5A017F0-7A4D-4DBF-AFD3-1598B764006D}"/>
                </a:ext>
              </a:extLst>
            </p:cNvPr>
            <p:cNvSpPr/>
            <p:nvPr/>
          </p:nvSpPr>
          <p:spPr bwMode="auto">
            <a:xfrm>
              <a:off x="5333753" y="6927904"/>
              <a:ext cx="1119757" cy="205697"/>
            </a:xfrm>
            <a:custGeom>
              <a:avLst/>
              <a:gdLst>
                <a:gd name="T0" fmla="*/ 298 w 298"/>
                <a:gd name="T1" fmla="*/ 0 h 55"/>
                <a:gd name="T2" fmla="*/ 298 w 298"/>
                <a:gd name="T3" fmla="*/ 0 h 55"/>
                <a:gd name="T4" fmla="*/ 282 w 298"/>
                <a:gd name="T5" fmla="*/ 0 h 55"/>
                <a:gd name="T6" fmla="*/ 282 w 298"/>
                <a:gd name="T7" fmla="*/ 0 h 55"/>
                <a:gd name="T8" fmla="*/ 272 w 298"/>
                <a:gd name="T9" fmla="*/ 0 h 55"/>
                <a:gd name="T10" fmla="*/ 231 w 298"/>
                <a:gd name="T11" fmla="*/ 0 h 55"/>
                <a:gd name="T12" fmla="*/ 221 w 298"/>
                <a:gd name="T13" fmla="*/ 0 h 55"/>
                <a:gd name="T14" fmla="*/ 208 w 298"/>
                <a:gd name="T15" fmla="*/ 0 h 55"/>
                <a:gd name="T16" fmla="*/ 195 w 298"/>
                <a:gd name="T17" fmla="*/ 0 h 55"/>
                <a:gd name="T18" fmla="*/ 184 w 298"/>
                <a:gd name="T19" fmla="*/ 0 h 55"/>
                <a:gd name="T20" fmla="*/ 150 w 298"/>
                <a:gd name="T21" fmla="*/ 0 h 55"/>
                <a:gd name="T22" fmla="*/ 133 w 298"/>
                <a:gd name="T23" fmla="*/ 0 h 55"/>
                <a:gd name="T24" fmla="*/ 117 w 298"/>
                <a:gd name="T25" fmla="*/ 0 h 55"/>
                <a:gd name="T26" fmla="*/ 110 w 298"/>
                <a:gd name="T27" fmla="*/ 0 h 55"/>
                <a:gd name="T28" fmla="*/ 101 w 298"/>
                <a:gd name="T29" fmla="*/ 0 h 55"/>
                <a:gd name="T30" fmla="*/ 59 w 298"/>
                <a:gd name="T31" fmla="*/ 0 h 55"/>
                <a:gd name="T32" fmla="*/ 50 w 298"/>
                <a:gd name="T33" fmla="*/ 0 h 55"/>
                <a:gd name="T34" fmla="*/ 50 w 298"/>
                <a:gd name="T35" fmla="*/ 0 h 55"/>
                <a:gd name="T36" fmla="*/ 0 w 298"/>
                <a:gd name="T37" fmla="*/ 7 h 55"/>
                <a:gd name="T38" fmla="*/ 0 w 298"/>
                <a:gd name="T39" fmla="*/ 8 h 55"/>
                <a:gd name="T40" fmla="*/ 295 w 298"/>
                <a:gd name="T41" fmla="*/ 55 h 55"/>
                <a:gd name="T42" fmla="*/ 298 w 298"/>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55">
                  <a:moveTo>
                    <a:pt x="298" y="0"/>
                  </a:moveTo>
                  <a:cubicBezTo>
                    <a:pt x="298" y="0"/>
                    <a:pt x="298" y="0"/>
                    <a:pt x="298" y="0"/>
                  </a:cubicBezTo>
                  <a:cubicBezTo>
                    <a:pt x="293" y="0"/>
                    <a:pt x="287" y="0"/>
                    <a:pt x="282" y="0"/>
                  </a:cubicBezTo>
                  <a:cubicBezTo>
                    <a:pt x="282" y="0"/>
                    <a:pt x="282" y="0"/>
                    <a:pt x="282" y="0"/>
                  </a:cubicBezTo>
                  <a:cubicBezTo>
                    <a:pt x="279" y="0"/>
                    <a:pt x="275" y="0"/>
                    <a:pt x="272" y="0"/>
                  </a:cubicBezTo>
                  <a:cubicBezTo>
                    <a:pt x="258" y="0"/>
                    <a:pt x="245" y="0"/>
                    <a:pt x="231" y="0"/>
                  </a:cubicBezTo>
                  <a:cubicBezTo>
                    <a:pt x="228" y="0"/>
                    <a:pt x="225" y="0"/>
                    <a:pt x="221" y="0"/>
                  </a:cubicBezTo>
                  <a:cubicBezTo>
                    <a:pt x="217" y="0"/>
                    <a:pt x="212" y="0"/>
                    <a:pt x="208" y="0"/>
                  </a:cubicBezTo>
                  <a:cubicBezTo>
                    <a:pt x="203" y="0"/>
                    <a:pt x="199" y="0"/>
                    <a:pt x="195" y="0"/>
                  </a:cubicBezTo>
                  <a:cubicBezTo>
                    <a:pt x="192" y="0"/>
                    <a:pt x="188" y="0"/>
                    <a:pt x="184" y="0"/>
                  </a:cubicBezTo>
                  <a:cubicBezTo>
                    <a:pt x="173" y="0"/>
                    <a:pt x="162" y="0"/>
                    <a:pt x="150" y="0"/>
                  </a:cubicBezTo>
                  <a:cubicBezTo>
                    <a:pt x="145" y="0"/>
                    <a:pt x="139" y="0"/>
                    <a:pt x="133" y="0"/>
                  </a:cubicBezTo>
                  <a:cubicBezTo>
                    <a:pt x="128" y="0"/>
                    <a:pt x="123" y="0"/>
                    <a:pt x="117" y="0"/>
                  </a:cubicBezTo>
                  <a:cubicBezTo>
                    <a:pt x="115" y="0"/>
                    <a:pt x="112" y="0"/>
                    <a:pt x="110" y="0"/>
                  </a:cubicBezTo>
                  <a:cubicBezTo>
                    <a:pt x="107" y="0"/>
                    <a:pt x="104" y="0"/>
                    <a:pt x="101" y="0"/>
                  </a:cubicBezTo>
                  <a:cubicBezTo>
                    <a:pt x="87" y="0"/>
                    <a:pt x="73" y="0"/>
                    <a:pt x="59" y="0"/>
                  </a:cubicBezTo>
                  <a:cubicBezTo>
                    <a:pt x="56" y="0"/>
                    <a:pt x="53" y="0"/>
                    <a:pt x="50" y="0"/>
                  </a:cubicBezTo>
                  <a:cubicBezTo>
                    <a:pt x="50" y="0"/>
                    <a:pt x="50" y="0"/>
                    <a:pt x="50" y="0"/>
                  </a:cubicBezTo>
                  <a:cubicBezTo>
                    <a:pt x="22" y="1"/>
                    <a:pt x="2" y="3"/>
                    <a:pt x="0" y="7"/>
                  </a:cubicBezTo>
                  <a:cubicBezTo>
                    <a:pt x="0" y="7"/>
                    <a:pt x="0" y="8"/>
                    <a:pt x="0" y="8"/>
                  </a:cubicBezTo>
                  <a:cubicBezTo>
                    <a:pt x="9" y="9"/>
                    <a:pt x="168" y="32"/>
                    <a:pt x="295" y="55"/>
                  </a:cubicBezTo>
                  <a:cubicBezTo>
                    <a:pt x="298" y="0"/>
                    <a:pt x="298" y="0"/>
                    <a:pt x="298"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1" name="Freeform 85"/>
            <p:cNvSpPr>
              <a:spLocks/>
            </p:cNvSpPr>
            <p:nvPr/>
          </p:nvSpPr>
          <p:spPr bwMode="auto">
            <a:xfrm>
              <a:off x="5208588" y="6361113"/>
              <a:ext cx="1365250" cy="541338"/>
            </a:xfrm>
            <a:custGeom>
              <a:avLst/>
              <a:gdLst>
                <a:gd name="T0" fmla="*/ 2147483646 w 363"/>
                <a:gd name="T1" fmla="*/ 0 h 144"/>
                <a:gd name="T2" fmla="*/ 2147483646 w 363"/>
                <a:gd name="T3" fmla="*/ 0 h 144"/>
                <a:gd name="T4" fmla="*/ 2147483646 w 363"/>
                <a:gd name="T5" fmla="*/ 2147483646 h 144"/>
                <a:gd name="T6" fmla="*/ 2147483646 w 363"/>
                <a:gd name="T7" fmla="*/ 2147483646 h 144"/>
                <a:gd name="T8" fmla="*/ 2147483646 w 363"/>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144">
                  <a:moveTo>
                    <a:pt x="331" y="0"/>
                  </a:moveTo>
                  <a:cubicBezTo>
                    <a:pt x="231" y="15"/>
                    <a:pt x="132" y="15"/>
                    <a:pt x="32" y="0"/>
                  </a:cubicBezTo>
                  <a:cubicBezTo>
                    <a:pt x="0" y="48"/>
                    <a:pt x="0" y="96"/>
                    <a:pt x="32" y="144"/>
                  </a:cubicBezTo>
                  <a:cubicBezTo>
                    <a:pt x="132" y="129"/>
                    <a:pt x="231" y="129"/>
                    <a:pt x="331" y="144"/>
                  </a:cubicBezTo>
                  <a:cubicBezTo>
                    <a:pt x="363" y="96"/>
                    <a:pt x="363" y="48"/>
                    <a:pt x="331" y="0"/>
                  </a:cubicBezTo>
                </a:path>
              </a:pathLst>
            </a:custGeom>
            <a:solidFill>
              <a:srgbClr val="FCCC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82" name="Freeform 86">
              <a:extLst>
                <a:ext uri="{FF2B5EF4-FFF2-40B4-BE49-F238E27FC236}">
                  <a16:creationId xmlns:a16="http://schemas.microsoft.com/office/drawing/2014/main" xmlns="" id="{3B7C474C-3AFB-4275-9DB0-C967A0788400}"/>
                </a:ext>
              </a:extLst>
            </p:cNvPr>
            <p:cNvSpPr>
              <a:spLocks noEditPoints="1"/>
            </p:cNvSpPr>
            <p:nvPr/>
          </p:nvSpPr>
          <p:spPr bwMode="auto">
            <a:xfrm>
              <a:off x="6521204" y="6496784"/>
              <a:ext cx="25386" cy="112711"/>
            </a:xfrm>
            <a:custGeom>
              <a:avLst/>
              <a:gdLst>
                <a:gd name="T0" fmla="*/ 6 w 7"/>
                <a:gd name="T1" fmla="*/ 16 h 30"/>
                <a:gd name="T2" fmla="*/ 4 w 7"/>
                <a:gd name="T3" fmla="*/ 17 h 30"/>
                <a:gd name="T4" fmla="*/ 6 w 7"/>
                <a:gd name="T5" fmla="*/ 28 h 30"/>
                <a:gd name="T6" fmla="*/ 6 w 7"/>
                <a:gd name="T7" fmla="*/ 30 h 30"/>
                <a:gd name="T8" fmla="*/ 6 w 7"/>
                <a:gd name="T9" fmla="*/ 16 h 30"/>
                <a:gd name="T10" fmla="*/ 0 w 7"/>
                <a:gd name="T11" fmla="*/ 0 h 30"/>
                <a:gd name="T12" fmla="*/ 2 w 7"/>
                <a:gd name="T13" fmla="*/ 8 h 30"/>
                <a:gd name="T14" fmla="*/ 3 w 7"/>
                <a:gd name="T15" fmla="*/ 8 h 30"/>
                <a:gd name="T16" fmla="*/ 0 w 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0">
                  <a:moveTo>
                    <a:pt x="6" y="16"/>
                  </a:moveTo>
                  <a:cubicBezTo>
                    <a:pt x="4" y="17"/>
                    <a:pt x="4" y="17"/>
                    <a:pt x="4" y="17"/>
                  </a:cubicBezTo>
                  <a:cubicBezTo>
                    <a:pt x="5" y="21"/>
                    <a:pt x="5" y="24"/>
                    <a:pt x="6" y="28"/>
                  </a:cubicBezTo>
                  <a:cubicBezTo>
                    <a:pt x="6" y="30"/>
                    <a:pt x="6" y="30"/>
                    <a:pt x="6" y="30"/>
                  </a:cubicBezTo>
                  <a:cubicBezTo>
                    <a:pt x="7" y="28"/>
                    <a:pt x="7" y="23"/>
                    <a:pt x="6" y="16"/>
                  </a:cubicBezTo>
                  <a:moveTo>
                    <a:pt x="0" y="0"/>
                  </a:moveTo>
                  <a:cubicBezTo>
                    <a:pt x="1" y="3"/>
                    <a:pt x="2" y="6"/>
                    <a:pt x="2" y="8"/>
                  </a:cubicBezTo>
                  <a:cubicBezTo>
                    <a:pt x="3" y="8"/>
                    <a:pt x="3" y="8"/>
                    <a:pt x="3" y="8"/>
                  </a:cubicBezTo>
                  <a:cubicBezTo>
                    <a:pt x="2" y="5"/>
                    <a:pt x="1" y="3"/>
                    <a:pt x="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3" name="Freeform 87">
              <a:extLst>
                <a:ext uri="{FF2B5EF4-FFF2-40B4-BE49-F238E27FC236}">
                  <a16:creationId xmlns:a16="http://schemas.microsoft.com/office/drawing/2014/main" xmlns="" id="{33DEE229-558F-4E3A-9D81-E1076C1E2847}"/>
                </a:ext>
              </a:extLst>
            </p:cNvPr>
            <p:cNvSpPr/>
            <p:nvPr/>
          </p:nvSpPr>
          <p:spPr bwMode="auto">
            <a:xfrm>
              <a:off x="6543768" y="6601042"/>
              <a:ext cx="0" cy="845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0"/>
                    <a:pt x="0" y="0"/>
                    <a:pt x="0"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4" name="Freeform 88">
              <a:extLst>
                <a:ext uri="{FF2B5EF4-FFF2-40B4-BE49-F238E27FC236}">
                  <a16:creationId xmlns:a16="http://schemas.microsoft.com/office/drawing/2014/main" xmlns="" id="{0AC4CB83-9DBF-4080-AB18-DE2AD21E624A}"/>
                </a:ext>
              </a:extLst>
            </p:cNvPr>
            <p:cNvSpPr/>
            <p:nvPr/>
          </p:nvSpPr>
          <p:spPr bwMode="auto">
            <a:xfrm>
              <a:off x="6526845" y="6524961"/>
              <a:ext cx="16923" cy="33813"/>
            </a:xfrm>
            <a:custGeom>
              <a:avLst/>
              <a:gdLst>
                <a:gd name="T0" fmla="*/ 1 w 4"/>
                <a:gd name="T1" fmla="*/ 0 h 9"/>
                <a:gd name="T2" fmla="*/ 0 w 4"/>
                <a:gd name="T3" fmla="*/ 0 h 9"/>
                <a:gd name="T4" fmla="*/ 2 w 4"/>
                <a:gd name="T5" fmla="*/ 9 h 9"/>
                <a:gd name="T6" fmla="*/ 4 w 4"/>
                <a:gd name="T7" fmla="*/ 8 h 9"/>
                <a:gd name="T8" fmla="*/ 1 w 4"/>
                <a:gd name="T9" fmla="*/ 0 h 9"/>
              </a:gdLst>
              <a:ahLst/>
              <a:cxnLst>
                <a:cxn ang="0">
                  <a:pos x="T0" y="T1"/>
                </a:cxn>
                <a:cxn ang="0">
                  <a:pos x="T2" y="T3"/>
                </a:cxn>
                <a:cxn ang="0">
                  <a:pos x="T4" y="T5"/>
                </a:cxn>
                <a:cxn ang="0">
                  <a:pos x="T6" y="T7"/>
                </a:cxn>
                <a:cxn ang="0">
                  <a:pos x="T8" y="T9"/>
                </a:cxn>
              </a:cxnLst>
              <a:rect l="0" t="0" r="r" b="b"/>
              <a:pathLst>
                <a:path w="4" h="9">
                  <a:moveTo>
                    <a:pt x="1" y="0"/>
                  </a:moveTo>
                  <a:cubicBezTo>
                    <a:pt x="0" y="0"/>
                    <a:pt x="0" y="0"/>
                    <a:pt x="0" y="0"/>
                  </a:cubicBezTo>
                  <a:cubicBezTo>
                    <a:pt x="1" y="3"/>
                    <a:pt x="2" y="6"/>
                    <a:pt x="2" y="9"/>
                  </a:cubicBezTo>
                  <a:cubicBezTo>
                    <a:pt x="4" y="8"/>
                    <a:pt x="4" y="8"/>
                    <a:pt x="4" y="8"/>
                  </a:cubicBezTo>
                  <a:cubicBezTo>
                    <a:pt x="3" y="5"/>
                    <a:pt x="2" y="3"/>
                    <a:pt x="1" y="0"/>
                  </a:cubicBezTo>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5" name="Freeform 89">
              <a:extLst>
                <a:ext uri="{FF2B5EF4-FFF2-40B4-BE49-F238E27FC236}">
                  <a16:creationId xmlns:a16="http://schemas.microsoft.com/office/drawing/2014/main" xmlns="" id="{C2D85AF4-93DD-4AD2-9F4A-88DBB312F3DD}"/>
                </a:ext>
              </a:extLst>
            </p:cNvPr>
            <p:cNvSpPr/>
            <p:nvPr/>
          </p:nvSpPr>
          <p:spPr bwMode="auto">
            <a:xfrm>
              <a:off x="5277342" y="6434792"/>
              <a:ext cx="1266426" cy="174702"/>
            </a:xfrm>
            <a:custGeom>
              <a:avLst/>
              <a:gdLst>
                <a:gd name="T0" fmla="*/ 320 w 337"/>
                <a:gd name="T1" fmla="*/ 0 h 46"/>
                <a:gd name="T2" fmla="*/ 0 w 337"/>
                <a:gd name="T3" fmla="*/ 9 h 46"/>
                <a:gd name="T4" fmla="*/ 337 w 337"/>
                <a:gd name="T5" fmla="*/ 46 h 46"/>
                <a:gd name="T6" fmla="*/ 337 w 337"/>
                <a:gd name="T7" fmla="*/ 44 h 46"/>
                <a:gd name="T8" fmla="*/ 335 w 337"/>
                <a:gd name="T9" fmla="*/ 33 h 46"/>
                <a:gd name="T10" fmla="*/ 333 w 337"/>
                <a:gd name="T11" fmla="*/ 24 h 46"/>
                <a:gd name="T12" fmla="*/ 331 w 337"/>
                <a:gd name="T13" fmla="*/ 16 h 46"/>
                <a:gd name="T14" fmla="*/ 320 w 337"/>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46">
                  <a:moveTo>
                    <a:pt x="320" y="0"/>
                  </a:moveTo>
                  <a:cubicBezTo>
                    <a:pt x="0" y="9"/>
                    <a:pt x="0" y="9"/>
                    <a:pt x="0" y="9"/>
                  </a:cubicBezTo>
                  <a:cubicBezTo>
                    <a:pt x="0" y="9"/>
                    <a:pt x="202" y="15"/>
                    <a:pt x="337" y="46"/>
                  </a:cubicBezTo>
                  <a:cubicBezTo>
                    <a:pt x="337" y="46"/>
                    <a:pt x="337" y="45"/>
                    <a:pt x="337" y="44"/>
                  </a:cubicBezTo>
                  <a:cubicBezTo>
                    <a:pt x="336" y="40"/>
                    <a:pt x="336" y="37"/>
                    <a:pt x="335" y="33"/>
                  </a:cubicBezTo>
                  <a:cubicBezTo>
                    <a:pt x="335" y="30"/>
                    <a:pt x="334" y="27"/>
                    <a:pt x="333" y="24"/>
                  </a:cubicBezTo>
                  <a:cubicBezTo>
                    <a:pt x="333" y="22"/>
                    <a:pt x="332" y="19"/>
                    <a:pt x="331" y="16"/>
                  </a:cubicBezTo>
                  <a:cubicBezTo>
                    <a:pt x="328" y="11"/>
                    <a:pt x="325" y="6"/>
                    <a:pt x="320" y="0"/>
                  </a:cubicBezTo>
                </a:path>
              </a:pathLst>
            </a:custGeom>
            <a:solidFill>
              <a:srgbClr val="EEB039"/>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6" name="Freeform 90">
              <a:extLst>
                <a:ext uri="{FF2B5EF4-FFF2-40B4-BE49-F238E27FC236}">
                  <a16:creationId xmlns:a16="http://schemas.microsoft.com/office/drawing/2014/main" xmlns="" id="{DD3861BE-B95F-4FDD-9A8A-7D2F2B112571}"/>
                </a:ext>
              </a:extLst>
            </p:cNvPr>
            <p:cNvSpPr/>
            <p:nvPr/>
          </p:nvSpPr>
          <p:spPr bwMode="auto">
            <a:xfrm>
              <a:off x="5260419" y="6849007"/>
              <a:ext cx="1260785" cy="109892"/>
            </a:xfrm>
            <a:custGeom>
              <a:avLst/>
              <a:gdLst>
                <a:gd name="T0" fmla="*/ 317 w 335"/>
                <a:gd name="T1" fmla="*/ 0 h 29"/>
                <a:gd name="T2" fmla="*/ 18 w 335"/>
                <a:gd name="T3" fmla="*/ 0 h 29"/>
                <a:gd name="T4" fmla="*/ 18 w 335"/>
                <a:gd name="T5" fmla="*/ 29 h 29"/>
                <a:gd name="T6" fmla="*/ 317 w 335"/>
                <a:gd name="T7" fmla="*/ 29 h 29"/>
                <a:gd name="T8" fmla="*/ 317 w 335"/>
                <a:gd name="T9" fmla="*/ 0 h 29"/>
              </a:gdLst>
              <a:ahLst/>
              <a:cxnLst>
                <a:cxn ang="0">
                  <a:pos x="T0" y="T1"/>
                </a:cxn>
                <a:cxn ang="0">
                  <a:pos x="T2" y="T3"/>
                </a:cxn>
                <a:cxn ang="0">
                  <a:pos x="T4" y="T5"/>
                </a:cxn>
                <a:cxn ang="0">
                  <a:pos x="T6" y="T7"/>
                </a:cxn>
                <a:cxn ang="0">
                  <a:pos x="T8" y="T9"/>
                </a:cxn>
              </a:cxnLst>
              <a:rect l="0" t="0" r="r" b="b"/>
              <a:pathLst>
                <a:path w="335" h="29">
                  <a:moveTo>
                    <a:pt x="317" y="0"/>
                  </a:moveTo>
                  <a:cubicBezTo>
                    <a:pt x="217" y="0"/>
                    <a:pt x="118" y="0"/>
                    <a:pt x="18" y="0"/>
                  </a:cubicBezTo>
                  <a:cubicBezTo>
                    <a:pt x="0" y="1"/>
                    <a:pt x="0" y="27"/>
                    <a:pt x="18" y="29"/>
                  </a:cubicBezTo>
                  <a:cubicBezTo>
                    <a:pt x="118" y="29"/>
                    <a:pt x="217" y="29"/>
                    <a:pt x="317" y="29"/>
                  </a:cubicBezTo>
                  <a:cubicBezTo>
                    <a:pt x="335" y="27"/>
                    <a:pt x="335" y="1"/>
                    <a:pt x="317"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7" name="Freeform 91">
              <a:extLst>
                <a:ext uri="{FF2B5EF4-FFF2-40B4-BE49-F238E27FC236}">
                  <a16:creationId xmlns:a16="http://schemas.microsoft.com/office/drawing/2014/main" xmlns="" id="{396C04CA-1FED-41C7-94D2-1D55A9C4A298}"/>
                </a:ext>
              </a:extLst>
            </p:cNvPr>
            <p:cNvSpPr/>
            <p:nvPr/>
          </p:nvSpPr>
          <p:spPr bwMode="auto">
            <a:xfrm>
              <a:off x="5133493" y="6361530"/>
              <a:ext cx="1514636" cy="109894"/>
            </a:xfrm>
            <a:custGeom>
              <a:avLst/>
              <a:gdLst>
                <a:gd name="T0" fmla="*/ 385 w 403"/>
                <a:gd name="T1" fmla="*/ 0 h 29"/>
                <a:gd name="T2" fmla="*/ 18 w 403"/>
                <a:gd name="T3" fmla="*/ 0 h 29"/>
                <a:gd name="T4" fmla="*/ 18 w 403"/>
                <a:gd name="T5" fmla="*/ 29 h 29"/>
                <a:gd name="T6" fmla="*/ 385 w 403"/>
                <a:gd name="T7" fmla="*/ 29 h 29"/>
                <a:gd name="T8" fmla="*/ 385 w 403"/>
                <a:gd name="T9" fmla="*/ 0 h 29"/>
              </a:gdLst>
              <a:ahLst/>
              <a:cxnLst>
                <a:cxn ang="0">
                  <a:pos x="T0" y="T1"/>
                </a:cxn>
                <a:cxn ang="0">
                  <a:pos x="T2" y="T3"/>
                </a:cxn>
                <a:cxn ang="0">
                  <a:pos x="T4" y="T5"/>
                </a:cxn>
                <a:cxn ang="0">
                  <a:pos x="T6" y="T7"/>
                </a:cxn>
                <a:cxn ang="0">
                  <a:pos x="T8" y="T9"/>
                </a:cxn>
              </a:cxnLst>
              <a:rect l="0" t="0" r="r" b="b"/>
              <a:pathLst>
                <a:path w="403" h="29">
                  <a:moveTo>
                    <a:pt x="385" y="0"/>
                  </a:moveTo>
                  <a:cubicBezTo>
                    <a:pt x="263" y="0"/>
                    <a:pt x="140" y="0"/>
                    <a:pt x="18" y="0"/>
                  </a:cubicBezTo>
                  <a:cubicBezTo>
                    <a:pt x="0" y="1"/>
                    <a:pt x="0" y="27"/>
                    <a:pt x="18" y="29"/>
                  </a:cubicBezTo>
                  <a:cubicBezTo>
                    <a:pt x="140" y="29"/>
                    <a:pt x="263" y="29"/>
                    <a:pt x="385" y="29"/>
                  </a:cubicBezTo>
                  <a:cubicBezTo>
                    <a:pt x="403" y="27"/>
                    <a:pt x="403" y="1"/>
                    <a:pt x="385" y="0"/>
                  </a:cubicBezTo>
                  <a:close/>
                </a:path>
              </a:pathLst>
            </a:custGeom>
            <a:solidFill>
              <a:srgbClr val="F0B317"/>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8" name="Freeform 92">
              <a:extLst>
                <a:ext uri="{FF2B5EF4-FFF2-40B4-BE49-F238E27FC236}">
                  <a16:creationId xmlns:a16="http://schemas.microsoft.com/office/drawing/2014/main" xmlns="" id="{6B046A36-AA8B-4F15-B2D9-1F8D8F57ECFB}"/>
                </a:ext>
              </a:extLst>
            </p:cNvPr>
            <p:cNvSpPr/>
            <p:nvPr/>
          </p:nvSpPr>
          <p:spPr bwMode="auto">
            <a:xfrm>
              <a:off x="6146072" y="6981441"/>
              <a:ext cx="228464" cy="202880"/>
            </a:xfrm>
            <a:custGeom>
              <a:avLst/>
              <a:gdLst>
                <a:gd name="T0" fmla="*/ 56 w 61"/>
                <a:gd name="T1" fmla="*/ 54 h 54"/>
                <a:gd name="T2" fmla="*/ 54 w 61"/>
                <a:gd name="T3" fmla="*/ 53 h 54"/>
                <a:gd name="T4" fmla="*/ 2 w 61"/>
                <a:gd name="T5" fmla="*/ 9 h 54"/>
                <a:gd name="T6" fmla="*/ 2 w 61"/>
                <a:gd name="T7" fmla="*/ 2 h 54"/>
                <a:gd name="T8" fmla="*/ 8 w 61"/>
                <a:gd name="T9" fmla="*/ 2 h 54"/>
                <a:gd name="T10" fmla="*/ 59 w 61"/>
                <a:gd name="T11" fmla="*/ 47 h 54"/>
                <a:gd name="T12" fmla="*/ 60 w 61"/>
                <a:gd name="T13" fmla="*/ 53 h 54"/>
                <a:gd name="T14" fmla="*/ 56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56" y="54"/>
                  </a:moveTo>
                  <a:cubicBezTo>
                    <a:pt x="55" y="54"/>
                    <a:pt x="54" y="54"/>
                    <a:pt x="54" y="53"/>
                  </a:cubicBezTo>
                  <a:cubicBezTo>
                    <a:pt x="37" y="39"/>
                    <a:pt x="19" y="24"/>
                    <a:pt x="2" y="9"/>
                  </a:cubicBezTo>
                  <a:cubicBezTo>
                    <a:pt x="0" y="7"/>
                    <a:pt x="0" y="4"/>
                    <a:pt x="2" y="2"/>
                  </a:cubicBezTo>
                  <a:cubicBezTo>
                    <a:pt x="3" y="1"/>
                    <a:pt x="6" y="0"/>
                    <a:pt x="8" y="2"/>
                  </a:cubicBezTo>
                  <a:cubicBezTo>
                    <a:pt x="25" y="17"/>
                    <a:pt x="42" y="32"/>
                    <a:pt x="59" y="47"/>
                  </a:cubicBezTo>
                  <a:cubicBezTo>
                    <a:pt x="61" y="48"/>
                    <a:pt x="61" y="51"/>
                    <a:pt x="60" y="53"/>
                  </a:cubicBezTo>
                  <a:cubicBezTo>
                    <a:pt x="59" y="54"/>
                    <a:pt x="58" y="54"/>
                    <a:pt x="56"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89" name="Freeform 93">
              <a:extLst>
                <a:ext uri="{FF2B5EF4-FFF2-40B4-BE49-F238E27FC236}">
                  <a16:creationId xmlns:a16="http://schemas.microsoft.com/office/drawing/2014/main" xmlns="" id="{1CC87DDD-60E3-4BC9-BFD5-02360E702C2F}"/>
                </a:ext>
              </a:extLst>
            </p:cNvPr>
            <p:cNvSpPr/>
            <p:nvPr/>
          </p:nvSpPr>
          <p:spPr bwMode="auto">
            <a:xfrm>
              <a:off x="5892222" y="6995531"/>
              <a:ext cx="479494" cy="425483"/>
            </a:xfrm>
            <a:custGeom>
              <a:avLst/>
              <a:gdLst>
                <a:gd name="T0" fmla="*/ 123 w 127"/>
                <a:gd name="T1" fmla="*/ 112 h 113"/>
                <a:gd name="T2" fmla="*/ 120 w 127"/>
                <a:gd name="T3" fmla="*/ 112 h 113"/>
                <a:gd name="T4" fmla="*/ 2 w 127"/>
                <a:gd name="T5" fmla="*/ 9 h 113"/>
                <a:gd name="T6" fmla="*/ 1 w 127"/>
                <a:gd name="T7" fmla="*/ 2 h 113"/>
                <a:gd name="T8" fmla="*/ 7 w 127"/>
                <a:gd name="T9" fmla="*/ 2 h 113"/>
                <a:gd name="T10" fmla="*/ 125 w 127"/>
                <a:gd name="T11" fmla="*/ 105 h 113"/>
                <a:gd name="T12" fmla="*/ 126 w 127"/>
                <a:gd name="T13" fmla="*/ 111 h 113"/>
                <a:gd name="T14" fmla="*/ 123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123" y="112"/>
                  </a:moveTo>
                  <a:cubicBezTo>
                    <a:pt x="122" y="113"/>
                    <a:pt x="121" y="112"/>
                    <a:pt x="120" y="112"/>
                  </a:cubicBezTo>
                  <a:cubicBezTo>
                    <a:pt x="80" y="80"/>
                    <a:pt x="41" y="44"/>
                    <a:pt x="2" y="9"/>
                  </a:cubicBezTo>
                  <a:cubicBezTo>
                    <a:pt x="0" y="7"/>
                    <a:pt x="0" y="4"/>
                    <a:pt x="1" y="2"/>
                  </a:cubicBezTo>
                  <a:cubicBezTo>
                    <a:pt x="3" y="0"/>
                    <a:pt x="6" y="0"/>
                    <a:pt x="7" y="2"/>
                  </a:cubicBezTo>
                  <a:cubicBezTo>
                    <a:pt x="47" y="38"/>
                    <a:pt x="86" y="73"/>
                    <a:pt x="125" y="105"/>
                  </a:cubicBezTo>
                  <a:cubicBezTo>
                    <a:pt x="127" y="106"/>
                    <a:pt x="127" y="109"/>
                    <a:pt x="126" y="111"/>
                  </a:cubicBezTo>
                  <a:cubicBezTo>
                    <a:pt x="125" y="112"/>
                    <a:pt x="124" y="112"/>
                    <a:pt x="123"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0" name="Freeform 94"/>
            <p:cNvSpPr>
              <a:spLocks/>
            </p:cNvSpPr>
            <p:nvPr/>
          </p:nvSpPr>
          <p:spPr bwMode="auto">
            <a:xfrm>
              <a:off x="5637213" y="7010400"/>
              <a:ext cx="728663"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190" y="171"/>
                  </a:moveTo>
                  <a:cubicBezTo>
                    <a:pt x="189" y="171"/>
                    <a:pt x="188" y="170"/>
                    <a:pt x="187" y="170"/>
                  </a:cubicBezTo>
                  <a:cubicBezTo>
                    <a:pt x="125" y="122"/>
                    <a:pt x="64" y="64"/>
                    <a:pt x="2" y="8"/>
                  </a:cubicBezTo>
                  <a:cubicBezTo>
                    <a:pt x="0" y="7"/>
                    <a:pt x="0" y="4"/>
                    <a:pt x="2" y="2"/>
                  </a:cubicBezTo>
                  <a:cubicBezTo>
                    <a:pt x="3" y="0"/>
                    <a:pt x="6" y="0"/>
                    <a:pt x="8" y="2"/>
                  </a:cubicBezTo>
                  <a:cubicBezTo>
                    <a:pt x="69" y="57"/>
                    <a:pt x="131" y="115"/>
                    <a:pt x="192" y="163"/>
                  </a:cubicBezTo>
                  <a:cubicBezTo>
                    <a:pt x="194" y="164"/>
                    <a:pt x="194" y="167"/>
                    <a:pt x="193" y="169"/>
                  </a:cubicBezTo>
                  <a:cubicBezTo>
                    <a:pt x="192" y="170"/>
                    <a:pt x="191" y="170"/>
                    <a:pt x="190"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1" name="Freeform 95"/>
            <p:cNvSpPr>
              <a:spLocks/>
            </p:cNvSpPr>
            <p:nvPr/>
          </p:nvSpPr>
          <p:spPr bwMode="auto">
            <a:xfrm>
              <a:off x="5384800"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256" y="229"/>
                  </a:moveTo>
                  <a:cubicBezTo>
                    <a:pt x="255" y="229"/>
                    <a:pt x="254" y="229"/>
                    <a:pt x="253" y="228"/>
                  </a:cubicBezTo>
                  <a:cubicBezTo>
                    <a:pt x="169" y="165"/>
                    <a:pt x="85" y="82"/>
                    <a:pt x="2" y="8"/>
                  </a:cubicBezTo>
                  <a:cubicBezTo>
                    <a:pt x="0" y="6"/>
                    <a:pt x="0" y="3"/>
                    <a:pt x="1" y="2"/>
                  </a:cubicBezTo>
                  <a:cubicBezTo>
                    <a:pt x="3" y="0"/>
                    <a:pt x="6" y="0"/>
                    <a:pt x="7" y="1"/>
                  </a:cubicBezTo>
                  <a:cubicBezTo>
                    <a:pt x="91" y="75"/>
                    <a:pt x="175" y="159"/>
                    <a:pt x="258" y="221"/>
                  </a:cubicBezTo>
                  <a:cubicBezTo>
                    <a:pt x="260" y="222"/>
                    <a:pt x="260" y="225"/>
                    <a:pt x="259" y="227"/>
                  </a:cubicBezTo>
                  <a:cubicBezTo>
                    <a:pt x="258" y="228"/>
                    <a:pt x="257" y="229"/>
                    <a:pt x="256"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2" name="Freeform 96"/>
            <p:cNvSpPr>
              <a:spLocks/>
            </p:cNvSpPr>
            <p:nvPr/>
          </p:nvSpPr>
          <p:spPr bwMode="auto">
            <a:xfrm>
              <a:off x="5389563" y="7239000"/>
              <a:ext cx="728663"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189" y="177"/>
                  </a:moveTo>
                  <a:cubicBezTo>
                    <a:pt x="188" y="177"/>
                    <a:pt x="187" y="177"/>
                    <a:pt x="186" y="176"/>
                  </a:cubicBezTo>
                  <a:cubicBezTo>
                    <a:pt x="125" y="125"/>
                    <a:pt x="63" y="64"/>
                    <a:pt x="2" y="8"/>
                  </a:cubicBezTo>
                  <a:cubicBezTo>
                    <a:pt x="0" y="6"/>
                    <a:pt x="0" y="4"/>
                    <a:pt x="1" y="2"/>
                  </a:cubicBezTo>
                  <a:cubicBezTo>
                    <a:pt x="3" y="0"/>
                    <a:pt x="5" y="0"/>
                    <a:pt x="7" y="2"/>
                  </a:cubicBezTo>
                  <a:cubicBezTo>
                    <a:pt x="69" y="58"/>
                    <a:pt x="130" y="118"/>
                    <a:pt x="192" y="169"/>
                  </a:cubicBezTo>
                  <a:cubicBezTo>
                    <a:pt x="194" y="171"/>
                    <a:pt x="194" y="174"/>
                    <a:pt x="192" y="176"/>
                  </a:cubicBezTo>
                  <a:cubicBezTo>
                    <a:pt x="191" y="177"/>
                    <a:pt x="190" y="177"/>
                    <a:pt x="189"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3" name="Freeform 97">
              <a:extLst>
                <a:ext uri="{FF2B5EF4-FFF2-40B4-BE49-F238E27FC236}">
                  <a16:creationId xmlns:a16="http://schemas.microsoft.com/office/drawing/2014/main" xmlns="" id="{0549D9E4-9D22-449F-AF0C-F5433E08C849}"/>
                </a:ext>
              </a:extLst>
            </p:cNvPr>
            <p:cNvSpPr/>
            <p:nvPr/>
          </p:nvSpPr>
          <p:spPr bwMode="auto">
            <a:xfrm>
              <a:off x="5392984" y="7457646"/>
              <a:ext cx="476674" cy="450844"/>
            </a:xfrm>
            <a:custGeom>
              <a:avLst/>
              <a:gdLst>
                <a:gd name="T0" fmla="*/ 122 w 127"/>
                <a:gd name="T1" fmla="*/ 120 h 120"/>
                <a:gd name="T2" fmla="*/ 120 w 127"/>
                <a:gd name="T3" fmla="*/ 119 h 120"/>
                <a:gd name="T4" fmla="*/ 2 w 127"/>
                <a:gd name="T5" fmla="*/ 7 h 120"/>
                <a:gd name="T6" fmla="*/ 1 w 127"/>
                <a:gd name="T7" fmla="*/ 1 h 120"/>
                <a:gd name="T8" fmla="*/ 7 w 127"/>
                <a:gd name="T9" fmla="*/ 1 h 120"/>
                <a:gd name="T10" fmla="*/ 125 w 127"/>
                <a:gd name="T11" fmla="*/ 113 h 120"/>
                <a:gd name="T12" fmla="*/ 126 w 127"/>
                <a:gd name="T13" fmla="*/ 119 h 120"/>
                <a:gd name="T14" fmla="*/ 122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122" y="120"/>
                  </a:moveTo>
                  <a:cubicBezTo>
                    <a:pt x="121" y="120"/>
                    <a:pt x="120" y="120"/>
                    <a:pt x="120" y="119"/>
                  </a:cubicBezTo>
                  <a:cubicBezTo>
                    <a:pt x="80" y="83"/>
                    <a:pt x="41" y="45"/>
                    <a:pt x="2" y="7"/>
                  </a:cubicBezTo>
                  <a:cubicBezTo>
                    <a:pt x="0" y="6"/>
                    <a:pt x="0" y="3"/>
                    <a:pt x="1" y="1"/>
                  </a:cubicBezTo>
                  <a:cubicBezTo>
                    <a:pt x="3" y="0"/>
                    <a:pt x="5" y="0"/>
                    <a:pt x="7" y="1"/>
                  </a:cubicBezTo>
                  <a:cubicBezTo>
                    <a:pt x="46" y="39"/>
                    <a:pt x="86" y="77"/>
                    <a:pt x="125" y="113"/>
                  </a:cubicBezTo>
                  <a:cubicBezTo>
                    <a:pt x="127" y="114"/>
                    <a:pt x="127" y="117"/>
                    <a:pt x="126" y="119"/>
                  </a:cubicBezTo>
                  <a:cubicBezTo>
                    <a:pt x="125" y="120"/>
                    <a:pt x="124" y="120"/>
                    <a:pt x="122"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4" name="Freeform 98">
              <a:extLst>
                <a:ext uri="{FF2B5EF4-FFF2-40B4-BE49-F238E27FC236}">
                  <a16:creationId xmlns:a16="http://schemas.microsoft.com/office/drawing/2014/main" xmlns="" id="{F84CABB5-6489-4D26-8DF2-DA47198979E4}"/>
                </a:ext>
              </a:extLst>
            </p:cNvPr>
            <p:cNvSpPr/>
            <p:nvPr/>
          </p:nvSpPr>
          <p:spPr bwMode="auto">
            <a:xfrm>
              <a:off x="5395805" y="7671797"/>
              <a:ext cx="228464" cy="225422"/>
            </a:xfrm>
            <a:custGeom>
              <a:avLst/>
              <a:gdLst>
                <a:gd name="T0" fmla="*/ 56 w 60"/>
                <a:gd name="T1" fmla="*/ 60 h 60"/>
                <a:gd name="T2" fmla="*/ 53 w 60"/>
                <a:gd name="T3" fmla="*/ 58 h 60"/>
                <a:gd name="T4" fmla="*/ 2 w 60"/>
                <a:gd name="T5" fmla="*/ 8 h 60"/>
                <a:gd name="T6" fmla="*/ 1 w 60"/>
                <a:gd name="T7" fmla="*/ 2 h 60"/>
                <a:gd name="T8" fmla="*/ 7 w 60"/>
                <a:gd name="T9" fmla="*/ 2 h 60"/>
                <a:gd name="T10" fmla="*/ 58 w 60"/>
                <a:gd name="T11" fmla="*/ 52 h 60"/>
                <a:gd name="T12" fmla="*/ 59 w 60"/>
                <a:gd name="T13" fmla="*/ 58 h 60"/>
                <a:gd name="T14" fmla="*/ 56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6" y="60"/>
                  </a:moveTo>
                  <a:cubicBezTo>
                    <a:pt x="55" y="60"/>
                    <a:pt x="54" y="59"/>
                    <a:pt x="53" y="58"/>
                  </a:cubicBezTo>
                  <a:cubicBezTo>
                    <a:pt x="36" y="42"/>
                    <a:pt x="19" y="25"/>
                    <a:pt x="2" y="8"/>
                  </a:cubicBezTo>
                  <a:cubicBezTo>
                    <a:pt x="0" y="6"/>
                    <a:pt x="0" y="3"/>
                    <a:pt x="1" y="2"/>
                  </a:cubicBezTo>
                  <a:cubicBezTo>
                    <a:pt x="3" y="0"/>
                    <a:pt x="5" y="0"/>
                    <a:pt x="7" y="2"/>
                  </a:cubicBezTo>
                  <a:cubicBezTo>
                    <a:pt x="24" y="19"/>
                    <a:pt x="41" y="36"/>
                    <a:pt x="58" y="52"/>
                  </a:cubicBezTo>
                  <a:cubicBezTo>
                    <a:pt x="60" y="54"/>
                    <a:pt x="60" y="57"/>
                    <a:pt x="59" y="58"/>
                  </a:cubicBezTo>
                  <a:cubicBezTo>
                    <a:pt x="58" y="59"/>
                    <a:pt x="57" y="60"/>
                    <a:pt x="56"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5" name="Freeform 99">
              <a:extLst>
                <a:ext uri="{FF2B5EF4-FFF2-40B4-BE49-F238E27FC236}">
                  <a16:creationId xmlns:a16="http://schemas.microsoft.com/office/drawing/2014/main" xmlns="" id="{C9404DB0-6292-4DC7-9478-8CEB2B80ECDC}"/>
                </a:ext>
              </a:extLst>
            </p:cNvPr>
            <p:cNvSpPr/>
            <p:nvPr/>
          </p:nvSpPr>
          <p:spPr bwMode="auto">
            <a:xfrm>
              <a:off x="5384523" y="6981441"/>
              <a:ext cx="231285" cy="202880"/>
            </a:xfrm>
            <a:custGeom>
              <a:avLst/>
              <a:gdLst>
                <a:gd name="T0" fmla="*/ 4 w 61"/>
                <a:gd name="T1" fmla="*/ 54 h 54"/>
                <a:gd name="T2" fmla="*/ 1 w 61"/>
                <a:gd name="T3" fmla="*/ 53 h 54"/>
                <a:gd name="T4" fmla="*/ 2 w 61"/>
                <a:gd name="T5" fmla="*/ 47 h 54"/>
                <a:gd name="T6" fmla="*/ 53 w 61"/>
                <a:gd name="T7" fmla="*/ 2 h 54"/>
                <a:gd name="T8" fmla="*/ 59 w 61"/>
                <a:gd name="T9" fmla="*/ 2 h 54"/>
                <a:gd name="T10" fmla="*/ 59 w 61"/>
                <a:gd name="T11" fmla="*/ 9 h 54"/>
                <a:gd name="T12" fmla="*/ 7 w 61"/>
                <a:gd name="T13" fmla="*/ 53 h 54"/>
                <a:gd name="T14" fmla="*/ 4 w 6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4">
                  <a:moveTo>
                    <a:pt x="4" y="54"/>
                  </a:moveTo>
                  <a:cubicBezTo>
                    <a:pt x="3" y="54"/>
                    <a:pt x="2" y="54"/>
                    <a:pt x="1" y="53"/>
                  </a:cubicBezTo>
                  <a:cubicBezTo>
                    <a:pt x="0" y="51"/>
                    <a:pt x="0" y="48"/>
                    <a:pt x="2" y="47"/>
                  </a:cubicBezTo>
                  <a:cubicBezTo>
                    <a:pt x="19" y="32"/>
                    <a:pt x="36" y="17"/>
                    <a:pt x="53" y="2"/>
                  </a:cubicBezTo>
                  <a:cubicBezTo>
                    <a:pt x="55" y="0"/>
                    <a:pt x="58" y="1"/>
                    <a:pt x="59" y="2"/>
                  </a:cubicBezTo>
                  <a:cubicBezTo>
                    <a:pt x="61" y="4"/>
                    <a:pt x="60" y="7"/>
                    <a:pt x="59" y="9"/>
                  </a:cubicBezTo>
                  <a:cubicBezTo>
                    <a:pt x="42" y="24"/>
                    <a:pt x="24" y="39"/>
                    <a:pt x="7" y="53"/>
                  </a:cubicBezTo>
                  <a:cubicBezTo>
                    <a:pt x="6" y="54"/>
                    <a:pt x="5" y="54"/>
                    <a:pt x="4" y="54"/>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6" name="Freeform 100">
              <a:extLst>
                <a:ext uri="{FF2B5EF4-FFF2-40B4-BE49-F238E27FC236}">
                  <a16:creationId xmlns:a16="http://schemas.microsoft.com/office/drawing/2014/main" xmlns="" id="{BA1A9E8A-2B33-41B9-8007-817877B823A9}"/>
                </a:ext>
              </a:extLst>
            </p:cNvPr>
            <p:cNvSpPr/>
            <p:nvPr/>
          </p:nvSpPr>
          <p:spPr bwMode="auto">
            <a:xfrm>
              <a:off x="5390164" y="6995531"/>
              <a:ext cx="476672" cy="425483"/>
            </a:xfrm>
            <a:custGeom>
              <a:avLst/>
              <a:gdLst>
                <a:gd name="T0" fmla="*/ 4 w 127"/>
                <a:gd name="T1" fmla="*/ 112 h 113"/>
                <a:gd name="T2" fmla="*/ 1 w 127"/>
                <a:gd name="T3" fmla="*/ 111 h 113"/>
                <a:gd name="T4" fmla="*/ 2 w 127"/>
                <a:gd name="T5" fmla="*/ 105 h 113"/>
                <a:gd name="T6" fmla="*/ 120 w 127"/>
                <a:gd name="T7" fmla="*/ 2 h 113"/>
                <a:gd name="T8" fmla="*/ 126 w 127"/>
                <a:gd name="T9" fmla="*/ 2 h 113"/>
                <a:gd name="T10" fmla="*/ 125 w 127"/>
                <a:gd name="T11" fmla="*/ 9 h 113"/>
                <a:gd name="T12" fmla="*/ 7 w 127"/>
                <a:gd name="T13" fmla="*/ 112 h 113"/>
                <a:gd name="T14" fmla="*/ 4 w 127"/>
                <a:gd name="T15" fmla="*/ 1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13">
                  <a:moveTo>
                    <a:pt x="4" y="112"/>
                  </a:moveTo>
                  <a:cubicBezTo>
                    <a:pt x="3" y="112"/>
                    <a:pt x="2" y="112"/>
                    <a:pt x="1" y="111"/>
                  </a:cubicBezTo>
                  <a:cubicBezTo>
                    <a:pt x="0" y="109"/>
                    <a:pt x="0" y="106"/>
                    <a:pt x="2" y="105"/>
                  </a:cubicBezTo>
                  <a:cubicBezTo>
                    <a:pt x="41" y="73"/>
                    <a:pt x="80" y="38"/>
                    <a:pt x="120" y="2"/>
                  </a:cubicBezTo>
                  <a:cubicBezTo>
                    <a:pt x="121" y="0"/>
                    <a:pt x="124" y="0"/>
                    <a:pt x="126" y="2"/>
                  </a:cubicBezTo>
                  <a:cubicBezTo>
                    <a:pt x="127" y="4"/>
                    <a:pt x="127" y="7"/>
                    <a:pt x="125" y="9"/>
                  </a:cubicBezTo>
                  <a:cubicBezTo>
                    <a:pt x="86" y="44"/>
                    <a:pt x="46" y="80"/>
                    <a:pt x="7" y="112"/>
                  </a:cubicBezTo>
                  <a:cubicBezTo>
                    <a:pt x="6" y="112"/>
                    <a:pt x="5" y="113"/>
                    <a:pt x="4" y="112"/>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6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97" name="Freeform 101"/>
            <p:cNvSpPr>
              <a:spLocks/>
            </p:cNvSpPr>
            <p:nvPr/>
          </p:nvSpPr>
          <p:spPr bwMode="auto">
            <a:xfrm>
              <a:off x="5392738" y="7010400"/>
              <a:ext cx="730250" cy="642938"/>
            </a:xfrm>
            <a:custGeom>
              <a:avLst/>
              <a:gdLst>
                <a:gd name="T0" fmla="*/ 2147483646 w 194"/>
                <a:gd name="T1" fmla="*/ 2147483646 h 171"/>
                <a:gd name="T2" fmla="*/ 2147483646 w 194"/>
                <a:gd name="T3" fmla="*/ 2147483646 h 171"/>
                <a:gd name="T4" fmla="*/ 2147483646 w 194"/>
                <a:gd name="T5" fmla="*/ 2147483646 h 171"/>
                <a:gd name="T6" fmla="*/ 2147483646 w 194"/>
                <a:gd name="T7" fmla="*/ 2147483646 h 171"/>
                <a:gd name="T8" fmla="*/ 2147483646 w 194"/>
                <a:gd name="T9" fmla="*/ 2147483646 h 171"/>
                <a:gd name="T10" fmla="*/ 2147483646 w 194"/>
                <a:gd name="T11" fmla="*/ 2147483646 h 171"/>
                <a:gd name="T12" fmla="*/ 2147483646 w 194"/>
                <a:gd name="T13" fmla="*/ 2147483646 h 171"/>
                <a:gd name="T14" fmla="*/ 2147483646 w 194"/>
                <a:gd name="T15" fmla="*/ 2147483646 h 1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1">
                  <a:moveTo>
                    <a:pt x="4" y="171"/>
                  </a:moveTo>
                  <a:cubicBezTo>
                    <a:pt x="3" y="170"/>
                    <a:pt x="2" y="170"/>
                    <a:pt x="1" y="169"/>
                  </a:cubicBezTo>
                  <a:cubicBezTo>
                    <a:pt x="0" y="167"/>
                    <a:pt x="0" y="164"/>
                    <a:pt x="2" y="163"/>
                  </a:cubicBezTo>
                  <a:cubicBezTo>
                    <a:pt x="63" y="115"/>
                    <a:pt x="125" y="57"/>
                    <a:pt x="186" y="2"/>
                  </a:cubicBezTo>
                  <a:cubicBezTo>
                    <a:pt x="188" y="0"/>
                    <a:pt x="191" y="0"/>
                    <a:pt x="192" y="2"/>
                  </a:cubicBezTo>
                  <a:cubicBezTo>
                    <a:pt x="194" y="4"/>
                    <a:pt x="194" y="7"/>
                    <a:pt x="192" y="8"/>
                  </a:cubicBezTo>
                  <a:cubicBezTo>
                    <a:pt x="130" y="64"/>
                    <a:pt x="69" y="122"/>
                    <a:pt x="7" y="170"/>
                  </a:cubicBezTo>
                  <a:cubicBezTo>
                    <a:pt x="6" y="170"/>
                    <a:pt x="5" y="171"/>
                    <a:pt x="4" y="171"/>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8" name="Freeform 102"/>
            <p:cNvSpPr>
              <a:spLocks/>
            </p:cNvSpPr>
            <p:nvPr/>
          </p:nvSpPr>
          <p:spPr bwMode="auto">
            <a:xfrm>
              <a:off x="5395913" y="7026275"/>
              <a:ext cx="977900" cy="858838"/>
            </a:xfrm>
            <a:custGeom>
              <a:avLst/>
              <a:gdLst>
                <a:gd name="T0" fmla="*/ 2147483646 w 260"/>
                <a:gd name="T1" fmla="*/ 2147483646 h 229"/>
                <a:gd name="T2" fmla="*/ 2147483646 w 260"/>
                <a:gd name="T3" fmla="*/ 2147483646 h 229"/>
                <a:gd name="T4" fmla="*/ 2147483646 w 260"/>
                <a:gd name="T5" fmla="*/ 2147483646 h 229"/>
                <a:gd name="T6" fmla="*/ 2147483646 w 260"/>
                <a:gd name="T7" fmla="*/ 2147483646 h 229"/>
                <a:gd name="T8" fmla="*/ 2147483646 w 260"/>
                <a:gd name="T9" fmla="*/ 2147483646 h 229"/>
                <a:gd name="T10" fmla="*/ 2147483646 w 260"/>
                <a:gd name="T11" fmla="*/ 2147483646 h 229"/>
                <a:gd name="T12" fmla="*/ 2147483646 w 260"/>
                <a:gd name="T13" fmla="*/ 2147483646 h 229"/>
                <a:gd name="T14" fmla="*/ 2147483646 w 260"/>
                <a:gd name="T15" fmla="*/ 2147483646 h 2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229">
                  <a:moveTo>
                    <a:pt x="4" y="229"/>
                  </a:moveTo>
                  <a:cubicBezTo>
                    <a:pt x="3" y="229"/>
                    <a:pt x="2" y="228"/>
                    <a:pt x="1" y="227"/>
                  </a:cubicBezTo>
                  <a:cubicBezTo>
                    <a:pt x="0" y="225"/>
                    <a:pt x="0" y="222"/>
                    <a:pt x="1" y="221"/>
                  </a:cubicBezTo>
                  <a:cubicBezTo>
                    <a:pt x="85" y="159"/>
                    <a:pt x="169" y="75"/>
                    <a:pt x="253" y="1"/>
                  </a:cubicBezTo>
                  <a:cubicBezTo>
                    <a:pt x="254" y="0"/>
                    <a:pt x="257" y="0"/>
                    <a:pt x="259" y="2"/>
                  </a:cubicBezTo>
                  <a:cubicBezTo>
                    <a:pt x="260" y="3"/>
                    <a:pt x="260" y="6"/>
                    <a:pt x="258" y="8"/>
                  </a:cubicBezTo>
                  <a:cubicBezTo>
                    <a:pt x="175" y="82"/>
                    <a:pt x="91" y="165"/>
                    <a:pt x="7" y="228"/>
                  </a:cubicBezTo>
                  <a:cubicBezTo>
                    <a:pt x="6" y="229"/>
                    <a:pt x="5" y="229"/>
                    <a:pt x="4" y="229"/>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99" name="Freeform 103"/>
            <p:cNvSpPr>
              <a:spLocks/>
            </p:cNvSpPr>
            <p:nvPr/>
          </p:nvSpPr>
          <p:spPr bwMode="auto">
            <a:xfrm>
              <a:off x="5640388" y="7239000"/>
              <a:ext cx="730250" cy="665163"/>
            </a:xfrm>
            <a:custGeom>
              <a:avLst/>
              <a:gdLst>
                <a:gd name="T0" fmla="*/ 2147483646 w 194"/>
                <a:gd name="T1" fmla="*/ 2147483646 h 177"/>
                <a:gd name="T2" fmla="*/ 2147483646 w 194"/>
                <a:gd name="T3" fmla="*/ 2147483646 h 177"/>
                <a:gd name="T4" fmla="*/ 2147483646 w 194"/>
                <a:gd name="T5" fmla="*/ 2147483646 h 177"/>
                <a:gd name="T6" fmla="*/ 2147483646 w 194"/>
                <a:gd name="T7" fmla="*/ 2147483646 h 177"/>
                <a:gd name="T8" fmla="*/ 2147483646 w 194"/>
                <a:gd name="T9" fmla="*/ 2147483646 h 177"/>
                <a:gd name="T10" fmla="*/ 2147483646 w 194"/>
                <a:gd name="T11" fmla="*/ 2147483646 h 177"/>
                <a:gd name="T12" fmla="*/ 2147483646 w 194"/>
                <a:gd name="T13" fmla="*/ 2147483646 h 177"/>
                <a:gd name="T14" fmla="*/ 2147483646 w 194"/>
                <a:gd name="T15" fmla="*/ 2147483646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 h="177">
                  <a:moveTo>
                    <a:pt x="5" y="177"/>
                  </a:moveTo>
                  <a:cubicBezTo>
                    <a:pt x="4" y="177"/>
                    <a:pt x="2" y="177"/>
                    <a:pt x="2" y="176"/>
                  </a:cubicBezTo>
                  <a:cubicBezTo>
                    <a:pt x="0" y="174"/>
                    <a:pt x="0" y="171"/>
                    <a:pt x="2" y="169"/>
                  </a:cubicBezTo>
                  <a:cubicBezTo>
                    <a:pt x="64" y="118"/>
                    <a:pt x="125" y="58"/>
                    <a:pt x="187" y="2"/>
                  </a:cubicBezTo>
                  <a:cubicBezTo>
                    <a:pt x="188" y="0"/>
                    <a:pt x="191" y="0"/>
                    <a:pt x="193" y="2"/>
                  </a:cubicBezTo>
                  <a:cubicBezTo>
                    <a:pt x="194" y="4"/>
                    <a:pt x="194" y="6"/>
                    <a:pt x="192" y="8"/>
                  </a:cubicBezTo>
                  <a:cubicBezTo>
                    <a:pt x="131" y="64"/>
                    <a:pt x="69" y="125"/>
                    <a:pt x="8" y="176"/>
                  </a:cubicBezTo>
                  <a:cubicBezTo>
                    <a:pt x="7" y="177"/>
                    <a:pt x="6" y="177"/>
                    <a:pt x="5" y="177"/>
                  </a:cubicBezTo>
                  <a:close/>
                </a:path>
              </a:pathLst>
            </a:custGeom>
            <a:solidFill>
              <a:srgbClr val="E09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0" name="Freeform 104">
              <a:extLst>
                <a:ext uri="{FF2B5EF4-FFF2-40B4-BE49-F238E27FC236}">
                  <a16:creationId xmlns:a16="http://schemas.microsoft.com/office/drawing/2014/main" xmlns="" id="{E5D36839-568D-4089-A217-36D93332A3C2}"/>
                </a:ext>
              </a:extLst>
            </p:cNvPr>
            <p:cNvSpPr/>
            <p:nvPr/>
          </p:nvSpPr>
          <p:spPr bwMode="auto">
            <a:xfrm>
              <a:off x="5889401" y="7457646"/>
              <a:ext cx="476674" cy="450844"/>
            </a:xfrm>
            <a:custGeom>
              <a:avLst/>
              <a:gdLst>
                <a:gd name="T0" fmla="*/ 5 w 127"/>
                <a:gd name="T1" fmla="*/ 120 h 120"/>
                <a:gd name="T2" fmla="*/ 1 w 127"/>
                <a:gd name="T3" fmla="*/ 119 h 120"/>
                <a:gd name="T4" fmla="*/ 2 w 127"/>
                <a:gd name="T5" fmla="*/ 113 h 120"/>
                <a:gd name="T6" fmla="*/ 120 w 127"/>
                <a:gd name="T7" fmla="*/ 1 h 120"/>
                <a:gd name="T8" fmla="*/ 126 w 127"/>
                <a:gd name="T9" fmla="*/ 1 h 120"/>
                <a:gd name="T10" fmla="*/ 125 w 127"/>
                <a:gd name="T11" fmla="*/ 7 h 120"/>
                <a:gd name="T12" fmla="*/ 7 w 127"/>
                <a:gd name="T13" fmla="*/ 119 h 120"/>
                <a:gd name="T14" fmla="*/ 5 w 127"/>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0">
                  <a:moveTo>
                    <a:pt x="5" y="120"/>
                  </a:moveTo>
                  <a:cubicBezTo>
                    <a:pt x="3" y="120"/>
                    <a:pt x="2" y="120"/>
                    <a:pt x="1" y="119"/>
                  </a:cubicBezTo>
                  <a:cubicBezTo>
                    <a:pt x="0" y="117"/>
                    <a:pt x="0" y="114"/>
                    <a:pt x="2" y="113"/>
                  </a:cubicBezTo>
                  <a:cubicBezTo>
                    <a:pt x="41" y="77"/>
                    <a:pt x="81" y="39"/>
                    <a:pt x="120" y="1"/>
                  </a:cubicBezTo>
                  <a:cubicBezTo>
                    <a:pt x="122" y="0"/>
                    <a:pt x="124" y="0"/>
                    <a:pt x="126" y="1"/>
                  </a:cubicBezTo>
                  <a:cubicBezTo>
                    <a:pt x="127" y="3"/>
                    <a:pt x="127" y="6"/>
                    <a:pt x="125" y="7"/>
                  </a:cubicBezTo>
                  <a:cubicBezTo>
                    <a:pt x="86" y="45"/>
                    <a:pt x="47" y="83"/>
                    <a:pt x="7" y="119"/>
                  </a:cubicBezTo>
                  <a:cubicBezTo>
                    <a:pt x="7" y="120"/>
                    <a:pt x="6" y="120"/>
                    <a:pt x="5" y="12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70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1" name="Freeform 105">
              <a:extLst>
                <a:ext uri="{FF2B5EF4-FFF2-40B4-BE49-F238E27FC236}">
                  <a16:creationId xmlns:a16="http://schemas.microsoft.com/office/drawing/2014/main" xmlns="" id="{6E7EF3F9-47C5-46B5-9065-B17675535814}"/>
                </a:ext>
              </a:extLst>
            </p:cNvPr>
            <p:cNvSpPr/>
            <p:nvPr/>
          </p:nvSpPr>
          <p:spPr bwMode="auto">
            <a:xfrm>
              <a:off x="6137609" y="7671797"/>
              <a:ext cx="225644" cy="225422"/>
            </a:xfrm>
            <a:custGeom>
              <a:avLst/>
              <a:gdLst>
                <a:gd name="T0" fmla="*/ 4 w 60"/>
                <a:gd name="T1" fmla="*/ 60 h 60"/>
                <a:gd name="T2" fmla="*/ 1 w 60"/>
                <a:gd name="T3" fmla="*/ 58 h 60"/>
                <a:gd name="T4" fmla="*/ 2 w 60"/>
                <a:gd name="T5" fmla="*/ 52 h 60"/>
                <a:gd name="T6" fmla="*/ 53 w 60"/>
                <a:gd name="T7" fmla="*/ 2 h 60"/>
                <a:gd name="T8" fmla="*/ 59 w 60"/>
                <a:gd name="T9" fmla="*/ 2 h 60"/>
                <a:gd name="T10" fmla="*/ 58 w 60"/>
                <a:gd name="T11" fmla="*/ 8 h 60"/>
                <a:gd name="T12" fmla="*/ 7 w 60"/>
                <a:gd name="T13" fmla="*/ 58 h 60"/>
                <a:gd name="T14" fmla="*/ 4 w 60"/>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 y="60"/>
                  </a:moveTo>
                  <a:cubicBezTo>
                    <a:pt x="3" y="60"/>
                    <a:pt x="2" y="59"/>
                    <a:pt x="1" y="58"/>
                  </a:cubicBezTo>
                  <a:cubicBezTo>
                    <a:pt x="0" y="57"/>
                    <a:pt x="0" y="54"/>
                    <a:pt x="2" y="52"/>
                  </a:cubicBezTo>
                  <a:cubicBezTo>
                    <a:pt x="19" y="36"/>
                    <a:pt x="36" y="19"/>
                    <a:pt x="53" y="2"/>
                  </a:cubicBezTo>
                  <a:cubicBezTo>
                    <a:pt x="55" y="0"/>
                    <a:pt x="57" y="0"/>
                    <a:pt x="59" y="2"/>
                  </a:cubicBezTo>
                  <a:cubicBezTo>
                    <a:pt x="60" y="3"/>
                    <a:pt x="60" y="6"/>
                    <a:pt x="58" y="8"/>
                  </a:cubicBezTo>
                  <a:cubicBezTo>
                    <a:pt x="41" y="25"/>
                    <a:pt x="24" y="42"/>
                    <a:pt x="7" y="58"/>
                  </a:cubicBezTo>
                  <a:cubicBezTo>
                    <a:pt x="6" y="59"/>
                    <a:pt x="5" y="60"/>
                    <a:pt x="4" y="60"/>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250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2" name="Freeform 106">
              <a:extLst>
                <a:ext uri="{FF2B5EF4-FFF2-40B4-BE49-F238E27FC236}">
                  <a16:creationId xmlns:a16="http://schemas.microsoft.com/office/drawing/2014/main" xmlns="" id="{7D2961E9-DDBD-4951-A021-2E0DBD8B5F37}"/>
                </a:ext>
              </a:extLst>
            </p:cNvPr>
            <p:cNvSpPr/>
            <p:nvPr/>
          </p:nvSpPr>
          <p:spPr bwMode="auto">
            <a:xfrm>
              <a:off x="5424011" y="6496784"/>
              <a:ext cx="262310" cy="318410"/>
            </a:xfrm>
            <a:custGeom>
              <a:avLst/>
              <a:gdLst>
                <a:gd name="T0" fmla="*/ 65 w 70"/>
                <a:gd name="T1" fmla="*/ 85 h 85"/>
                <a:gd name="T2" fmla="*/ 61 w 70"/>
                <a:gd name="T3" fmla="*/ 83 h 85"/>
                <a:gd name="T4" fmla="*/ 1 w 70"/>
                <a:gd name="T5" fmla="*/ 7 h 85"/>
                <a:gd name="T6" fmla="*/ 2 w 70"/>
                <a:gd name="T7" fmla="*/ 1 h 85"/>
                <a:gd name="T8" fmla="*/ 8 w 70"/>
                <a:gd name="T9" fmla="*/ 2 h 85"/>
                <a:gd name="T10" fmla="*/ 68 w 70"/>
                <a:gd name="T11" fmla="*/ 78 h 85"/>
                <a:gd name="T12" fmla="*/ 67 w 70"/>
                <a:gd name="T13" fmla="*/ 84 h 85"/>
                <a:gd name="T14" fmla="*/ 6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70" y="80"/>
                    <a:pt x="69" y="83"/>
                    <a:pt x="67" y="84"/>
                  </a:cubicBezTo>
                  <a:cubicBezTo>
                    <a:pt x="67"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3" name="Freeform 107">
              <a:extLst>
                <a:ext uri="{FF2B5EF4-FFF2-40B4-BE49-F238E27FC236}">
                  <a16:creationId xmlns:a16="http://schemas.microsoft.com/office/drawing/2014/main" xmlns="" id="{6C3DBE92-9BF7-43EE-AF6C-F2E626A3330F}"/>
                </a:ext>
              </a:extLst>
            </p:cNvPr>
            <p:cNvSpPr/>
            <p:nvPr/>
          </p:nvSpPr>
          <p:spPr bwMode="auto">
            <a:xfrm>
              <a:off x="5424011" y="6496784"/>
              <a:ext cx="262310" cy="318410"/>
            </a:xfrm>
            <a:custGeom>
              <a:avLst/>
              <a:gdLst>
                <a:gd name="T0" fmla="*/ 5 w 70"/>
                <a:gd name="T1" fmla="*/ 85 h 85"/>
                <a:gd name="T2" fmla="*/ 2 w 70"/>
                <a:gd name="T3" fmla="*/ 84 h 85"/>
                <a:gd name="T4" fmla="*/ 1 w 70"/>
                <a:gd name="T5" fmla="*/ 78 h 85"/>
                <a:gd name="T6" fmla="*/ 61 w 70"/>
                <a:gd name="T7" fmla="*/ 2 h 85"/>
                <a:gd name="T8" fmla="*/ 67 w 70"/>
                <a:gd name="T9" fmla="*/ 1 h 85"/>
                <a:gd name="T10" fmla="*/ 68 w 70"/>
                <a:gd name="T11" fmla="*/ 7 h 85"/>
                <a:gd name="T12" fmla="*/ 8 w 70"/>
                <a:gd name="T13" fmla="*/ 83 h 85"/>
                <a:gd name="T14" fmla="*/ 5 w 7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70"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4" name="Freeform 108">
              <a:extLst>
                <a:ext uri="{FF2B5EF4-FFF2-40B4-BE49-F238E27FC236}">
                  <a16:creationId xmlns:a16="http://schemas.microsoft.com/office/drawing/2014/main" xmlns="" id="{A0CD3A24-B4F2-47E9-ABD5-E9F453056FD7}"/>
                </a:ext>
              </a:extLst>
            </p:cNvPr>
            <p:cNvSpPr/>
            <p:nvPr/>
          </p:nvSpPr>
          <p:spPr bwMode="auto">
            <a:xfrm>
              <a:off x="5649655" y="6496784"/>
              <a:ext cx="259491"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5" name="Freeform 109">
              <a:extLst>
                <a:ext uri="{FF2B5EF4-FFF2-40B4-BE49-F238E27FC236}">
                  <a16:creationId xmlns:a16="http://schemas.microsoft.com/office/drawing/2014/main" xmlns="" id="{39764BBA-DFB8-4DD8-B6A1-5BEAA51FF6A1}"/>
                </a:ext>
              </a:extLst>
            </p:cNvPr>
            <p:cNvSpPr/>
            <p:nvPr/>
          </p:nvSpPr>
          <p:spPr bwMode="auto">
            <a:xfrm>
              <a:off x="5649655" y="6496784"/>
              <a:ext cx="259491"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6" name="Freeform 110">
              <a:extLst>
                <a:ext uri="{FF2B5EF4-FFF2-40B4-BE49-F238E27FC236}">
                  <a16:creationId xmlns:a16="http://schemas.microsoft.com/office/drawing/2014/main" xmlns="" id="{9EAE9148-A146-4609-AEC4-4A853A0E55E8}"/>
                </a:ext>
              </a:extLst>
            </p:cNvPr>
            <p:cNvSpPr/>
            <p:nvPr/>
          </p:nvSpPr>
          <p:spPr bwMode="auto">
            <a:xfrm>
              <a:off x="5872478"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7" y="0"/>
                    <a:pt x="8" y="2"/>
                  </a:cubicBezTo>
                  <a:cubicBezTo>
                    <a:pt x="68" y="78"/>
                    <a:pt x="68" y="78"/>
                    <a:pt x="68" y="78"/>
                  </a:cubicBezTo>
                  <a:cubicBezTo>
                    <a:pt x="69" y="80"/>
                    <a:pt x="69" y="83"/>
                    <a:pt x="67" y="84"/>
                  </a:cubicBezTo>
                  <a:cubicBezTo>
                    <a:pt x="66" y="85"/>
                    <a:pt x="66"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7" name="Freeform 111">
              <a:extLst>
                <a:ext uri="{FF2B5EF4-FFF2-40B4-BE49-F238E27FC236}">
                  <a16:creationId xmlns:a16="http://schemas.microsoft.com/office/drawing/2014/main" xmlns="" id="{E786C502-ADD1-49D6-AC35-FC0F69EE0324}"/>
                </a:ext>
              </a:extLst>
            </p:cNvPr>
            <p:cNvSpPr/>
            <p:nvPr/>
          </p:nvSpPr>
          <p:spPr bwMode="auto">
            <a:xfrm>
              <a:off x="5872478"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8" name="Freeform 112">
              <a:extLst>
                <a:ext uri="{FF2B5EF4-FFF2-40B4-BE49-F238E27FC236}">
                  <a16:creationId xmlns:a16="http://schemas.microsoft.com/office/drawing/2014/main" xmlns="" id="{E2412D21-3F24-485C-9212-B4A365967A7A}"/>
                </a:ext>
              </a:extLst>
            </p:cNvPr>
            <p:cNvSpPr/>
            <p:nvPr/>
          </p:nvSpPr>
          <p:spPr bwMode="auto">
            <a:xfrm>
              <a:off x="6098122" y="6496784"/>
              <a:ext cx="262312" cy="318410"/>
            </a:xfrm>
            <a:custGeom>
              <a:avLst/>
              <a:gdLst>
                <a:gd name="T0" fmla="*/ 65 w 69"/>
                <a:gd name="T1" fmla="*/ 85 h 85"/>
                <a:gd name="T2" fmla="*/ 61 w 69"/>
                <a:gd name="T3" fmla="*/ 83 h 85"/>
                <a:gd name="T4" fmla="*/ 1 w 69"/>
                <a:gd name="T5" fmla="*/ 7 h 85"/>
                <a:gd name="T6" fmla="*/ 2 w 69"/>
                <a:gd name="T7" fmla="*/ 1 h 85"/>
                <a:gd name="T8" fmla="*/ 8 w 69"/>
                <a:gd name="T9" fmla="*/ 2 h 85"/>
                <a:gd name="T10" fmla="*/ 68 w 69"/>
                <a:gd name="T11" fmla="*/ 78 h 85"/>
                <a:gd name="T12" fmla="*/ 67 w 69"/>
                <a:gd name="T13" fmla="*/ 84 h 85"/>
                <a:gd name="T14" fmla="*/ 6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65" y="85"/>
                  </a:moveTo>
                  <a:cubicBezTo>
                    <a:pt x="63" y="85"/>
                    <a:pt x="62" y="84"/>
                    <a:pt x="61" y="83"/>
                  </a:cubicBezTo>
                  <a:cubicBezTo>
                    <a:pt x="1" y="7"/>
                    <a:pt x="1" y="7"/>
                    <a:pt x="1" y="7"/>
                  </a:cubicBezTo>
                  <a:cubicBezTo>
                    <a:pt x="0" y="5"/>
                    <a:pt x="0" y="2"/>
                    <a:pt x="2" y="1"/>
                  </a:cubicBezTo>
                  <a:cubicBezTo>
                    <a:pt x="4" y="0"/>
                    <a:pt x="6" y="0"/>
                    <a:pt x="8" y="2"/>
                  </a:cubicBezTo>
                  <a:cubicBezTo>
                    <a:pt x="68" y="78"/>
                    <a:pt x="68" y="78"/>
                    <a:pt x="68" y="78"/>
                  </a:cubicBezTo>
                  <a:cubicBezTo>
                    <a:pt x="69" y="80"/>
                    <a:pt x="69" y="83"/>
                    <a:pt x="67" y="84"/>
                  </a:cubicBezTo>
                  <a:cubicBezTo>
                    <a:pt x="66" y="85"/>
                    <a:pt x="65" y="85"/>
                    <a:pt x="6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09" name="Freeform 113">
              <a:extLst>
                <a:ext uri="{FF2B5EF4-FFF2-40B4-BE49-F238E27FC236}">
                  <a16:creationId xmlns:a16="http://schemas.microsoft.com/office/drawing/2014/main" xmlns="" id="{26C4D384-2F87-4508-90B1-E308E0DFC82C}"/>
                </a:ext>
              </a:extLst>
            </p:cNvPr>
            <p:cNvSpPr/>
            <p:nvPr/>
          </p:nvSpPr>
          <p:spPr bwMode="auto">
            <a:xfrm>
              <a:off x="6098122" y="6496784"/>
              <a:ext cx="262312" cy="318410"/>
            </a:xfrm>
            <a:custGeom>
              <a:avLst/>
              <a:gdLst>
                <a:gd name="T0" fmla="*/ 5 w 69"/>
                <a:gd name="T1" fmla="*/ 85 h 85"/>
                <a:gd name="T2" fmla="*/ 2 w 69"/>
                <a:gd name="T3" fmla="*/ 84 h 85"/>
                <a:gd name="T4" fmla="*/ 1 w 69"/>
                <a:gd name="T5" fmla="*/ 78 h 85"/>
                <a:gd name="T6" fmla="*/ 61 w 69"/>
                <a:gd name="T7" fmla="*/ 2 h 85"/>
                <a:gd name="T8" fmla="*/ 67 w 69"/>
                <a:gd name="T9" fmla="*/ 1 h 85"/>
                <a:gd name="T10" fmla="*/ 68 w 69"/>
                <a:gd name="T11" fmla="*/ 7 h 85"/>
                <a:gd name="T12" fmla="*/ 8 w 69"/>
                <a:gd name="T13" fmla="*/ 83 h 85"/>
                <a:gd name="T14" fmla="*/ 5 w 6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5">
                  <a:moveTo>
                    <a:pt x="5" y="85"/>
                  </a:moveTo>
                  <a:cubicBezTo>
                    <a:pt x="4" y="85"/>
                    <a:pt x="3" y="85"/>
                    <a:pt x="2" y="84"/>
                  </a:cubicBezTo>
                  <a:cubicBezTo>
                    <a:pt x="0" y="83"/>
                    <a:pt x="0" y="80"/>
                    <a:pt x="1" y="78"/>
                  </a:cubicBezTo>
                  <a:cubicBezTo>
                    <a:pt x="61" y="2"/>
                    <a:pt x="61" y="2"/>
                    <a:pt x="61" y="2"/>
                  </a:cubicBezTo>
                  <a:cubicBezTo>
                    <a:pt x="63" y="0"/>
                    <a:pt x="65" y="0"/>
                    <a:pt x="67" y="1"/>
                  </a:cubicBezTo>
                  <a:cubicBezTo>
                    <a:pt x="69" y="2"/>
                    <a:pt x="69" y="5"/>
                    <a:pt x="68" y="7"/>
                  </a:cubicBezTo>
                  <a:cubicBezTo>
                    <a:pt x="8" y="83"/>
                    <a:pt x="8" y="83"/>
                    <a:pt x="8" y="83"/>
                  </a:cubicBezTo>
                  <a:cubicBezTo>
                    <a:pt x="7" y="84"/>
                    <a:pt x="6" y="85"/>
                    <a:pt x="5" y="85"/>
                  </a:cubicBezTo>
                  <a:close/>
                </a:path>
              </a:pathLst>
            </a:custGeom>
            <a:solidFill>
              <a:srgbClr val="E09531"/>
            </a:solidFill>
            <a:ln>
              <a:noFill/>
            </a:ln>
            <a:extLst>
              <a:ext uri="{91240B29-F687-4F45-9708-019B960494DF}">
                <a14:hiddenLine xmlns:a14="http://schemas.microsoft.com/office/drawing/2010/main" w="9525">
                  <a:solidFill>
                    <a:srgbClr val="000000"/>
                  </a:solidFill>
                  <a:round/>
                </a14:hiddenLine>
              </a:ext>
            </a:extLst>
          </p:spPr>
          <p:txBody>
            <a:bodyPr>
              <a:normAutofit fontScale="37500" lnSpcReduction="20000"/>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110" name="Freeform 114">
              <a:extLst>
                <a:ext uri="{FF2B5EF4-FFF2-40B4-BE49-F238E27FC236}">
                  <a16:creationId xmlns:a16="http://schemas.microsoft.com/office/drawing/2014/main" xmlns="" id="{CA466834-F35A-49C6-BA12-7DE4016E2F87}"/>
                </a:ext>
              </a:extLst>
            </p:cNvPr>
            <p:cNvSpPr/>
            <p:nvPr/>
          </p:nvSpPr>
          <p:spPr bwMode="auto">
            <a:xfrm>
              <a:off x="4885285" y="5147069"/>
              <a:ext cx="2016694" cy="122291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4">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grpSp>
      <p:sp>
        <p:nvSpPr>
          <p:cNvPr id="111" name="Freeform 7">
            <a:extLst>
              <a:ext uri="{FF2B5EF4-FFF2-40B4-BE49-F238E27FC236}">
                <a16:creationId xmlns:a16="http://schemas.microsoft.com/office/drawing/2014/main" xmlns="" id="{6792945E-BCF0-4C01-8166-FD6FB6FCAB60}"/>
              </a:ext>
            </a:extLst>
          </p:cNvPr>
          <p:cNvSpPr>
            <a:spLocks noEditPoints="1"/>
          </p:cNvSpPr>
          <p:nvPr/>
        </p:nvSpPr>
        <p:spPr bwMode="auto">
          <a:xfrm>
            <a:off x="2968627" y="2235201"/>
            <a:ext cx="3206750" cy="1277938"/>
          </a:xfrm>
          <a:custGeom>
            <a:avLst/>
            <a:gdLst>
              <a:gd name="T0" fmla="*/ 258 w 318"/>
              <a:gd name="T1" fmla="*/ 100 h 127"/>
              <a:gd name="T2" fmla="*/ 184 w 318"/>
              <a:gd name="T3" fmla="*/ 100 h 127"/>
              <a:gd name="T4" fmla="*/ 110 w 318"/>
              <a:gd name="T5" fmla="*/ 100 h 127"/>
              <a:gd name="T6" fmla="*/ 36 w 318"/>
              <a:gd name="T7" fmla="*/ 100 h 127"/>
              <a:gd name="T8" fmla="*/ 14 w 318"/>
              <a:gd name="T9" fmla="*/ 127 h 127"/>
              <a:gd name="T10" fmla="*/ 19 w 318"/>
              <a:gd name="T11" fmla="*/ 124 h 127"/>
              <a:gd name="T12" fmla="*/ 14 w 318"/>
              <a:gd name="T13" fmla="*/ 122 h 127"/>
              <a:gd name="T14" fmla="*/ 35 w 318"/>
              <a:gd name="T15" fmla="*/ 117 h 127"/>
              <a:gd name="T16" fmla="*/ 48 w 318"/>
              <a:gd name="T17" fmla="*/ 111 h 127"/>
              <a:gd name="T18" fmla="*/ 61 w 318"/>
              <a:gd name="T19" fmla="*/ 117 h 127"/>
              <a:gd name="T20" fmla="*/ 85 w 318"/>
              <a:gd name="T21" fmla="*/ 117 h 127"/>
              <a:gd name="T22" fmla="*/ 109 w 318"/>
              <a:gd name="T23" fmla="*/ 117 h 127"/>
              <a:gd name="T24" fmla="*/ 122 w 318"/>
              <a:gd name="T25" fmla="*/ 111 h 127"/>
              <a:gd name="T26" fmla="*/ 135 w 318"/>
              <a:gd name="T27" fmla="*/ 117 h 127"/>
              <a:gd name="T28" fmla="*/ 159 w 318"/>
              <a:gd name="T29" fmla="*/ 117 h 127"/>
              <a:gd name="T30" fmla="*/ 183 w 318"/>
              <a:gd name="T31" fmla="*/ 117 h 127"/>
              <a:gd name="T32" fmla="*/ 196 w 318"/>
              <a:gd name="T33" fmla="*/ 111 h 127"/>
              <a:gd name="T34" fmla="*/ 209 w 318"/>
              <a:gd name="T35" fmla="*/ 117 h 127"/>
              <a:gd name="T36" fmla="*/ 233 w 318"/>
              <a:gd name="T37" fmla="*/ 117 h 127"/>
              <a:gd name="T38" fmla="*/ 257 w 318"/>
              <a:gd name="T39" fmla="*/ 117 h 127"/>
              <a:gd name="T40" fmla="*/ 270 w 318"/>
              <a:gd name="T41" fmla="*/ 111 h 127"/>
              <a:gd name="T42" fmla="*/ 283 w 318"/>
              <a:gd name="T43" fmla="*/ 117 h 127"/>
              <a:gd name="T44" fmla="*/ 304 w 318"/>
              <a:gd name="T45" fmla="*/ 122 h 127"/>
              <a:gd name="T46" fmla="*/ 299 w 318"/>
              <a:gd name="T47" fmla="*/ 124 h 127"/>
              <a:gd name="T48" fmla="*/ 304 w 318"/>
              <a:gd name="T49" fmla="*/ 127 h 127"/>
              <a:gd name="T50" fmla="*/ 304 w 318"/>
              <a:gd name="T51" fmla="*/ 0 h 127"/>
              <a:gd name="T52" fmla="*/ 299 w 318"/>
              <a:gd name="T53" fmla="*/ 3 h 127"/>
              <a:gd name="T54" fmla="*/ 304 w 318"/>
              <a:gd name="T55" fmla="*/ 4 h 127"/>
              <a:gd name="T56" fmla="*/ 283 w 318"/>
              <a:gd name="T57" fmla="*/ 10 h 127"/>
              <a:gd name="T58" fmla="*/ 270 w 318"/>
              <a:gd name="T59" fmla="*/ 16 h 127"/>
              <a:gd name="T60" fmla="*/ 257 w 318"/>
              <a:gd name="T61" fmla="*/ 10 h 127"/>
              <a:gd name="T62" fmla="*/ 233 w 318"/>
              <a:gd name="T63" fmla="*/ 9 h 127"/>
              <a:gd name="T64" fmla="*/ 209 w 318"/>
              <a:gd name="T65" fmla="*/ 10 h 127"/>
              <a:gd name="T66" fmla="*/ 196 w 318"/>
              <a:gd name="T67" fmla="*/ 16 h 127"/>
              <a:gd name="T68" fmla="*/ 183 w 318"/>
              <a:gd name="T69" fmla="*/ 10 h 127"/>
              <a:gd name="T70" fmla="*/ 159 w 318"/>
              <a:gd name="T71" fmla="*/ 9 h 127"/>
              <a:gd name="T72" fmla="*/ 135 w 318"/>
              <a:gd name="T73" fmla="*/ 10 h 127"/>
              <a:gd name="T74" fmla="*/ 122 w 318"/>
              <a:gd name="T75" fmla="*/ 16 h 127"/>
              <a:gd name="T76" fmla="*/ 109 w 318"/>
              <a:gd name="T77" fmla="*/ 10 h 127"/>
              <a:gd name="T78" fmla="*/ 85 w 318"/>
              <a:gd name="T79" fmla="*/ 9 h 127"/>
              <a:gd name="T80" fmla="*/ 61 w 318"/>
              <a:gd name="T81" fmla="*/ 10 h 127"/>
              <a:gd name="T82" fmla="*/ 48 w 318"/>
              <a:gd name="T83" fmla="*/ 16 h 127"/>
              <a:gd name="T84" fmla="*/ 35 w 318"/>
              <a:gd name="T85" fmla="*/ 10 h 127"/>
              <a:gd name="T86" fmla="*/ 14 w 318"/>
              <a:gd name="T87" fmla="*/ 4 h 127"/>
              <a:gd name="T88" fmla="*/ 19 w 318"/>
              <a:gd name="T89" fmla="*/ 3 h 127"/>
              <a:gd name="T90" fmla="*/ 14 w 318"/>
              <a:gd name="T91" fmla="*/ 0 h 127"/>
              <a:gd name="T92" fmla="*/ 36 w 318"/>
              <a:gd name="T93" fmla="*/ 26 h 127"/>
              <a:gd name="T94" fmla="*/ 110 w 318"/>
              <a:gd name="T95" fmla="*/ 26 h 127"/>
              <a:gd name="T96" fmla="*/ 184 w 318"/>
              <a:gd name="T97" fmla="*/ 26 h 127"/>
              <a:gd name="T98" fmla="*/ 258 w 318"/>
              <a:gd name="T99" fmla="*/ 26 h 127"/>
              <a:gd name="T100" fmla="*/ 315 w 318"/>
              <a:gd name="T10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127">
                <a:moveTo>
                  <a:pt x="307" y="100"/>
                </a:moveTo>
                <a:cubicBezTo>
                  <a:pt x="282" y="100"/>
                  <a:pt x="282" y="100"/>
                  <a:pt x="282" y="100"/>
                </a:cubicBezTo>
                <a:cubicBezTo>
                  <a:pt x="258" y="100"/>
                  <a:pt x="258" y="100"/>
                  <a:pt x="258" y="100"/>
                </a:cubicBezTo>
                <a:cubicBezTo>
                  <a:pt x="233" y="100"/>
                  <a:pt x="233" y="100"/>
                  <a:pt x="233" y="100"/>
                </a:cubicBezTo>
                <a:cubicBezTo>
                  <a:pt x="208" y="100"/>
                  <a:pt x="208" y="100"/>
                  <a:pt x="208" y="100"/>
                </a:cubicBezTo>
                <a:cubicBezTo>
                  <a:pt x="184" y="100"/>
                  <a:pt x="184" y="100"/>
                  <a:pt x="184" y="100"/>
                </a:cubicBezTo>
                <a:cubicBezTo>
                  <a:pt x="159" y="100"/>
                  <a:pt x="159" y="100"/>
                  <a:pt x="159" y="100"/>
                </a:cubicBezTo>
                <a:cubicBezTo>
                  <a:pt x="134" y="100"/>
                  <a:pt x="134" y="100"/>
                  <a:pt x="134" y="100"/>
                </a:cubicBezTo>
                <a:cubicBezTo>
                  <a:pt x="110" y="100"/>
                  <a:pt x="110" y="100"/>
                  <a:pt x="110" y="100"/>
                </a:cubicBezTo>
                <a:cubicBezTo>
                  <a:pt x="85" y="100"/>
                  <a:pt x="85" y="100"/>
                  <a:pt x="85" y="100"/>
                </a:cubicBezTo>
                <a:cubicBezTo>
                  <a:pt x="60" y="100"/>
                  <a:pt x="60" y="100"/>
                  <a:pt x="60" y="100"/>
                </a:cubicBezTo>
                <a:cubicBezTo>
                  <a:pt x="36" y="100"/>
                  <a:pt x="36" y="100"/>
                  <a:pt x="36" y="100"/>
                </a:cubicBezTo>
                <a:cubicBezTo>
                  <a:pt x="11" y="100"/>
                  <a:pt x="11" y="100"/>
                  <a:pt x="11" y="100"/>
                </a:cubicBezTo>
                <a:cubicBezTo>
                  <a:pt x="1" y="105"/>
                  <a:pt x="0" y="114"/>
                  <a:pt x="3" y="120"/>
                </a:cubicBezTo>
                <a:cubicBezTo>
                  <a:pt x="5" y="123"/>
                  <a:pt x="10" y="127"/>
                  <a:pt x="14" y="127"/>
                </a:cubicBezTo>
                <a:cubicBezTo>
                  <a:pt x="14" y="127"/>
                  <a:pt x="15" y="126"/>
                  <a:pt x="16" y="126"/>
                </a:cubicBezTo>
                <a:cubicBezTo>
                  <a:pt x="17" y="126"/>
                  <a:pt x="18" y="125"/>
                  <a:pt x="19" y="124"/>
                </a:cubicBezTo>
                <a:cubicBezTo>
                  <a:pt x="19" y="124"/>
                  <a:pt x="19" y="124"/>
                  <a:pt x="19" y="124"/>
                </a:cubicBezTo>
                <a:cubicBezTo>
                  <a:pt x="18" y="123"/>
                  <a:pt x="18" y="123"/>
                  <a:pt x="18" y="123"/>
                </a:cubicBezTo>
                <a:cubicBezTo>
                  <a:pt x="18" y="123"/>
                  <a:pt x="17" y="124"/>
                  <a:pt x="17" y="124"/>
                </a:cubicBezTo>
                <a:cubicBezTo>
                  <a:pt x="16" y="124"/>
                  <a:pt x="15" y="123"/>
                  <a:pt x="14" y="122"/>
                </a:cubicBezTo>
                <a:cubicBezTo>
                  <a:pt x="11" y="119"/>
                  <a:pt x="14" y="114"/>
                  <a:pt x="17" y="113"/>
                </a:cubicBezTo>
                <a:cubicBezTo>
                  <a:pt x="19" y="112"/>
                  <a:pt x="21" y="111"/>
                  <a:pt x="24" y="111"/>
                </a:cubicBezTo>
                <a:cubicBezTo>
                  <a:pt x="28" y="111"/>
                  <a:pt x="32" y="113"/>
                  <a:pt x="35" y="117"/>
                </a:cubicBezTo>
                <a:cubicBezTo>
                  <a:pt x="36" y="117"/>
                  <a:pt x="36" y="117"/>
                  <a:pt x="36" y="117"/>
                </a:cubicBezTo>
                <a:cubicBezTo>
                  <a:pt x="37" y="117"/>
                  <a:pt x="37" y="117"/>
                  <a:pt x="37" y="117"/>
                </a:cubicBezTo>
                <a:cubicBezTo>
                  <a:pt x="39" y="113"/>
                  <a:pt x="43" y="111"/>
                  <a:pt x="48" y="111"/>
                </a:cubicBezTo>
                <a:cubicBezTo>
                  <a:pt x="53" y="111"/>
                  <a:pt x="57" y="113"/>
                  <a:pt x="60" y="117"/>
                </a:cubicBezTo>
                <a:cubicBezTo>
                  <a:pt x="60" y="117"/>
                  <a:pt x="60" y="117"/>
                  <a:pt x="60" y="117"/>
                </a:cubicBezTo>
                <a:cubicBezTo>
                  <a:pt x="61" y="117"/>
                  <a:pt x="61" y="117"/>
                  <a:pt x="61" y="117"/>
                </a:cubicBezTo>
                <a:cubicBezTo>
                  <a:pt x="64" y="113"/>
                  <a:pt x="68" y="111"/>
                  <a:pt x="73" y="111"/>
                </a:cubicBezTo>
                <a:cubicBezTo>
                  <a:pt x="78" y="111"/>
                  <a:pt x="82" y="113"/>
                  <a:pt x="84" y="117"/>
                </a:cubicBezTo>
                <a:cubicBezTo>
                  <a:pt x="85" y="117"/>
                  <a:pt x="85" y="117"/>
                  <a:pt x="85" y="117"/>
                </a:cubicBezTo>
                <a:cubicBezTo>
                  <a:pt x="86" y="117"/>
                  <a:pt x="86" y="117"/>
                  <a:pt x="86" y="117"/>
                </a:cubicBezTo>
                <a:cubicBezTo>
                  <a:pt x="89" y="113"/>
                  <a:pt x="93" y="111"/>
                  <a:pt x="97" y="111"/>
                </a:cubicBezTo>
                <a:cubicBezTo>
                  <a:pt x="102" y="111"/>
                  <a:pt x="106" y="113"/>
                  <a:pt x="109" y="117"/>
                </a:cubicBezTo>
                <a:cubicBezTo>
                  <a:pt x="110" y="117"/>
                  <a:pt x="110" y="117"/>
                  <a:pt x="110" y="117"/>
                </a:cubicBezTo>
                <a:cubicBezTo>
                  <a:pt x="111" y="117"/>
                  <a:pt x="111" y="117"/>
                  <a:pt x="111" y="117"/>
                </a:cubicBezTo>
                <a:cubicBezTo>
                  <a:pt x="113" y="113"/>
                  <a:pt x="117" y="111"/>
                  <a:pt x="122" y="111"/>
                </a:cubicBezTo>
                <a:cubicBezTo>
                  <a:pt x="127" y="111"/>
                  <a:pt x="131" y="113"/>
                  <a:pt x="134" y="117"/>
                </a:cubicBezTo>
                <a:cubicBezTo>
                  <a:pt x="134" y="117"/>
                  <a:pt x="134" y="117"/>
                  <a:pt x="134" y="117"/>
                </a:cubicBezTo>
                <a:cubicBezTo>
                  <a:pt x="135" y="117"/>
                  <a:pt x="135" y="117"/>
                  <a:pt x="135" y="117"/>
                </a:cubicBezTo>
                <a:cubicBezTo>
                  <a:pt x="138" y="113"/>
                  <a:pt x="142" y="111"/>
                  <a:pt x="147" y="111"/>
                </a:cubicBezTo>
                <a:cubicBezTo>
                  <a:pt x="151" y="111"/>
                  <a:pt x="156" y="113"/>
                  <a:pt x="158" y="117"/>
                </a:cubicBezTo>
                <a:cubicBezTo>
                  <a:pt x="159" y="117"/>
                  <a:pt x="159" y="117"/>
                  <a:pt x="159" y="117"/>
                </a:cubicBezTo>
                <a:cubicBezTo>
                  <a:pt x="160" y="117"/>
                  <a:pt x="160" y="117"/>
                  <a:pt x="160" y="117"/>
                </a:cubicBezTo>
                <a:cubicBezTo>
                  <a:pt x="163" y="113"/>
                  <a:pt x="167" y="111"/>
                  <a:pt x="171" y="111"/>
                </a:cubicBezTo>
                <a:cubicBezTo>
                  <a:pt x="176" y="111"/>
                  <a:pt x="180" y="113"/>
                  <a:pt x="183" y="117"/>
                </a:cubicBezTo>
                <a:cubicBezTo>
                  <a:pt x="184" y="117"/>
                  <a:pt x="184" y="117"/>
                  <a:pt x="184" y="117"/>
                </a:cubicBezTo>
                <a:cubicBezTo>
                  <a:pt x="185" y="117"/>
                  <a:pt x="185" y="117"/>
                  <a:pt x="185" y="117"/>
                </a:cubicBezTo>
                <a:cubicBezTo>
                  <a:pt x="187" y="113"/>
                  <a:pt x="191" y="111"/>
                  <a:pt x="196" y="111"/>
                </a:cubicBezTo>
                <a:cubicBezTo>
                  <a:pt x="201" y="111"/>
                  <a:pt x="205" y="113"/>
                  <a:pt x="208" y="117"/>
                </a:cubicBezTo>
                <a:cubicBezTo>
                  <a:pt x="208" y="117"/>
                  <a:pt x="208" y="117"/>
                  <a:pt x="208" y="117"/>
                </a:cubicBezTo>
                <a:cubicBezTo>
                  <a:pt x="209" y="117"/>
                  <a:pt x="209" y="117"/>
                  <a:pt x="209" y="117"/>
                </a:cubicBezTo>
                <a:cubicBezTo>
                  <a:pt x="212" y="113"/>
                  <a:pt x="216" y="111"/>
                  <a:pt x="221" y="111"/>
                </a:cubicBezTo>
                <a:cubicBezTo>
                  <a:pt x="225" y="111"/>
                  <a:pt x="230" y="113"/>
                  <a:pt x="232" y="117"/>
                </a:cubicBezTo>
                <a:cubicBezTo>
                  <a:pt x="233" y="117"/>
                  <a:pt x="233" y="117"/>
                  <a:pt x="233" y="117"/>
                </a:cubicBezTo>
                <a:cubicBezTo>
                  <a:pt x="234" y="117"/>
                  <a:pt x="234" y="117"/>
                  <a:pt x="234" y="117"/>
                </a:cubicBezTo>
                <a:cubicBezTo>
                  <a:pt x="236" y="113"/>
                  <a:pt x="241" y="111"/>
                  <a:pt x="245" y="111"/>
                </a:cubicBezTo>
                <a:cubicBezTo>
                  <a:pt x="250" y="111"/>
                  <a:pt x="254" y="113"/>
                  <a:pt x="257" y="117"/>
                </a:cubicBezTo>
                <a:cubicBezTo>
                  <a:pt x="258" y="117"/>
                  <a:pt x="258" y="117"/>
                  <a:pt x="258" y="117"/>
                </a:cubicBezTo>
                <a:cubicBezTo>
                  <a:pt x="258" y="117"/>
                  <a:pt x="258" y="117"/>
                  <a:pt x="258" y="117"/>
                </a:cubicBezTo>
                <a:cubicBezTo>
                  <a:pt x="261" y="113"/>
                  <a:pt x="265" y="111"/>
                  <a:pt x="270" y="111"/>
                </a:cubicBezTo>
                <a:cubicBezTo>
                  <a:pt x="275" y="111"/>
                  <a:pt x="279" y="113"/>
                  <a:pt x="282" y="117"/>
                </a:cubicBezTo>
                <a:cubicBezTo>
                  <a:pt x="282" y="117"/>
                  <a:pt x="282" y="117"/>
                  <a:pt x="282" y="117"/>
                </a:cubicBezTo>
                <a:cubicBezTo>
                  <a:pt x="283" y="117"/>
                  <a:pt x="283" y="117"/>
                  <a:pt x="283" y="117"/>
                </a:cubicBezTo>
                <a:cubicBezTo>
                  <a:pt x="286" y="113"/>
                  <a:pt x="290" y="111"/>
                  <a:pt x="295" y="111"/>
                </a:cubicBezTo>
                <a:cubicBezTo>
                  <a:pt x="297" y="111"/>
                  <a:pt x="299" y="112"/>
                  <a:pt x="301" y="113"/>
                </a:cubicBezTo>
                <a:cubicBezTo>
                  <a:pt x="304" y="114"/>
                  <a:pt x="307" y="119"/>
                  <a:pt x="304" y="122"/>
                </a:cubicBezTo>
                <a:cubicBezTo>
                  <a:pt x="304" y="123"/>
                  <a:pt x="303" y="124"/>
                  <a:pt x="301" y="124"/>
                </a:cubicBezTo>
                <a:cubicBezTo>
                  <a:pt x="301" y="124"/>
                  <a:pt x="300" y="123"/>
                  <a:pt x="300" y="123"/>
                </a:cubicBezTo>
                <a:cubicBezTo>
                  <a:pt x="299" y="124"/>
                  <a:pt x="299" y="124"/>
                  <a:pt x="299" y="124"/>
                </a:cubicBezTo>
                <a:cubicBezTo>
                  <a:pt x="299" y="124"/>
                  <a:pt x="299" y="124"/>
                  <a:pt x="299" y="124"/>
                </a:cubicBezTo>
                <a:cubicBezTo>
                  <a:pt x="300" y="125"/>
                  <a:pt x="301" y="126"/>
                  <a:pt x="303" y="126"/>
                </a:cubicBezTo>
                <a:cubicBezTo>
                  <a:pt x="303" y="126"/>
                  <a:pt x="304" y="127"/>
                  <a:pt x="304" y="127"/>
                </a:cubicBezTo>
                <a:cubicBezTo>
                  <a:pt x="309" y="127"/>
                  <a:pt x="313" y="123"/>
                  <a:pt x="315" y="120"/>
                </a:cubicBezTo>
                <a:cubicBezTo>
                  <a:pt x="318" y="114"/>
                  <a:pt x="317" y="105"/>
                  <a:pt x="307" y="100"/>
                </a:cubicBezTo>
                <a:moveTo>
                  <a:pt x="304" y="0"/>
                </a:moveTo>
                <a:cubicBezTo>
                  <a:pt x="304" y="0"/>
                  <a:pt x="303" y="0"/>
                  <a:pt x="303" y="0"/>
                </a:cubicBezTo>
                <a:cubicBezTo>
                  <a:pt x="301" y="1"/>
                  <a:pt x="300" y="1"/>
                  <a:pt x="299" y="2"/>
                </a:cubicBezTo>
                <a:cubicBezTo>
                  <a:pt x="299" y="3"/>
                  <a:pt x="299" y="3"/>
                  <a:pt x="299" y="3"/>
                </a:cubicBezTo>
                <a:cubicBezTo>
                  <a:pt x="300" y="3"/>
                  <a:pt x="300" y="3"/>
                  <a:pt x="300" y="3"/>
                </a:cubicBezTo>
                <a:cubicBezTo>
                  <a:pt x="300" y="3"/>
                  <a:pt x="301" y="3"/>
                  <a:pt x="301" y="3"/>
                </a:cubicBezTo>
                <a:cubicBezTo>
                  <a:pt x="303" y="3"/>
                  <a:pt x="304" y="4"/>
                  <a:pt x="304" y="4"/>
                </a:cubicBezTo>
                <a:cubicBezTo>
                  <a:pt x="307" y="7"/>
                  <a:pt x="304" y="12"/>
                  <a:pt x="301" y="14"/>
                </a:cubicBezTo>
                <a:cubicBezTo>
                  <a:pt x="299" y="15"/>
                  <a:pt x="297" y="16"/>
                  <a:pt x="295" y="16"/>
                </a:cubicBezTo>
                <a:cubicBezTo>
                  <a:pt x="290" y="16"/>
                  <a:pt x="286" y="13"/>
                  <a:pt x="283" y="10"/>
                </a:cubicBezTo>
                <a:cubicBezTo>
                  <a:pt x="282" y="9"/>
                  <a:pt x="282" y="9"/>
                  <a:pt x="282" y="9"/>
                </a:cubicBezTo>
                <a:cubicBezTo>
                  <a:pt x="282" y="10"/>
                  <a:pt x="282" y="10"/>
                  <a:pt x="282" y="10"/>
                </a:cubicBezTo>
                <a:cubicBezTo>
                  <a:pt x="279" y="13"/>
                  <a:pt x="275" y="16"/>
                  <a:pt x="270" y="16"/>
                </a:cubicBezTo>
                <a:cubicBezTo>
                  <a:pt x="265" y="16"/>
                  <a:pt x="261" y="13"/>
                  <a:pt x="258" y="10"/>
                </a:cubicBezTo>
                <a:cubicBezTo>
                  <a:pt x="258" y="9"/>
                  <a:pt x="258" y="9"/>
                  <a:pt x="258" y="9"/>
                </a:cubicBezTo>
                <a:cubicBezTo>
                  <a:pt x="257" y="10"/>
                  <a:pt x="257" y="10"/>
                  <a:pt x="257" y="10"/>
                </a:cubicBezTo>
                <a:cubicBezTo>
                  <a:pt x="254" y="13"/>
                  <a:pt x="250" y="16"/>
                  <a:pt x="245" y="16"/>
                </a:cubicBezTo>
                <a:cubicBezTo>
                  <a:pt x="241" y="16"/>
                  <a:pt x="236" y="13"/>
                  <a:pt x="234" y="10"/>
                </a:cubicBezTo>
                <a:cubicBezTo>
                  <a:pt x="233" y="9"/>
                  <a:pt x="233" y="9"/>
                  <a:pt x="233" y="9"/>
                </a:cubicBezTo>
                <a:cubicBezTo>
                  <a:pt x="232" y="10"/>
                  <a:pt x="232" y="10"/>
                  <a:pt x="232" y="10"/>
                </a:cubicBezTo>
                <a:cubicBezTo>
                  <a:pt x="230" y="13"/>
                  <a:pt x="225" y="16"/>
                  <a:pt x="221" y="16"/>
                </a:cubicBezTo>
                <a:cubicBezTo>
                  <a:pt x="216" y="16"/>
                  <a:pt x="212" y="13"/>
                  <a:pt x="209" y="10"/>
                </a:cubicBezTo>
                <a:cubicBezTo>
                  <a:pt x="208" y="9"/>
                  <a:pt x="208" y="9"/>
                  <a:pt x="208" y="9"/>
                </a:cubicBezTo>
                <a:cubicBezTo>
                  <a:pt x="208" y="10"/>
                  <a:pt x="208" y="10"/>
                  <a:pt x="208" y="10"/>
                </a:cubicBezTo>
                <a:cubicBezTo>
                  <a:pt x="205" y="13"/>
                  <a:pt x="201" y="16"/>
                  <a:pt x="196" y="16"/>
                </a:cubicBezTo>
                <a:cubicBezTo>
                  <a:pt x="191" y="16"/>
                  <a:pt x="187" y="13"/>
                  <a:pt x="185" y="10"/>
                </a:cubicBezTo>
                <a:cubicBezTo>
                  <a:pt x="184" y="9"/>
                  <a:pt x="184" y="9"/>
                  <a:pt x="184" y="9"/>
                </a:cubicBezTo>
                <a:cubicBezTo>
                  <a:pt x="183" y="10"/>
                  <a:pt x="183" y="10"/>
                  <a:pt x="183" y="10"/>
                </a:cubicBezTo>
                <a:cubicBezTo>
                  <a:pt x="180" y="13"/>
                  <a:pt x="176" y="16"/>
                  <a:pt x="171" y="16"/>
                </a:cubicBezTo>
                <a:cubicBezTo>
                  <a:pt x="167" y="16"/>
                  <a:pt x="163" y="13"/>
                  <a:pt x="160" y="10"/>
                </a:cubicBezTo>
                <a:cubicBezTo>
                  <a:pt x="159" y="9"/>
                  <a:pt x="159" y="9"/>
                  <a:pt x="159" y="9"/>
                </a:cubicBezTo>
                <a:cubicBezTo>
                  <a:pt x="158" y="10"/>
                  <a:pt x="158" y="10"/>
                  <a:pt x="158" y="10"/>
                </a:cubicBezTo>
                <a:cubicBezTo>
                  <a:pt x="156" y="13"/>
                  <a:pt x="151" y="16"/>
                  <a:pt x="147" y="16"/>
                </a:cubicBezTo>
                <a:cubicBezTo>
                  <a:pt x="142" y="16"/>
                  <a:pt x="138" y="13"/>
                  <a:pt x="135" y="10"/>
                </a:cubicBezTo>
                <a:cubicBezTo>
                  <a:pt x="134" y="9"/>
                  <a:pt x="134" y="9"/>
                  <a:pt x="134" y="9"/>
                </a:cubicBezTo>
                <a:cubicBezTo>
                  <a:pt x="134" y="10"/>
                  <a:pt x="134" y="10"/>
                  <a:pt x="134" y="10"/>
                </a:cubicBezTo>
                <a:cubicBezTo>
                  <a:pt x="131" y="13"/>
                  <a:pt x="127" y="16"/>
                  <a:pt x="122" y="16"/>
                </a:cubicBezTo>
                <a:cubicBezTo>
                  <a:pt x="117" y="16"/>
                  <a:pt x="113" y="13"/>
                  <a:pt x="111" y="10"/>
                </a:cubicBezTo>
                <a:cubicBezTo>
                  <a:pt x="110" y="9"/>
                  <a:pt x="110" y="9"/>
                  <a:pt x="110" y="9"/>
                </a:cubicBezTo>
                <a:cubicBezTo>
                  <a:pt x="109" y="10"/>
                  <a:pt x="109" y="10"/>
                  <a:pt x="109" y="10"/>
                </a:cubicBezTo>
                <a:cubicBezTo>
                  <a:pt x="106" y="13"/>
                  <a:pt x="102" y="16"/>
                  <a:pt x="97" y="16"/>
                </a:cubicBezTo>
                <a:cubicBezTo>
                  <a:pt x="93" y="16"/>
                  <a:pt x="89" y="13"/>
                  <a:pt x="86" y="10"/>
                </a:cubicBezTo>
                <a:cubicBezTo>
                  <a:pt x="85" y="9"/>
                  <a:pt x="85" y="9"/>
                  <a:pt x="85" y="9"/>
                </a:cubicBezTo>
                <a:cubicBezTo>
                  <a:pt x="84" y="10"/>
                  <a:pt x="84" y="10"/>
                  <a:pt x="84" y="10"/>
                </a:cubicBezTo>
                <a:cubicBezTo>
                  <a:pt x="82" y="13"/>
                  <a:pt x="78" y="16"/>
                  <a:pt x="73" y="16"/>
                </a:cubicBezTo>
                <a:cubicBezTo>
                  <a:pt x="68" y="16"/>
                  <a:pt x="64" y="13"/>
                  <a:pt x="61" y="10"/>
                </a:cubicBezTo>
                <a:cubicBezTo>
                  <a:pt x="60" y="9"/>
                  <a:pt x="60" y="9"/>
                  <a:pt x="60" y="9"/>
                </a:cubicBezTo>
                <a:cubicBezTo>
                  <a:pt x="60" y="10"/>
                  <a:pt x="60" y="10"/>
                  <a:pt x="60" y="10"/>
                </a:cubicBezTo>
                <a:cubicBezTo>
                  <a:pt x="57" y="13"/>
                  <a:pt x="53" y="16"/>
                  <a:pt x="48" y="16"/>
                </a:cubicBezTo>
                <a:cubicBezTo>
                  <a:pt x="43" y="16"/>
                  <a:pt x="39" y="13"/>
                  <a:pt x="37" y="10"/>
                </a:cubicBezTo>
                <a:cubicBezTo>
                  <a:pt x="36" y="9"/>
                  <a:pt x="36" y="9"/>
                  <a:pt x="36" y="9"/>
                </a:cubicBezTo>
                <a:cubicBezTo>
                  <a:pt x="35" y="10"/>
                  <a:pt x="35" y="10"/>
                  <a:pt x="35" y="10"/>
                </a:cubicBezTo>
                <a:cubicBezTo>
                  <a:pt x="32" y="13"/>
                  <a:pt x="28" y="16"/>
                  <a:pt x="24" y="16"/>
                </a:cubicBezTo>
                <a:cubicBezTo>
                  <a:pt x="21" y="16"/>
                  <a:pt x="19" y="15"/>
                  <a:pt x="17" y="14"/>
                </a:cubicBezTo>
                <a:cubicBezTo>
                  <a:pt x="14" y="12"/>
                  <a:pt x="11" y="7"/>
                  <a:pt x="14" y="4"/>
                </a:cubicBezTo>
                <a:cubicBezTo>
                  <a:pt x="15" y="4"/>
                  <a:pt x="16" y="3"/>
                  <a:pt x="17" y="3"/>
                </a:cubicBezTo>
                <a:cubicBezTo>
                  <a:pt x="17" y="3"/>
                  <a:pt x="18" y="3"/>
                  <a:pt x="18" y="3"/>
                </a:cubicBezTo>
                <a:cubicBezTo>
                  <a:pt x="19" y="3"/>
                  <a:pt x="19" y="3"/>
                  <a:pt x="19" y="3"/>
                </a:cubicBezTo>
                <a:cubicBezTo>
                  <a:pt x="19" y="2"/>
                  <a:pt x="19" y="2"/>
                  <a:pt x="19" y="2"/>
                </a:cubicBezTo>
                <a:cubicBezTo>
                  <a:pt x="18" y="1"/>
                  <a:pt x="17" y="1"/>
                  <a:pt x="16" y="0"/>
                </a:cubicBezTo>
                <a:cubicBezTo>
                  <a:pt x="15" y="0"/>
                  <a:pt x="14" y="0"/>
                  <a:pt x="14" y="0"/>
                </a:cubicBezTo>
                <a:cubicBezTo>
                  <a:pt x="10" y="0"/>
                  <a:pt x="5" y="3"/>
                  <a:pt x="3" y="7"/>
                </a:cubicBezTo>
                <a:cubicBezTo>
                  <a:pt x="0" y="13"/>
                  <a:pt x="1" y="22"/>
                  <a:pt x="11" y="26"/>
                </a:cubicBezTo>
                <a:cubicBezTo>
                  <a:pt x="36" y="26"/>
                  <a:pt x="36" y="26"/>
                  <a:pt x="36" y="26"/>
                </a:cubicBezTo>
                <a:cubicBezTo>
                  <a:pt x="60" y="26"/>
                  <a:pt x="60" y="26"/>
                  <a:pt x="60" y="26"/>
                </a:cubicBezTo>
                <a:cubicBezTo>
                  <a:pt x="85" y="26"/>
                  <a:pt x="85" y="26"/>
                  <a:pt x="85" y="26"/>
                </a:cubicBezTo>
                <a:cubicBezTo>
                  <a:pt x="110" y="26"/>
                  <a:pt x="110" y="26"/>
                  <a:pt x="110" y="26"/>
                </a:cubicBezTo>
                <a:cubicBezTo>
                  <a:pt x="134" y="26"/>
                  <a:pt x="134" y="26"/>
                  <a:pt x="134" y="26"/>
                </a:cubicBezTo>
                <a:cubicBezTo>
                  <a:pt x="159" y="26"/>
                  <a:pt x="159" y="26"/>
                  <a:pt x="159" y="26"/>
                </a:cubicBezTo>
                <a:cubicBezTo>
                  <a:pt x="184" y="26"/>
                  <a:pt x="184" y="26"/>
                  <a:pt x="184" y="26"/>
                </a:cubicBezTo>
                <a:cubicBezTo>
                  <a:pt x="208" y="26"/>
                  <a:pt x="208" y="26"/>
                  <a:pt x="208" y="26"/>
                </a:cubicBezTo>
                <a:cubicBezTo>
                  <a:pt x="233" y="26"/>
                  <a:pt x="233" y="26"/>
                  <a:pt x="233" y="26"/>
                </a:cubicBezTo>
                <a:cubicBezTo>
                  <a:pt x="258" y="26"/>
                  <a:pt x="258" y="26"/>
                  <a:pt x="258" y="26"/>
                </a:cubicBezTo>
                <a:cubicBezTo>
                  <a:pt x="282" y="26"/>
                  <a:pt x="282" y="26"/>
                  <a:pt x="282" y="26"/>
                </a:cubicBezTo>
                <a:cubicBezTo>
                  <a:pt x="307" y="26"/>
                  <a:pt x="307" y="26"/>
                  <a:pt x="307" y="26"/>
                </a:cubicBezTo>
                <a:cubicBezTo>
                  <a:pt x="317" y="22"/>
                  <a:pt x="318" y="13"/>
                  <a:pt x="315" y="7"/>
                </a:cubicBezTo>
                <a:cubicBezTo>
                  <a:pt x="313" y="3"/>
                  <a:pt x="309" y="0"/>
                  <a:pt x="304" y="0"/>
                </a:cubicBezTo>
              </a:path>
            </a:pathLst>
          </a:custGeom>
          <a:solidFill>
            <a:schemeClr val="accent6"/>
          </a:solidFill>
          <a:ln>
            <a:noFill/>
          </a:ln>
        </p:spPr>
        <p:txBody>
          <a:bodyPr lIns="91430" tIns="45715" rIns="91430" bIns="45715">
            <a:normAutofit/>
          </a:bodyPr>
          <a:lstStyle/>
          <a:p>
            <a:pPr defTabSz="914288">
              <a:defRPr/>
            </a:pPr>
            <a:endParaRPr lang="zh-CN" altLang="en-US" dirty="0">
              <a:solidFill>
                <a:srgbClr val="3F3F3F"/>
              </a:solidFill>
              <a:latin typeface="inpin heiti" charset="-122"/>
              <a:ea typeface="inpin heiti" charset="-122"/>
              <a:cs typeface="inpin heiti" charset="-122"/>
              <a:sym typeface="+mn-lt"/>
            </a:endParaRPr>
          </a:p>
        </p:txBody>
      </p:sp>
      <p:sp>
        <p:nvSpPr>
          <p:cNvPr id="2" name="标题 1"/>
          <p:cNvSpPr>
            <a:spLocks noGrp="1"/>
          </p:cNvSpPr>
          <p:nvPr>
            <p:ph type="title"/>
          </p:nvPr>
        </p:nvSpPr>
        <p:spPr>
          <a:xfrm>
            <a:off x="1701000" y="2643300"/>
            <a:ext cx="5740200" cy="477900"/>
          </a:xfrm>
        </p:spPr>
        <p:txBody>
          <a:bodyPr>
            <a:noAutofit/>
          </a:bodyPr>
          <a:lstStyle>
            <a:lvl1pPr algn="ctr">
              <a:defRPr sz="4400"/>
            </a:lvl1pPr>
          </a:lstStyle>
          <a:p>
            <a:r>
              <a:rPr lang="zh-CN" altLang="en-US" dirty="0"/>
              <a:t>单击此处编辑母版标题样式</a:t>
            </a:r>
          </a:p>
        </p:txBody>
      </p:sp>
      <p:sp>
        <p:nvSpPr>
          <p:cNvPr id="112" name="日期占位符 2">
            <a:extLst>
              <a:ext uri="{FF2B5EF4-FFF2-40B4-BE49-F238E27FC236}">
                <a16:creationId xmlns:a16="http://schemas.microsoft.com/office/drawing/2014/main" xmlns="" id="{5A6D37F8-E4BC-47DB-89BF-450AE545B715}"/>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A54DC668-BC63-41EE-969E-25028BD09441}" type="datetimeFigureOut">
              <a:rPr lang="zh-CN" altLang="en-US"/>
              <a:pPr>
                <a:defRPr/>
              </a:pPr>
              <a:t>2022/1/26</a:t>
            </a:fld>
            <a:endParaRPr lang="zh-CN" altLang="en-US"/>
          </a:p>
        </p:txBody>
      </p:sp>
      <p:sp>
        <p:nvSpPr>
          <p:cNvPr id="113" name="页脚占位符 3">
            <a:extLst>
              <a:ext uri="{FF2B5EF4-FFF2-40B4-BE49-F238E27FC236}">
                <a16:creationId xmlns:a16="http://schemas.microsoft.com/office/drawing/2014/main" xmlns="" id="{AFA8AA0E-EBEE-49E2-8991-FD652EFC28FB}"/>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14" name="灯片编号占位符 4">
            <a:extLst>
              <a:ext uri="{FF2B5EF4-FFF2-40B4-BE49-F238E27FC236}">
                <a16:creationId xmlns:a16="http://schemas.microsoft.com/office/drawing/2014/main" xmlns="" id="{FBC2766A-0403-47FA-983D-40A8BA8E1EA3}"/>
              </a:ext>
            </a:extLst>
          </p:cNvPr>
          <p:cNvSpPr>
            <a:spLocks noGrp="1"/>
          </p:cNvSpPr>
          <p:nvPr>
            <p:ph type="sldNum" sz="quarter" idx="12"/>
          </p:nvPr>
        </p:nvSpPr>
        <p:spPr/>
        <p:txBody>
          <a:bodyPr/>
          <a:lstStyle>
            <a:lvl1pPr eaLnBrk="0" hangingPunct="0">
              <a:defRPr/>
            </a:lvl1pPr>
          </a:lstStyle>
          <a:p>
            <a:fld id="{51A0D44A-7A79-4090-B9D3-76D7AB9F9F26}" type="slidenum">
              <a:rPr lang="zh-CN" altLang="en-US"/>
              <a:pPr/>
              <a:t>‹#›</a:t>
            </a:fld>
            <a:endParaRPr lang="zh-CN" altLang="en-US"/>
          </a:p>
        </p:txBody>
      </p:sp>
    </p:spTree>
    <p:extLst>
      <p:ext uri="{BB962C8B-B14F-4D97-AF65-F5344CB8AC3E}">
        <p14:creationId xmlns:p14="http://schemas.microsoft.com/office/powerpoint/2010/main" val="246952947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04BDCD2-6BF3-48F6-BE11-3A6A062E1850}"/>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7338D3BF-ADE5-4B3B-8004-936088B1EAA0}" type="datetimeFigureOut">
              <a:rPr lang="zh-CN" altLang="en-US"/>
              <a:pPr>
                <a:defRPr/>
              </a:pPr>
              <a:t>2022/1/26</a:t>
            </a:fld>
            <a:endParaRPr lang="zh-CN" altLang="en-US"/>
          </a:p>
        </p:txBody>
      </p:sp>
      <p:sp>
        <p:nvSpPr>
          <p:cNvPr id="3" name="页脚占位符 2">
            <a:extLst>
              <a:ext uri="{FF2B5EF4-FFF2-40B4-BE49-F238E27FC236}">
                <a16:creationId xmlns:a16="http://schemas.microsoft.com/office/drawing/2014/main" xmlns="" id="{597CF6A1-35F3-4469-86DE-22424D59BBA0}"/>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4" name="灯片编号占位符 3">
            <a:extLst>
              <a:ext uri="{FF2B5EF4-FFF2-40B4-BE49-F238E27FC236}">
                <a16:creationId xmlns:a16="http://schemas.microsoft.com/office/drawing/2014/main" xmlns="" id="{49D7A380-DFAE-4721-8368-B1F2D6497E07}"/>
              </a:ext>
            </a:extLst>
          </p:cNvPr>
          <p:cNvSpPr>
            <a:spLocks noGrp="1"/>
          </p:cNvSpPr>
          <p:nvPr>
            <p:ph type="sldNum" sz="quarter" idx="12"/>
          </p:nvPr>
        </p:nvSpPr>
        <p:spPr/>
        <p:txBody>
          <a:bodyPr/>
          <a:lstStyle>
            <a:lvl1pPr eaLnBrk="0" hangingPunct="0">
              <a:defRPr/>
            </a:lvl1pPr>
          </a:lstStyle>
          <a:p>
            <a:fld id="{CF6635BD-0780-4B34-8DDD-C400D7F21B22}" type="slidenum">
              <a:rPr lang="zh-CN" altLang="en-US"/>
              <a:pPr/>
              <a:t>‹#›</a:t>
            </a:fld>
            <a:endParaRPr lang="zh-CN" altLang="en-US"/>
          </a:p>
        </p:txBody>
      </p:sp>
    </p:spTree>
    <p:extLst>
      <p:ext uri="{BB962C8B-B14F-4D97-AF65-F5344CB8AC3E}">
        <p14:creationId xmlns:p14="http://schemas.microsoft.com/office/powerpoint/2010/main" val="61727593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normAutofit/>
          </a:bodyPr>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3887391" y="342901"/>
            <a:ext cx="4627800" cy="4052888"/>
          </a:xfrm>
        </p:spPr>
        <p:txBody>
          <a:bodyPr rtlCol="0">
            <a:normAutofit/>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pPr lvl="0"/>
            <a:endParaRPr lang="zh-CN" altLang="en-US" noProof="0" dirty="0"/>
          </a:p>
        </p:txBody>
      </p:sp>
      <p:sp>
        <p:nvSpPr>
          <p:cNvPr id="4" name="文本占位符 3"/>
          <p:cNvSpPr>
            <a:spLocks noGrp="1"/>
          </p:cNvSpPr>
          <p:nvPr>
            <p:ph type="body" sz="half" idx="2"/>
          </p:nvPr>
        </p:nvSpPr>
        <p:spPr>
          <a:xfrm>
            <a:off x="629841" y="1543052"/>
            <a:ext cx="2949178" cy="2858691"/>
          </a:xfrm>
        </p:spPr>
        <p:txBody>
          <a:bodyPr>
            <a:normAutofit/>
          </a:bodyPr>
          <a:lstStyle>
            <a:lvl1pPr marL="0" indent="0" algn="l">
              <a:buNone/>
              <a:defRPr sz="2000"/>
            </a:lvl1pPr>
            <a:lvl2pPr marL="457142" indent="0">
              <a:buNone/>
              <a:defRPr sz="1400"/>
            </a:lvl2pPr>
            <a:lvl3pPr marL="914288" indent="0">
              <a:buNone/>
              <a:defRPr sz="1200"/>
            </a:lvl3pPr>
            <a:lvl4pPr marL="1371430" indent="0">
              <a:buNone/>
              <a:defRPr sz="1000"/>
            </a:lvl4pPr>
            <a:lvl5pPr marL="1828574" indent="0">
              <a:buNone/>
              <a:defRPr sz="1000"/>
            </a:lvl5pPr>
            <a:lvl6pPr marL="2285715" indent="0">
              <a:buNone/>
              <a:defRPr sz="1000"/>
            </a:lvl6pPr>
            <a:lvl7pPr marL="2742857" indent="0">
              <a:buNone/>
              <a:defRPr sz="1000"/>
            </a:lvl7pPr>
            <a:lvl8pPr marL="3200000" indent="0">
              <a:buNone/>
              <a:defRPr sz="1000"/>
            </a:lvl8pPr>
            <a:lvl9pPr marL="3657143"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xmlns="" id="{BF4B8FD4-8330-4E98-B8BE-4F055E915CC7}"/>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5C5587A7-A96F-4C52-82EA-77EC255BD6E1}" type="datetimeFigureOut">
              <a:rPr lang="zh-CN" altLang="en-US"/>
              <a:pPr>
                <a:defRPr/>
              </a:pPr>
              <a:t>2022/1/26</a:t>
            </a:fld>
            <a:endParaRPr lang="zh-CN" altLang="en-US"/>
          </a:p>
        </p:txBody>
      </p:sp>
      <p:sp>
        <p:nvSpPr>
          <p:cNvPr id="6" name="页脚占位符 5">
            <a:extLst>
              <a:ext uri="{FF2B5EF4-FFF2-40B4-BE49-F238E27FC236}">
                <a16:creationId xmlns:a16="http://schemas.microsoft.com/office/drawing/2014/main" xmlns="" id="{129F120D-933C-40E5-8C84-F13549F3CFE6}"/>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a:ext uri="{FF2B5EF4-FFF2-40B4-BE49-F238E27FC236}">
                <a16:creationId xmlns:a16="http://schemas.microsoft.com/office/drawing/2014/main" xmlns="" id="{E00D4862-77B6-4627-8D04-FFB8891C3D73}"/>
              </a:ext>
            </a:extLst>
          </p:cNvPr>
          <p:cNvSpPr>
            <a:spLocks noGrp="1"/>
          </p:cNvSpPr>
          <p:nvPr>
            <p:ph type="sldNum" sz="quarter" idx="12"/>
          </p:nvPr>
        </p:nvSpPr>
        <p:spPr/>
        <p:txBody>
          <a:bodyPr/>
          <a:lstStyle>
            <a:lvl1pPr eaLnBrk="0" hangingPunct="0">
              <a:defRPr/>
            </a:lvl1pPr>
          </a:lstStyle>
          <a:p>
            <a:fld id="{7AB5E2B1-F518-410F-9AAE-1D374009A22D}" type="slidenum">
              <a:rPr lang="zh-CN" altLang="en-US"/>
              <a:pPr/>
              <a:t>‹#›</a:t>
            </a:fld>
            <a:endParaRPr lang="zh-CN" altLang="en-US"/>
          </a:p>
        </p:txBody>
      </p:sp>
    </p:spTree>
    <p:extLst>
      <p:ext uri="{BB962C8B-B14F-4D97-AF65-F5344CB8AC3E}">
        <p14:creationId xmlns:p14="http://schemas.microsoft.com/office/powerpoint/2010/main" val="24622007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9"/>
            <a:ext cx="1971675" cy="4358879"/>
          </a:xfrm>
        </p:spPr>
        <p:txBody>
          <a:bodyPr vert="eaVert">
            <a:normAutofit/>
          </a:bodyPr>
          <a:lstStyle/>
          <a:p>
            <a:r>
              <a:rPr lang="zh-CN" altLang="en-US" dirty="0"/>
              <a:t>单击此处编辑母版标题样式</a:t>
            </a:r>
          </a:p>
        </p:txBody>
      </p:sp>
      <p:sp>
        <p:nvSpPr>
          <p:cNvPr id="3" name="竖排文字占位符 2"/>
          <p:cNvSpPr>
            <a:spLocks noGrp="1"/>
          </p:cNvSpPr>
          <p:nvPr>
            <p:ph type="body" orient="vert" idx="1"/>
          </p:nvPr>
        </p:nvSpPr>
        <p:spPr>
          <a:xfrm>
            <a:off x="628655" y="273849"/>
            <a:ext cx="5800725" cy="4358879"/>
          </a:xfrm>
        </p:spPr>
        <p:txBody>
          <a:bodyPr vert="eaVert">
            <a:normAutofit/>
          </a:bodyPr>
          <a:lstStyle>
            <a:lvl1pPr marL="342857" indent="-342857" algn="l">
              <a:buFont typeface="Arial" panose="020B0604020202020204" pitchFamily="34" charset="0"/>
              <a:buChar char="•"/>
              <a:defRPr sz="2400"/>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23DDFC36-755C-4E8F-B21C-BDFCB923E516}"/>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E6DB5794-30F8-4017-9EDB-D9FD5E399902}" type="datetimeFigureOut">
              <a:rPr lang="zh-CN" altLang="en-US"/>
              <a:pPr>
                <a:defRPr/>
              </a:pPr>
              <a:t>2022/1/26</a:t>
            </a:fld>
            <a:endParaRPr lang="zh-CN" altLang="en-US"/>
          </a:p>
        </p:txBody>
      </p:sp>
      <p:sp>
        <p:nvSpPr>
          <p:cNvPr id="5" name="页脚占位符 4">
            <a:extLst>
              <a:ext uri="{FF2B5EF4-FFF2-40B4-BE49-F238E27FC236}">
                <a16:creationId xmlns:a16="http://schemas.microsoft.com/office/drawing/2014/main" xmlns="" id="{48D36F6E-F54A-462F-AD4C-ED70E9D3CDB1}"/>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a:ext uri="{FF2B5EF4-FFF2-40B4-BE49-F238E27FC236}">
                <a16:creationId xmlns:a16="http://schemas.microsoft.com/office/drawing/2014/main" xmlns="" id="{3C9EBB1B-C7D2-4F85-9B1A-407B3A064CAC}"/>
              </a:ext>
            </a:extLst>
          </p:cNvPr>
          <p:cNvSpPr>
            <a:spLocks noGrp="1"/>
          </p:cNvSpPr>
          <p:nvPr>
            <p:ph type="sldNum" sz="quarter" idx="12"/>
          </p:nvPr>
        </p:nvSpPr>
        <p:spPr/>
        <p:txBody>
          <a:bodyPr/>
          <a:lstStyle>
            <a:lvl1pPr eaLnBrk="0" hangingPunct="0">
              <a:defRPr/>
            </a:lvl1pPr>
          </a:lstStyle>
          <a:p>
            <a:fld id="{B56A651C-3EDD-46BF-8D65-7701C598761D}" type="slidenum">
              <a:rPr lang="zh-CN" altLang="en-US"/>
              <a:pPr/>
              <a:t>‹#›</a:t>
            </a:fld>
            <a:endParaRPr lang="zh-CN" altLang="en-US"/>
          </a:p>
        </p:txBody>
      </p:sp>
    </p:spTree>
    <p:extLst>
      <p:ext uri="{BB962C8B-B14F-4D97-AF65-F5344CB8AC3E}">
        <p14:creationId xmlns:p14="http://schemas.microsoft.com/office/powerpoint/2010/main" val="231207544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420291" y="309762"/>
            <a:ext cx="8428434" cy="4181321"/>
          </a:xfrm>
        </p:spPr>
        <p:txBody>
          <a:bodyPr/>
          <a:lstStyle>
            <a:lvl1pPr marL="342857" indent="-342857" algn="l">
              <a:buFont typeface="Arial" panose="020B0604020202020204" pitchFamily="34" charset="0"/>
              <a:buChar char="•"/>
              <a:defRPr sz="2400"/>
            </a:lvl1pPr>
            <a:lvl2pPr algn="l">
              <a:defRPr/>
            </a:lvl2pPr>
            <a:lvl3pPr algn="l">
              <a:defRPr/>
            </a:lvl3pPr>
            <a:lvl4pPr algn="l">
              <a:defRPr/>
            </a:lvl4pPr>
            <a:lvl5pPr algn="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a:extLst>
              <a:ext uri="{FF2B5EF4-FFF2-40B4-BE49-F238E27FC236}">
                <a16:creationId xmlns:a16="http://schemas.microsoft.com/office/drawing/2014/main" xmlns="" id="{0C85593C-BBAB-4BE6-B08C-0CEA391A4BBE}"/>
              </a:ext>
            </a:extLst>
          </p:cNvPr>
          <p:cNvSpPr>
            <a:spLocks noGrp="1"/>
          </p:cNvSpPr>
          <p:nvPr>
            <p:ph type="dt" sz="half" idx="14"/>
          </p:nvPr>
        </p:nvSpPr>
        <p:spPr/>
        <p:txBody>
          <a:bodyPr/>
          <a:lstStyle>
            <a:lvl1pPr eaLnBrk="0" fontAlgn="base" hangingPunct="0">
              <a:spcBef>
                <a:spcPct val="0"/>
              </a:spcBef>
              <a:spcAft>
                <a:spcPct val="0"/>
              </a:spcAft>
              <a:defRPr/>
            </a:lvl1pPr>
          </a:lstStyle>
          <a:p>
            <a:pPr>
              <a:defRPr/>
            </a:pPr>
            <a:fld id="{1AEB8963-0F3D-4EA0-A168-2974D4066645}" type="datetimeFigureOut">
              <a:rPr lang="zh-CN" altLang="en-US"/>
              <a:pPr>
                <a:defRPr/>
              </a:pPr>
              <a:t>2022/1/26</a:t>
            </a:fld>
            <a:endParaRPr lang="zh-CN" altLang="en-US"/>
          </a:p>
        </p:txBody>
      </p:sp>
      <p:sp>
        <p:nvSpPr>
          <p:cNvPr id="4" name="页脚占位符 3">
            <a:extLst>
              <a:ext uri="{FF2B5EF4-FFF2-40B4-BE49-F238E27FC236}">
                <a16:creationId xmlns:a16="http://schemas.microsoft.com/office/drawing/2014/main" xmlns="" id="{E8316BCD-1B6D-4690-A617-E5817AA313D1}"/>
              </a:ext>
            </a:extLst>
          </p:cNvPr>
          <p:cNvSpPr>
            <a:spLocks noGrp="1"/>
          </p:cNvSpPr>
          <p:nvPr>
            <p:ph type="ftr" sz="quarter" idx="15"/>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xmlns="" id="{3C837053-737B-4D18-900C-D385E32689A8}"/>
              </a:ext>
            </a:extLst>
          </p:cNvPr>
          <p:cNvSpPr>
            <a:spLocks noGrp="1"/>
          </p:cNvSpPr>
          <p:nvPr>
            <p:ph type="sldNum" sz="quarter" idx="16"/>
          </p:nvPr>
        </p:nvSpPr>
        <p:spPr/>
        <p:txBody>
          <a:bodyPr/>
          <a:lstStyle>
            <a:lvl1pPr eaLnBrk="0" hangingPunct="0">
              <a:defRPr/>
            </a:lvl1pPr>
          </a:lstStyle>
          <a:p>
            <a:fld id="{4EDD2D6B-CCEC-4E83-BF11-3F32DEB0B2A7}" type="slidenum">
              <a:rPr lang="zh-CN" altLang="en-US"/>
              <a:pPr/>
              <a:t>‹#›</a:t>
            </a:fld>
            <a:endParaRPr lang="zh-CN" altLang="en-US"/>
          </a:p>
        </p:txBody>
      </p:sp>
    </p:spTree>
    <p:extLst>
      <p:ext uri="{BB962C8B-B14F-4D97-AF65-F5344CB8AC3E}">
        <p14:creationId xmlns:p14="http://schemas.microsoft.com/office/powerpoint/2010/main" val="416329503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A403FB9-CDBE-4D5A-9D88-DBC771E3AA46}"/>
              </a:ext>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4BA63658-5E5A-4541-8B96-DFC23C534287}" type="datetimeFigureOut">
              <a:rPr lang="zh-CN" altLang="en-US"/>
              <a:pPr>
                <a:defRPr/>
              </a:pPr>
              <a:t>2022/1/26</a:t>
            </a:fld>
            <a:endParaRPr lang="zh-CN" altLang="en-US"/>
          </a:p>
        </p:txBody>
      </p:sp>
      <p:sp>
        <p:nvSpPr>
          <p:cNvPr id="4" name="页脚占位符 3">
            <a:extLst>
              <a:ext uri="{FF2B5EF4-FFF2-40B4-BE49-F238E27FC236}">
                <a16:creationId xmlns:a16="http://schemas.microsoft.com/office/drawing/2014/main" xmlns="" id="{9EC17627-89E2-41B9-84CC-69A5CA3D4D37}"/>
              </a:ext>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a:ext uri="{FF2B5EF4-FFF2-40B4-BE49-F238E27FC236}">
                <a16:creationId xmlns:a16="http://schemas.microsoft.com/office/drawing/2014/main" xmlns="" id="{1FCEB91B-C149-4E79-BE3D-92C25F09021F}"/>
              </a:ext>
            </a:extLst>
          </p:cNvPr>
          <p:cNvSpPr>
            <a:spLocks noGrp="1"/>
          </p:cNvSpPr>
          <p:nvPr>
            <p:ph type="sldNum" sz="quarter" idx="12"/>
          </p:nvPr>
        </p:nvSpPr>
        <p:spPr/>
        <p:txBody>
          <a:bodyPr/>
          <a:lstStyle>
            <a:lvl1pPr eaLnBrk="0" hangingPunct="0">
              <a:defRPr/>
            </a:lvl1pPr>
          </a:lstStyle>
          <a:p>
            <a:fld id="{3DD99050-D0CB-4B35-800D-CE794B4342F2}" type="slidenum">
              <a:rPr lang="zh-CN" altLang="en-US"/>
              <a:pPr/>
              <a:t>‹#›</a:t>
            </a:fld>
            <a:endParaRPr lang="zh-CN" altLang="en-US"/>
          </a:p>
        </p:txBody>
      </p:sp>
    </p:spTree>
    <p:extLst>
      <p:ext uri="{BB962C8B-B14F-4D97-AF65-F5344CB8AC3E}">
        <p14:creationId xmlns:p14="http://schemas.microsoft.com/office/powerpoint/2010/main" val="33597005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50"/>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273850"/>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03611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2" tIns="34289" rIns="68552"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2" tIns="34289" rIns="68552" bIns="34289">
            <a:normAutofit/>
          </a:bodyPr>
          <a:lstStyle>
            <a:lvl1pPr marL="0" indent="0" algn="ctr">
              <a:buNone/>
              <a:defRPr sz="1400"/>
            </a:lvl1pPr>
            <a:lvl2pPr marL="342731" indent="0" algn="ctr">
              <a:buNone/>
              <a:defRPr sz="1500"/>
            </a:lvl2pPr>
            <a:lvl3pPr marL="685477" indent="0" algn="ctr">
              <a:buNone/>
              <a:defRPr sz="1400"/>
            </a:lvl3pPr>
            <a:lvl4pPr marL="1028216" indent="0" algn="ctr">
              <a:buNone/>
              <a:defRPr sz="1200"/>
            </a:lvl4pPr>
            <a:lvl5pPr marL="1370954" indent="0" algn="ctr">
              <a:buNone/>
              <a:defRPr sz="1200"/>
            </a:lvl5pPr>
            <a:lvl6pPr marL="1713701" indent="0" algn="ctr">
              <a:buNone/>
              <a:defRPr sz="1200"/>
            </a:lvl6pPr>
            <a:lvl7pPr marL="2056430" indent="0" algn="ctr">
              <a:buNone/>
              <a:defRPr sz="1200"/>
            </a:lvl7pPr>
            <a:lvl8pPr marL="2399160" indent="0" algn="ctr">
              <a:buNone/>
              <a:defRPr sz="1200"/>
            </a:lvl8pPr>
            <a:lvl9pPr marL="2741891"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2" tIns="34289" rIns="68552" bIns="34289"/>
          <a:lstStyle/>
          <a:p>
            <a:pPr defTabSz="685477"/>
            <a:fld id="{D997B5FA-0921-464F-AAE1-844C04324D75}" type="datetimeFigureOut">
              <a:rPr lang="zh-CN" altLang="en-US" sz="1400" smtClean="0">
                <a:solidFill>
                  <a:srgbClr val="000000"/>
                </a:solidFill>
              </a:rPr>
              <a:pPr defTabSz="685477"/>
              <a:t>2022/1/26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2" tIns="34289" rIns="68552" bIns="34289"/>
          <a:lstStyle/>
          <a:p>
            <a:pPr defTabSz="685477"/>
            <a:fld id="{565CE74E-AB26-4998-AD42-012C4C1AD076}"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38877049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2" tIns="34289" rIns="68552"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2" tIns="34289" rIns="68552"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2022/1/26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18639364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2" tIns="34289" rIns="68552" bIns="34289"/>
          <a:lstStyle/>
          <a:p>
            <a:pPr defTabSz="685477"/>
            <a:fld id="{20DD7636-5BE1-44BC-BB5F-15739D9E18E1}" type="datetimeFigureOut">
              <a:rPr lang="zh-CN" altLang="en-US" sz="1400" smtClean="0">
                <a:solidFill>
                  <a:srgbClr val="000000"/>
                </a:solidFill>
              </a:rPr>
              <a:pPr defTabSz="685477"/>
              <a:t>2022/1/26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2" tIns="34289" rIns="68552" bIns="34289"/>
          <a:lstStyle/>
          <a:p>
            <a:pPr defTabSz="685477"/>
            <a:fld id="{E87C0E1D-24C4-406F-9615-DBDA8D2D1F93}" type="slidenum">
              <a:rPr lang="zh-CN" altLang="en-US" sz="1400" smtClean="0">
                <a:solidFill>
                  <a:srgbClr val="000000"/>
                </a:solidFill>
              </a:rPr>
              <a:pPr defTabSz="685477"/>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2" tIns="34289" rIns="68552"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8977207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2" tIns="34289" rIns="68552"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2022/1/26</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2741525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2" tIns="34289" rIns="68552"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2" tIns="34289" rIns="68552" bIns="34289"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6"/>
            <a:ext cx="3868340" cy="2680541"/>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2" tIns="34289" rIns="68552" bIns="34289"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6"/>
            <a:ext cx="3887391" cy="2680541"/>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2022/1/26</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17611818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79435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2" tIns="34289" rIns="68552"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2" tIns="34289" rIns="68552" bIns="34289"/>
          <a:lstStyle/>
          <a:p>
            <a:pPr defTabSz="685477"/>
            <a:fld id="{20DD7636-5BE1-44BC-BB5F-15739D9E18E1}" type="datetimeFigureOut">
              <a:rPr lang="zh-CN" altLang="en-US" sz="1400" smtClean="0">
                <a:solidFill>
                  <a:srgbClr val="000000"/>
                </a:solidFill>
              </a:rPr>
              <a:pPr defTabSz="685477"/>
              <a:t>2022/1/26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2" tIns="34289" rIns="68552" bIns="34289"/>
          <a:lstStyle/>
          <a:p>
            <a:pPr defTabSz="685477"/>
            <a:fld id="{E87C0E1D-24C4-406F-9615-DBDA8D2D1F93}" type="slidenum">
              <a:rPr lang="zh-CN" altLang="en-US" sz="1400" smtClean="0">
                <a:solidFill>
                  <a:srgbClr val="000000"/>
                </a:solidFill>
              </a:rPr>
              <a:pPr defTabSz="685477"/>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20"/>
            <a:ext cx="4286250" cy="889453"/>
          </a:xfrm>
        </p:spPr>
        <p:txBody>
          <a:bodyPr lIns="68552" tIns="34289" rIns="68552"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7015249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2022/1/26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10739310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4"/>
            <a:ext cx="3511241" cy="1071121"/>
          </a:xfrm>
        </p:spPr>
        <p:txBody>
          <a:bodyPr lIns="68552" tIns="34289" rIns="68552"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2" tIns="34289" rIns="68552" bIns="34289"/>
          <a:lstStyle>
            <a:lvl1pPr marL="0" indent="0">
              <a:buNone/>
              <a:defRPr sz="2400"/>
            </a:lvl1pPr>
            <a:lvl2pPr marL="342731" indent="0">
              <a:buNone/>
              <a:defRPr sz="2100"/>
            </a:lvl2pPr>
            <a:lvl3pPr marL="685477" indent="0">
              <a:buNone/>
              <a:defRPr sz="1800"/>
            </a:lvl3pPr>
            <a:lvl4pPr marL="1028216" indent="0">
              <a:buNone/>
              <a:defRPr sz="1500"/>
            </a:lvl4pPr>
            <a:lvl5pPr marL="1370954" indent="0">
              <a:buNone/>
              <a:defRPr sz="1500"/>
            </a:lvl5pPr>
            <a:lvl6pPr marL="1713701" indent="0">
              <a:buNone/>
              <a:defRPr sz="1500"/>
            </a:lvl6pPr>
            <a:lvl7pPr marL="2056430" indent="0">
              <a:buNone/>
              <a:defRPr sz="1500"/>
            </a:lvl7pPr>
            <a:lvl8pPr marL="2399160" indent="0">
              <a:buNone/>
              <a:defRPr sz="1500"/>
            </a:lvl8pPr>
            <a:lvl9pPr marL="2741891"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2" tIns="34289" rIns="68552" bIns="34289">
            <a:normAutofit/>
          </a:bodyPr>
          <a:lstStyle>
            <a:lvl1pPr marL="0" indent="0">
              <a:buNone/>
              <a:defRPr sz="1400"/>
            </a:lvl1pPr>
            <a:lvl2pPr marL="342731" indent="0">
              <a:buNone/>
              <a:defRPr sz="1100"/>
            </a:lvl2pPr>
            <a:lvl3pPr marL="685477" indent="0">
              <a:buNone/>
              <a:defRPr sz="900"/>
            </a:lvl3pPr>
            <a:lvl4pPr marL="1028216" indent="0">
              <a:buNone/>
              <a:defRPr sz="800"/>
            </a:lvl4pPr>
            <a:lvl5pPr marL="1370954" indent="0">
              <a:buNone/>
              <a:defRPr sz="800"/>
            </a:lvl5pPr>
            <a:lvl6pPr marL="1713701" indent="0">
              <a:buNone/>
              <a:defRPr sz="800"/>
            </a:lvl6pPr>
            <a:lvl7pPr marL="2056430" indent="0">
              <a:buNone/>
              <a:defRPr sz="800"/>
            </a:lvl7pPr>
            <a:lvl8pPr marL="2399160" indent="0">
              <a:buNone/>
              <a:defRPr sz="800"/>
            </a:lvl8pPr>
            <a:lvl9pPr marL="2741891"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2" tIns="34289" rIns="68552" bIns="34289"/>
          <a:lstStyle/>
          <a:p>
            <a:pPr defTabSz="685477"/>
            <a:fld id="{9EFD9D74-47D9-4702-A33C-335B63B48DBF}" type="datetimeFigureOut">
              <a:rPr lang="zh-CN" altLang="en-US" sz="1400" smtClean="0">
                <a:solidFill>
                  <a:srgbClr val="000000"/>
                </a:solidFill>
              </a:rPr>
              <a:pPr defTabSz="685477"/>
              <a:t>2022/1/26</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2" tIns="34289" rIns="68552" bIns="34289"/>
          <a:lstStyle/>
          <a:p>
            <a:pPr defTabSz="685477"/>
            <a:fld id="{FABC47A4-756D-490B-A52F-7D9E2C9FC05F}"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36649264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3"/>
            <a:ext cx="681676" cy="4358879"/>
          </a:xfrm>
        </p:spPr>
        <p:txBody>
          <a:bodyPr vert="eaVert" lIns="68552" tIns="34289" rIns="68552"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3"/>
            <a:ext cx="7084832" cy="4358879"/>
          </a:xfrm>
        </p:spPr>
        <p:txBody>
          <a:bodyPr vert="eaVert"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2022/1/26</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Tree>
    <p:extLst>
      <p:ext uri="{BB962C8B-B14F-4D97-AF65-F5344CB8AC3E}">
        <p14:creationId xmlns:p14="http://schemas.microsoft.com/office/powerpoint/2010/main" val="285704962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2" tIns="34289" rIns="68552" bIns="34289"/>
          <a:lstStyle/>
          <a:p>
            <a:pPr defTabSz="685477"/>
            <a:fld id="{760FBDFE-C587-4B4C-A407-44438C67B59E}" type="datetimeFigureOut">
              <a:rPr lang="zh-CN" altLang="en-US" sz="1400" smtClean="0">
                <a:solidFill>
                  <a:srgbClr val="000000"/>
                </a:solidFill>
              </a:rPr>
              <a:pPr defTabSz="685477"/>
              <a:t>2022/1/26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2" tIns="34289" rIns="68552" bIns="34289"/>
          <a:lstStyle/>
          <a:p>
            <a:pPr defTabSz="685477"/>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2" tIns="34289" rIns="68552" bIns="34289"/>
          <a:lstStyle/>
          <a:p>
            <a:pPr defTabSz="685477"/>
            <a:fld id="{49AE70B2-8BF9-45C0-BB95-33D1B9D3A854}" type="slidenum">
              <a:rPr lang="zh-CN" altLang="en-US" sz="1400" smtClean="0">
                <a:solidFill>
                  <a:srgbClr val="000000"/>
                </a:solidFill>
              </a:rPr>
              <a:pPr defTabSz="685477"/>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2" tIns="34289" rIns="68552"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4994533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94" indent="0" algn="ctr">
              <a:buNone/>
              <a:defRPr>
                <a:solidFill>
                  <a:schemeClr val="tx1">
                    <a:tint val="75000"/>
                  </a:schemeClr>
                </a:solidFill>
              </a:defRPr>
            </a:lvl2pPr>
            <a:lvl3pPr marL="914198" indent="0" algn="ctr">
              <a:buNone/>
              <a:defRPr>
                <a:solidFill>
                  <a:schemeClr val="tx1">
                    <a:tint val="75000"/>
                  </a:schemeClr>
                </a:solidFill>
              </a:defRPr>
            </a:lvl3pPr>
            <a:lvl4pPr marL="1371294" indent="0" algn="ctr">
              <a:buNone/>
              <a:defRPr>
                <a:solidFill>
                  <a:schemeClr val="tx1">
                    <a:tint val="75000"/>
                  </a:schemeClr>
                </a:solidFill>
              </a:defRPr>
            </a:lvl4pPr>
            <a:lvl5pPr marL="1828394" indent="0" algn="ctr">
              <a:buNone/>
              <a:defRPr>
                <a:solidFill>
                  <a:schemeClr val="tx1">
                    <a:tint val="75000"/>
                  </a:schemeClr>
                </a:solidFill>
              </a:defRPr>
            </a:lvl5pPr>
            <a:lvl6pPr marL="2285487" indent="0" algn="ctr">
              <a:buNone/>
              <a:defRPr>
                <a:solidFill>
                  <a:schemeClr val="tx1">
                    <a:tint val="75000"/>
                  </a:schemeClr>
                </a:solidFill>
              </a:defRPr>
            </a:lvl6pPr>
            <a:lvl7pPr marL="2742581" indent="0" algn="ctr">
              <a:buNone/>
              <a:defRPr>
                <a:solidFill>
                  <a:schemeClr val="tx1">
                    <a:tint val="75000"/>
                  </a:schemeClr>
                </a:solidFill>
              </a:defRPr>
            </a:lvl7pPr>
            <a:lvl8pPr marL="3199680" indent="0" algn="ctr">
              <a:buNone/>
              <a:defRPr>
                <a:solidFill>
                  <a:schemeClr val="tx1">
                    <a:tint val="75000"/>
                  </a:schemeClr>
                </a:solidFill>
              </a:defRPr>
            </a:lvl8pPr>
            <a:lvl9pPr marL="36567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2711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83012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94" indent="0">
              <a:buNone/>
              <a:defRPr sz="1800">
                <a:solidFill>
                  <a:schemeClr val="tx1">
                    <a:tint val="75000"/>
                  </a:schemeClr>
                </a:solidFill>
              </a:defRPr>
            </a:lvl2pPr>
            <a:lvl3pPr marL="914198" indent="0">
              <a:buNone/>
              <a:defRPr sz="1600">
                <a:solidFill>
                  <a:schemeClr val="tx1">
                    <a:tint val="75000"/>
                  </a:schemeClr>
                </a:solidFill>
              </a:defRPr>
            </a:lvl3pPr>
            <a:lvl4pPr marL="1371294" indent="0">
              <a:buNone/>
              <a:defRPr sz="1400">
                <a:solidFill>
                  <a:schemeClr val="tx1">
                    <a:tint val="75000"/>
                  </a:schemeClr>
                </a:solidFill>
              </a:defRPr>
            </a:lvl4pPr>
            <a:lvl5pPr marL="1828394" indent="0">
              <a:buNone/>
              <a:defRPr sz="1400">
                <a:solidFill>
                  <a:schemeClr val="tx1">
                    <a:tint val="75000"/>
                  </a:schemeClr>
                </a:solidFill>
              </a:defRPr>
            </a:lvl5pPr>
            <a:lvl6pPr marL="2285487" indent="0">
              <a:buNone/>
              <a:defRPr sz="1400">
                <a:solidFill>
                  <a:schemeClr val="tx1">
                    <a:tint val="75000"/>
                  </a:schemeClr>
                </a:solidFill>
              </a:defRPr>
            </a:lvl6pPr>
            <a:lvl7pPr marL="2742581" indent="0">
              <a:buNone/>
              <a:defRPr sz="1400">
                <a:solidFill>
                  <a:schemeClr val="tx1">
                    <a:tint val="75000"/>
                  </a:schemeClr>
                </a:solidFill>
              </a:defRPr>
            </a:lvl7pPr>
            <a:lvl8pPr marL="3199680" indent="0">
              <a:buNone/>
              <a:defRPr sz="1400">
                <a:solidFill>
                  <a:schemeClr val="tx1">
                    <a:tint val="75000"/>
                  </a:schemeClr>
                </a:solidFill>
              </a:defRPr>
            </a:lvl8pPr>
            <a:lvl9pPr marL="365677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94051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0249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94" indent="0">
              <a:buNone/>
              <a:defRPr sz="2000" b="1"/>
            </a:lvl2pPr>
            <a:lvl3pPr marL="914198" indent="0">
              <a:buNone/>
              <a:defRPr sz="1800" b="1"/>
            </a:lvl3pPr>
            <a:lvl4pPr marL="1371294" indent="0">
              <a:buNone/>
              <a:defRPr sz="1600" b="1"/>
            </a:lvl4pPr>
            <a:lvl5pPr marL="1828394" indent="0">
              <a:buNone/>
              <a:defRPr sz="1600" b="1"/>
            </a:lvl5pPr>
            <a:lvl6pPr marL="2285487" indent="0">
              <a:buNone/>
              <a:defRPr sz="1600" b="1"/>
            </a:lvl6pPr>
            <a:lvl7pPr marL="2742581" indent="0">
              <a:buNone/>
              <a:defRPr sz="1600" b="1"/>
            </a:lvl7pPr>
            <a:lvl8pPr marL="3199680" indent="0">
              <a:buNone/>
              <a:defRPr sz="1600" b="1"/>
            </a:lvl8pPr>
            <a:lvl9pPr marL="36567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094" indent="0">
              <a:buNone/>
              <a:defRPr sz="2000" b="1"/>
            </a:lvl2pPr>
            <a:lvl3pPr marL="914198" indent="0">
              <a:buNone/>
              <a:defRPr sz="1800" b="1"/>
            </a:lvl3pPr>
            <a:lvl4pPr marL="1371294" indent="0">
              <a:buNone/>
              <a:defRPr sz="1600" b="1"/>
            </a:lvl4pPr>
            <a:lvl5pPr marL="1828394" indent="0">
              <a:buNone/>
              <a:defRPr sz="1600" b="1"/>
            </a:lvl5pPr>
            <a:lvl6pPr marL="2285487" indent="0">
              <a:buNone/>
              <a:defRPr sz="1600" b="1"/>
            </a:lvl6pPr>
            <a:lvl7pPr marL="2742581" indent="0">
              <a:buNone/>
              <a:defRPr sz="1600" b="1"/>
            </a:lvl7pPr>
            <a:lvl8pPr marL="3199680" indent="0">
              <a:buNone/>
              <a:defRPr sz="1600" b="1"/>
            </a:lvl8pPr>
            <a:lvl9pPr marL="36567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9595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10"/>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174497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1787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84484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94" indent="0">
              <a:buNone/>
              <a:defRPr sz="1200"/>
            </a:lvl2pPr>
            <a:lvl3pPr marL="914198" indent="0">
              <a:buNone/>
              <a:defRPr sz="1000"/>
            </a:lvl3pPr>
            <a:lvl4pPr marL="1371294" indent="0">
              <a:buNone/>
              <a:defRPr sz="900"/>
            </a:lvl4pPr>
            <a:lvl5pPr marL="1828394" indent="0">
              <a:buNone/>
              <a:defRPr sz="900"/>
            </a:lvl5pPr>
            <a:lvl6pPr marL="2285487" indent="0">
              <a:buNone/>
              <a:defRPr sz="900"/>
            </a:lvl6pPr>
            <a:lvl7pPr marL="2742581" indent="0">
              <a:buNone/>
              <a:defRPr sz="900"/>
            </a:lvl7pPr>
            <a:lvl8pPr marL="3199680" indent="0">
              <a:buNone/>
              <a:defRPr sz="900"/>
            </a:lvl8pPr>
            <a:lvl9pPr marL="365677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75029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94" indent="0">
              <a:buNone/>
              <a:defRPr sz="2800"/>
            </a:lvl2pPr>
            <a:lvl3pPr marL="914198" indent="0">
              <a:buNone/>
              <a:defRPr sz="2400"/>
            </a:lvl3pPr>
            <a:lvl4pPr marL="1371294" indent="0">
              <a:buNone/>
              <a:defRPr sz="2000"/>
            </a:lvl4pPr>
            <a:lvl5pPr marL="1828394" indent="0">
              <a:buNone/>
              <a:defRPr sz="2000"/>
            </a:lvl5pPr>
            <a:lvl6pPr marL="2285487" indent="0">
              <a:buNone/>
              <a:defRPr sz="2000"/>
            </a:lvl6pPr>
            <a:lvl7pPr marL="2742581" indent="0">
              <a:buNone/>
              <a:defRPr sz="2000"/>
            </a:lvl7pPr>
            <a:lvl8pPr marL="3199680" indent="0">
              <a:buNone/>
              <a:defRPr sz="2000"/>
            </a:lvl8pPr>
            <a:lvl9pPr marL="3656777" indent="0">
              <a:buNone/>
              <a:defRPr sz="2000"/>
            </a:lvl9pPr>
          </a:lstStyle>
          <a:p>
            <a:endParaRPr lang="en-US"/>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400"/>
            </a:lvl1pPr>
            <a:lvl2pPr marL="457094" indent="0">
              <a:buNone/>
              <a:defRPr sz="1200"/>
            </a:lvl2pPr>
            <a:lvl3pPr marL="914198" indent="0">
              <a:buNone/>
              <a:defRPr sz="1000"/>
            </a:lvl3pPr>
            <a:lvl4pPr marL="1371294" indent="0">
              <a:buNone/>
              <a:defRPr sz="900"/>
            </a:lvl4pPr>
            <a:lvl5pPr marL="1828394" indent="0">
              <a:buNone/>
              <a:defRPr sz="900"/>
            </a:lvl5pPr>
            <a:lvl6pPr marL="2285487" indent="0">
              <a:buNone/>
              <a:defRPr sz="900"/>
            </a:lvl6pPr>
            <a:lvl7pPr marL="2742581" indent="0">
              <a:buNone/>
              <a:defRPr sz="900"/>
            </a:lvl7pPr>
            <a:lvl8pPr marL="3199680" indent="0">
              <a:buNone/>
              <a:defRPr sz="900"/>
            </a:lvl8pPr>
            <a:lvl9pPr marL="365677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6827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1790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13983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1/26/2022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148454355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1/26/2022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180173960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1/26/2022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233391043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1/26/2022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9025527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79048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628650" y="273844"/>
            <a:ext cx="7886700" cy="994172"/>
          </a:xfrm>
          <a:prstGeom prst="rect">
            <a:avLst/>
          </a:prstGeom>
        </p:spPr>
        <p:txBody>
          <a:bodyPr lIns="68558" tIns="34289" rIns="68558" bIns="34289"/>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628650" y="1369219"/>
            <a:ext cx="7886700" cy="3263504"/>
          </a:xfrm>
          <a:prstGeom prst="rect">
            <a:avLst/>
          </a:prstGeom>
        </p:spPr>
        <p:txBody>
          <a:bodyPr lIns="68558" tIns="34289" rIns="68558"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628650" y="4767264"/>
            <a:ext cx="2057400" cy="273844"/>
          </a:xfrm>
          <a:prstGeom prst="rect">
            <a:avLst/>
          </a:prstGeom>
        </p:spPr>
        <p:txBody>
          <a:bodyPr lIns="68558" tIns="34289" rIns="68558" bIns="34289"/>
          <a:lstStyle/>
          <a:p>
            <a:pPr defTabSz="685545"/>
            <a:fld id="{A3C39D9B-1707-4BC2-A8DF-A9A95A2D1DDF}" type="datetimeFigureOut">
              <a:rPr lang="en-US" sz="1400" smtClean="0">
                <a:solidFill>
                  <a:prstClr val="black">
                    <a:tint val="75000"/>
                  </a:prstClr>
                </a:solidFill>
              </a:rPr>
              <a:pPr defTabSz="685545"/>
              <a:t>1/26/2022</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3028950" y="4767264"/>
            <a:ext cx="3086100" cy="273844"/>
          </a:xfrm>
          <a:prstGeom prst="rect">
            <a:avLst/>
          </a:prstGeom>
        </p:spPr>
        <p:txBody>
          <a:bodyPr lIns="68558" tIns="34289" rIns="68558" bIns="34289"/>
          <a:lstStyle/>
          <a:p>
            <a:pPr defTabSz="685545"/>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6457950" y="4767264"/>
            <a:ext cx="2057400" cy="273844"/>
          </a:xfrm>
          <a:prstGeom prst="rect">
            <a:avLst/>
          </a:prstGeom>
        </p:spPr>
        <p:txBody>
          <a:bodyPr lIns="68558" tIns="34289" rIns="68558" bIns="34289"/>
          <a:lstStyle/>
          <a:p>
            <a:pPr defTabSz="685545"/>
            <a:fld id="{7E4F7387-1A44-43D0-A42C-0F5D255AB470}" type="slidenum">
              <a:rPr lang="en-US" sz="1400" smtClean="0">
                <a:solidFill>
                  <a:prstClr val="black">
                    <a:tint val="75000"/>
                  </a:prstClr>
                </a:solidFill>
              </a:rPr>
              <a:pPr defTabSz="685545"/>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9226154" y="3189685"/>
            <a:ext cx="685800" cy="685800"/>
          </a:xfrm>
          <a:prstGeom prst="rect">
            <a:avLst/>
          </a:prstGeom>
        </p:spPr>
        <p:txBody>
          <a:bodyPr lIns="68558" tIns="34289" rIns="68558" bIns="34289"/>
          <a:lstStyle/>
          <a:p>
            <a:endParaRPr lang="en-US"/>
          </a:p>
        </p:txBody>
      </p:sp>
    </p:spTree>
    <p:extLst>
      <p:ext uri="{BB962C8B-B14F-4D97-AF65-F5344CB8AC3E}">
        <p14:creationId xmlns:p14="http://schemas.microsoft.com/office/powerpoint/2010/main" val="273102499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38" indent="0" algn="ctr">
              <a:buNone/>
              <a:defRPr>
                <a:solidFill>
                  <a:schemeClr val="tx1">
                    <a:tint val="75000"/>
                  </a:schemeClr>
                </a:solidFill>
              </a:defRPr>
            </a:lvl2pPr>
            <a:lvl3pPr marL="913905" indent="0" algn="ctr">
              <a:buNone/>
              <a:defRPr>
                <a:solidFill>
                  <a:schemeClr val="tx1">
                    <a:tint val="75000"/>
                  </a:schemeClr>
                </a:solidFill>
              </a:defRPr>
            </a:lvl3pPr>
            <a:lvl4pPr marL="1370852" indent="0" algn="ctr">
              <a:buNone/>
              <a:defRPr>
                <a:solidFill>
                  <a:schemeClr val="tx1">
                    <a:tint val="75000"/>
                  </a:schemeClr>
                </a:solidFill>
              </a:defRPr>
            </a:lvl4pPr>
            <a:lvl5pPr marL="1827809" indent="0" algn="ctr">
              <a:buNone/>
              <a:defRPr>
                <a:solidFill>
                  <a:schemeClr val="tx1">
                    <a:tint val="75000"/>
                  </a:schemeClr>
                </a:solidFill>
              </a:defRPr>
            </a:lvl5pPr>
            <a:lvl6pPr marL="2284746" indent="0" algn="ctr">
              <a:buNone/>
              <a:defRPr>
                <a:solidFill>
                  <a:schemeClr val="tx1">
                    <a:tint val="75000"/>
                  </a:schemeClr>
                </a:solidFill>
              </a:defRPr>
            </a:lvl6pPr>
            <a:lvl7pPr marL="2741684" indent="0" algn="ctr">
              <a:buNone/>
              <a:defRPr>
                <a:solidFill>
                  <a:schemeClr val="tx1">
                    <a:tint val="75000"/>
                  </a:schemeClr>
                </a:solidFill>
              </a:defRPr>
            </a:lvl7pPr>
            <a:lvl8pPr marL="3198640" indent="0" algn="ctr">
              <a:buNone/>
              <a:defRPr>
                <a:solidFill>
                  <a:schemeClr val="tx1">
                    <a:tint val="75000"/>
                  </a:schemeClr>
                </a:solidFill>
              </a:defRPr>
            </a:lvl8pPr>
            <a:lvl9pPr marL="36555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30757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468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38" indent="0">
              <a:buNone/>
              <a:defRPr sz="1800">
                <a:solidFill>
                  <a:schemeClr val="tx1">
                    <a:tint val="75000"/>
                  </a:schemeClr>
                </a:solidFill>
              </a:defRPr>
            </a:lvl2pPr>
            <a:lvl3pPr marL="913905" indent="0">
              <a:buNone/>
              <a:defRPr sz="1600">
                <a:solidFill>
                  <a:schemeClr val="tx1">
                    <a:tint val="75000"/>
                  </a:schemeClr>
                </a:solidFill>
              </a:defRPr>
            </a:lvl3pPr>
            <a:lvl4pPr marL="1370852" indent="0">
              <a:buNone/>
              <a:defRPr sz="1400">
                <a:solidFill>
                  <a:schemeClr val="tx1">
                    <a:tint val="75000"/>
                  </a:schemeClr>
                </a:solidFill>
              </a:defRPr>
            </a:lvl4pPr>
            <a:lvl5pPr marL="1827809" indent="0">
              <a:buNone/>
              <a:defRPr sz="1400">
                <a:solidFill>
                  <a:schemeClr val="tx1">
                    <a:tint val="75000"/>
                  </a:schemeClr>
                </a:solidFill>
              </a:defRPr>
            </a:lvl5pPr>
            <a:lvl6pPr marL="2284746" indent="0">
              <a:buNone/>
              <a:defRPr sz="1400">
                <a:solidFill>
                  <a:schemeClr val="tx1">
                    <a:tint val="75000"/>
                  </a:schemeClr>
                </a:solidFill>
              </a:defRPr>
            </a:lvl6pPr>
            <a:lvl7pPr marL="2741684" indent="0">
              <a:buNone/>
              <a:defRPr sz="1400">
                <a:solidFill>
                  <a:schemeClr val="tx1">
                    <a:tint val="75000"/>
                  </a:schemeClr>
                </a:solidFill>
              </a:defRPr>
            </a:lvl7pPr>
            <a:lvl8pPr marL="3198640" indent="0">
              <a:buNone/>
              <a:defRPr sz="1400">
                <a:solidFill>
                  <a:schemeClr val="tx1">
                    <a:tint val="75000"/>
                  </a:schemeClr>
                </a:solidFill>
              </a:defRPr>
            </a:lvl8pPr>
            <a:lvl9pPr marL="36555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27099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902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38" indent="0">
              <a:buNone/>
              <a:defRPr sz="2000" b="1"/>
            </a:lvl2pPr>
            <a:lvl3pPr marL="913905" indent="0">
              <a:buNone/>
              <a:defRPr sz="1800" b="1"/>
            </a:lvl3pPr>
            <a:lvl4pPr marL="1370852" indent="0">
              <a:buNone/>
              <a:defRPr sz="1600" b="1"/>
            </a:lvl4pPr>
            <a:lvl5pPr marL="1827809" indent="0">
              <a:buNone/>
              <a:defRPr sz="1600" b="1"/>
            </a:lvl5pPr>
            <a:lvl6pPr marL="2284746" indent="0">
              <a:buNone/>
              <a:defRPr sz="1600" b="1"/>
            </a:lvl6pPr>
            <a:lvl7pPr marL="2741684" indent="0">
              <a:buNone/>
              <a:defRPr sz="1600" b="1"/>
            </a:lvl7pPr>
            <a:lvl8pPr marL="3198640" indent="0">
              <a:buNone/>
              <a:defRPr sz="1600" b="1"/>
            </a:lvl8pPr>
            <a:lvl9pPr marL="36555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8" y="1151335"/>
            <a:ext cx="4041775" cy="479822"/>
          </a:xfrm>
        </p:spPr>
        <p:txBody>
          <a:bodyPr anchor="b"/>
          <a:lstStyle>
            <a:lvl1pPr marL="0" indent="0">
              <a:buNone/>
              <a:defRPr sz="2400" b="1"/>
            </a:lvl1pPr>
            <a:lvl2pPr marL="456938" indent="0">
              <a:buNone/>
              <a:defRPr sz="2000" b="1"/>
            </a:lvl2pPr>
            <a:lvl3pPr marL="913905" indent="0">
              <a:buNone/>
              <a:defRPr sz="1800" b="1"/>
            </a:lvl3pPr>
            <a:lvl4pPr marL="1370852" indent="0">
              <a:buNone/>
              <a:defRPr sz="1600" b="1"/>
            </a:lvl4pPr>
            <a:lvl5pPr marL="1827809" indent="0">
              <a:buNone/>
              <a:defRPr sz="1600" b="1"/>
            </a:lvl5pPr>
            <a:lvl6pPr marL="2284746" indent="0">
              <a:buNone/>
              <a:defRPr sz="1600" b="1"/>
            </a:lvl6pPr>
            <a:lvl7pPr marL="2741684" indent="0">
              <a:buNone/>
              <a:defRPr sz="1600" b="1"/>
            </a:lvl7pPr>
            <a:lvl8pPr marL="3198640" indent="0">
              <a:buNone/>
              <a:defRPr sz="1600" b="1"/>
            </a:lvl8pPr>
            <a:lvl9pPr marL="36555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15999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9157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47926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38" indent="0">
              <a:buNone/>
              <a:defRPr sz="1200"/>
            </a:lvl2pPr>
            <a:lvl3pPr marL="913905" indent="0">
              <a:buNone/>
              <a:defRPr sz="1000"/>
            </a:lvl3pPr>
            <a:lvl4pPr marL="1370852" indent="0">
              <a:buNone/>
              <a:defRPr sz="900"/>
            </a:lvl4pPr>
            <a:lvl5pPr marL="1827809" indent="0">
              <a:buNone/>
              <a:defRPr sz="900"/>
            </a:lvl5pPr>
            <a:lvl6pPr marL="2284746" indent="0">
              <a:buNone/>
              <a:defRPr sz="900"/>
            </a:lvl6pPr>
            <a:lvl7pPr marL="2741684" indent="0">
              <a:buNone/>
              <a:defRPr sz="900"/>
            </a:lvl7pPr>
            <a:lvl8pPr marL="3198640" indent="0">
              <a:buNone/>
              <a:defRPr sz="900"/>
            </a:lvl8pPr>
            <a:lvl9pPr marL="36555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93604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38" indent="0">
              <a:buNone/>
              <a:defRPr sz="2800"/>
            </a:lvl2pPr>
            <a:lvl3pPr marL="913905" indent="0">
              <a:buNone/>
              <a:defRPr sz="2400"/>
            </a:lvl3pPr>
            <a:lvl4pPr marL="1370852" indent="0">
              <a:buNone/>
              <a:defRPr sz="2000"/>
            </a:lvl4pPr>
            <a:lvl5pPr marL="1827809" indent="0">
              <a:buNone/>
              <a:defRPr sz="2000"/>
            </a:lvl5pPr>
            <a:lvl6pPr marL="2284746" indent="0">
              <a:buNone/>
              <a:defRPr sz="2000"/>
            </a:lvl6pPr>
            <a:lvl7pPr marL="2741684" indent="0">
              <a:buNone/>
              <a:defRPr sz="2000"/>
            </a:lvl7pPr>
            <a:lvl8pPr marL="3198640" indent="0">
              <a:buNone/>
              <a:defRPr sz="2000"/>
            </a:lvl8pPr>
            <a:lvl9pPr marL="3655588"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6938" indent="0">
              <a:buNone/>
              <a:defRPr sz="1200"/>
            </a:lvl2pPr>
            <a:lvl3pPr marL="913905" indent="0">
              <a:buNone/>
              <a:defRPr sz="1000"/>
            </a:lvl3pPr>
            <a:lvl4pPr marL="1370852" indent="0">
              <a:buNone/>
              <a:defRPr sz="900"/>
            </a:lvl4pPr>
            <a:lvl5pPr marL="1827809" indent="0">
              <a:buNone/>
              <a:defRPr sz="900"/>
            </a:lvl5pPr>
            <a:lvl6pPr marL="2284746" indent="0">
              <a:buNone/>
              <a:defRPr sz="900"/>
            </a:lvl6pPr>
            <a:lvl7pPr marL="2741684" indent="0">
              <a:buNone/>
              <a:defRPr sz="900"/>
            </a:lvl7pPr>
            <a:lvl8pPr marL="3198640" indent="0">
              <a:buNone/>
              <a:defRPr sz="900"/>
            </a:lvl8pPr>
            <a:lvl9pPr marL="36555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0087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045433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01053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0807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26" indent="0" algn="ctr">
              <a:buNone/>
              <a:defRPr>
                <a:solidFill>
                  <a:schemeClr val="tx1">
                    <a:tint val="75000"/>
                  </a:schemeClr>
                </a:solidFill>
              </a:defRPr>
            </a:lvl2pPr>
            <a:lvl3pPr marL="913883" indent="0" algn="ctr">
              <a:buNone/>
              <a:defRPr>
                <a:solidFill>
                  <a:schemeClr val="tx1">
                    <a:tint val="75000"/>
                  </a:schemeClr>
                </a:solidFill>
              </a:defRPr>
            </a:lvl3pPr>
            <a:lvl4pPr marL="1370818" indent="0" algn="ctr">
              <a:buNone/>
              <a:defRPr>
                <a:solidFill>
                  <a:schemeClr val="tx1">
                    <a:tint val="75000"/>
                  </a:schemeClr>
                </a:solidFill>
              </a:defRPr>
            </a:lvl4pPr>
            <a:lvl5pPr marL="1827764" indent="0" algn="ctr">
              <a:buNone/>
              <a:defRPr>
                <a:solidFill>
                  <a:schemeClr val="tx1">
                    <a:tint val="75000"/>
                  </a:schemeClr>
                </a:solidFill>
              </a:defRPr>
            </a:lvl5pPr>
            <a:lvl6pPr marL="2284689" indent="0" algn="ctr">
              <a:buNone/>
              <a:defRPr>
                <a:solidFill>
                  <a:schemeClr val="tx1">
                    <a:tint val="75000"/>
                  </a:schemeClr>
                </a:solidFill>
              </a:defRPr>
            </a:lvl6pPr>
            <a:lvl7pPr marL="2741615" indent="0" algn="ctr">
              <a:buNone/>
              <a:defRPr>
                <a:solidFill>
                  <a:schemeClr val="tx1">
                    <a:tint val="75000"/>
                  </a:schemeClr>
                </a:solidFill>
              </a:defRPr>
            </a:lvl7pPr>
            <a:lvl8pPr marL="3198560" indent="0" algn="ctr">
              <a:buNone/>
              <a:defRPr>
                <a:solidFill>
                  <a:schemeClr val="tx1">
                    <a:tint val="75000"/>
                  </a:schemeClr>
                </a:solidFill>
              </a:defRPr>
            </a:lvl8pPr>
            <a:lvl9pPr marL="3655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32798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27883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26" indent="0">
              <a:buNone/>
              <a:defRPr sz="1800">
                <a:solidFill>
                  <a:schemeClr val="tx1">
                    <a:tint val="75000"/>
                  </a:schemeClr>
                </a:solidFill>
              </a:defRPr>
            </a:lvl2pPr>
            <a:lvl3pPr marL="913883" indent="0">
              <a:buNone/>
              <a:defRPr sz="1600">
                <a:solidFill>
                  <a:schemeClr val="tx1">
                    <a:tint val="75000"/>
                  </a:schemeClr>
                </a:solidFill>
              </a:defRPr>
            </a:lvl3pPr>
            <a:lvl4pPr marL="1370818" indent="0">
              <a:buNone/>
              <a:defRPr sz="1400">
                <a:solidFill>
                  <a:schemeClr val="tx1">
                    <a:tint val="75000"/>
                  </a:schemeClr>
                </a:solidFill>
              </a:defRPr>
            </a:lvl4pPr>
            <a:lvl5pPr marL="1827764" indent="0">
              <a:buNone/>
              <a:defRPr sz="1400">
                <a:solidFill>
                  <a:schemeClr val="tx1">
                    <a:tint val="75000"/>
                  </a:schemeClr>
                </a:solidFill>
              </a:defRPr>
            </a:lvl5pPr>
            <a:lvl6pPr marL="2284689" indent="0">
              <a:buNone/>
              <a:defRPr sz="1400">
                <a:solidFill>
                  <a:schemeClr val="tx1">
                    <a:tint val="75000"/>
                  </a:schemeClr>
                </a:solidFill>
              </a:defRPr>
            </a:lvl6pPr>
            <a:lvl7pPr marL="2741615" indent="0">
              <a:buNone/>
              <a:defRPr sz="1400">
                <a:solidFill>
                  <a:schemeClr val="tx1">
                    <a:tint val="75000"/>
                  </a:schemeClr>
                </a:solidFill>
              </a:defRPr>
            </a:lvl7pPr>
            <a:lvl8pPr marL="3198560" indent="0">
              <a:buNone/>
              <a:defRPr sz="1400">
                <a:solidFill>
                  <a:schemeClr val="tx1">
                    <a:tint val="75000"/>
                  </a:schemeClr>
                </a:solidFill>
              </a:defRPr>
            </a:lvl8pPr>
            <a:lvl9pPr marL="365549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50388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22986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151335"/>
            <a:ext cx="4041775" cy="479822"/>
          </a:xfrm>
        </p:spPr>
        <p:txBody>
          <a:bodyPr anchor="b"/>
          <a:lstStyle>
            <a:lvl1pPr marL="0" indent="0">
              <a:buNone/>
              <a:defRPr sz="2400" b="1"/>
            </a:lvl1pPr>
            <a:lvl2pPr marL="456926" indent="0">
              <a:buNone/>
              <a:defRPr sz="2000" b="1"/>
            </a:lvl2pPr>
            <a:lvl3pPr marL="913883" indent="0">
              <a:buNone/>
              <a:defRPr sz="1800" b="1"/>
            </a:lvl3pPr>
            <a:lvl4pPr marL="1370818" indent="0">
              <a:buNone/>
              <a:defRPr sz="1600" b="1"/>
            </a:lvl4pPr>
            <a:lvl5pPr marL="1827764" indent="0">
              <a:buNone/>
              <a:defRPr sz="1600" b="1"/>
            </a:lvl5pPr>
            <a:lvl6pPr marL="2284689" indent="0">
              <a:buNone/>
              <a:defRPr sz="1600" b="1"/>
            </a:lvl6pPr>
            <a:lvl7pPr marL="2741615" indent="0">
              <a:buNone/>
              <a:defRPr sz="1600" b="1"/>
            </a:lvl7pPr>
            <a:lvl8pPr marL="3198560" indent="0">
              <a:buNone/>
              <a:defRPr sz="1600" b="1"/>
            </a:lvl8pPr>
            <a:lvl9pPr marL="36554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17414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3629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69353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8869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222798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26" indent="0">
              <a:buNone/>
              <a:defRPr sz="2800"/>
            </a:lvl2pPr>
            <a:lvl3pPr marL="913883" indent="0">
              <a:buNone/>
              <a:defRPr sz="2400"/>
            </a:lvl3pPr>
            <a:lvl4pPr marL="1370818" indent="0">
              <a:buNone/>
              <a:defRPr sz="2000"/>
            </a:lvl4pPr>
            <a:lvl5pPr marL="1827764" indent="0">
              <a:buNone/>
              <a:defRPr sz="2000"/>
            </a:lvl5pPr>
            <a:lvl6pPr marL="2284689" indent="0">
              <a:buNone/>
              <a:defRPr sz="2000"/>
            </a:lvl6pPr>
            <a:lvl7pPr marL="2741615" indent="0">
              <a:buNone/>
              <a:defRPr sz="2000"/>
            </a:lvl7pPr>
            <a:lvl8pPr marL="3198560" indent="0">
              <a:buNone/>
              <a:defRPr sz="2000"/>
            </a:lvl8pPr>
            <a:lvl9pPr marL="3655496" indent="0">
              <a:buNone/>
              <a:defRPr sz="2000"/>
            </a:lvl9pPr>
          </a:lstStyle>
          <a:p>
            <a:endParaRPr lang="en-US"/>
          </a:p>
        </p:txBody>
      </p:sp>
      <p:sp>
        <p:nvSpPr>
          <p:cNvPr id="4" name="Text Placeholder 3"/>
          <p:cNvSpPr>
            <a:spLocks noGrp="1"/>
          </p:cNvSpPr>
          <p:nvPr>
            <p:ph type="body" sz="half" idx="2"/>
          </p:nvPr>
        </p:nvSpPr>
        <p:spPr>
          <a:xfrm>
            <a:off x="1792288" y="4025526"/>
            <a:ext cx="5486400" cy="603647"/>
          </a:xfrm>
        </p:spPr>
        <p:txBody>
          <a:bodyPr/>
          <a:lstStyle>
            <a:lvl1pPr marL="0" indent="0">
              <a:buNone/>
              <a:defRPr sz="1400"/>
            </a:lvl1pPr>
            <a:lvl2pPr marL="456926" indent="0">
              <a:buNone/>
              <a:defRPr sz="1200"/>
            </a:lvl2pPr>
            <a:lvl3pPr marL="913883" indent="0">
              <a:buNone/>
              <a:defRPr sz="1000"/>
            </a:lvl3pPr>
            <a:lvl4pPr marL="1370818" indent="0">
              <a:buNone/>
              <a:defRPr sz="900"/>
            </a:lvl4pPr>
            <a:lvl5pPr marL="1827764" indent="0">
              <a:buNone/>
              <a:defRPr sz="900"/>
            </a:lvl5pPr>
            <a:lvl6pPr marL="2284689" indent="0">
              <a:buNone/>
              <a:defRPr sz="900"/>
            </a:lvl6pPr>
            <a:lvl7pPr marL="2741615" indent="0">
              <a:buNone/>
              <a:defRPr sz="900"/>
            </a:lvl7pPr>
            <a:lvl8pPr marL="3198560" indent="0">
              <a:buNone/>
              <a:defRPr sz="900"/>
            </a:lvl8pPr>
            <a:lvl9pPr marL="365549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08777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7513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69097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242885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891560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115474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228737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371199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91761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Tree>
    <p:extLst>
      <p:ext uri="{BB962C8B-B14F-4D97-AF65-F5344CB8AC3E}">
        <p14:creationId xmlns:p14="http://schemas.microsoft.com/office/powerpoint/2010/main" val="198577613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2" name="TextBox 1"/>
          <p:cNvSpPr txBox="1"/>
          <p:nvPr userDrawn="1"/>
        </p:nvSpPr>
        <p:spPr>
          <a:xfrm>
            <a:off x="-259993" y="-17071"/>
            <a:ext cx="776036"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51955600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文本框 6"/>
          <p:cNvSpPr txBox="1"/>
          <p:nvPr userDrawn="1"/>
        </p:nvSpPr>
        <p:spPr>
          <a:xfrm>
            <a:off x="2400299" y="400051"/>
            <a:ext cx="4355432" cy="484748"/>
          </a:xfrm>
          <a:prstGeom prst="rect">
            <a:avLst/>
          </a:prstGeom>
          <a:noFill/>
        </p:spPr>
        <p:txBody>
          <a:bodyPr wrap="square" lIns="68580" tIns="34290" rIns="68580" bIns="34290" rtlCol="0">
            <a:spAutoFit/>
          </a:bodyPr>
          <a:lstStyle/>
          <a:p>
            <a:pPr algn="ctr" defTabSz="685800"/>
            <a:r>
              <a:rPr lang="en-US" altLang="zh-CN"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02. </a:t>
            </a:r>
            <a:r>
              <a:rPr lang="zh-CN" altLang="en-US"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输入您的标题</a:t>
            </a:r>
          </a:p>
        </p:txBody>
      </p:sp>
    </p:spTree>
    <p:extLst>
      <p:ext uri="{BB962C8B-B14F-4D97-AF65-F5344CB8AC3E}">
        <p14:creationId xmlns:p14="http://schemas.microsoft.com/office/powerpoint/2010/main" val="423085251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文本框 6"/>
          <p:cNvSpPr txBox="1"/>
          <p:nvPr userDrawn="1"/>
        </p:nvSpPr>
        <p:spPr>
          <a:xfrm>
            <a:off x="2400299" y="400051"/>
            <a:ext cx="4355432" cy="484748"/>
          </a:xfrm>
          <a:prstGeom prst="rect">
            <a:avLst/>
          </a:prstGeom>
          <a:noFill/>
        </p:spPr>
        <p:txBody>
          <a:bodyPr wrap="square" lIns="68580" tIns="34290" rIns="68580" bIns="34290" rtlCol="0">
            <a:spAutoFit/>
          </a:bodyPr>
          <a:lstStyle/>
          <a:p>
            <a:pPr algn="ctr" defTabSz="685800"/>
            <a:r>
              <a:rPr lang="en-US" altLang="zh-CN"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03. </a:t>
            </a:r>
            <a:r>
              <a:rPr lang="zh-CN" altLang="en-US"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输入您的标题</a:t>
            </a:r>
          </a:p>
        </p:txBody>
      </p:sp>
    </p:spTree>
    <p:extLst>
      <p:ext uri="{BB962C8B-B14F-4D97-AF65-F5344CB8AC3E}">
        <p14:creationId xmlns:p14="http://schemas.microsoft.com/office/powerpoint/2010/main" val="1620892561"/>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0" y="0"/>
            <a:ext cx="9156032" cy="5143500"/>
          </a:xfrm>
          <a:prstGeom prst="rect">
            <a:avLst/>
          </a:prstGeom>
        </p:spPr>
      </p:pic>
      <p:sp>
        <p:nvSpPr>
          <p:cNvPr id="6" name="圆角矩形 5"/>
          <p:cNvSpPr/>
          <p:nvPr userDrawn="1"/>
        </p:nvSpPr>
        <p:spPr>
          <a:xfrm>
            <a:off x="442912"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prstClr val="white"/>
              </a:solidFill>
            </a:endParaRPr>
          </a:p>
        </p:txBody>
      </p:sp>
      <p:sp>
        <p:nvSpPr>
          <p:cNvPr id="7" name="文本框 6"/>
          <p:cNvSpPr txBox="1"/>
          <p:nvPr userDrawn="1"/>
        </p:nvSpPr>
        <p:spPr>
          <a:xfrm>
            <a:off x="2400299" y="400051"/>
            <a:ext cx="4355432" cy="484748"/>
          </a:xfrm>
          <a:prstGeom prst="rect">
            <a:avLst/>
          </a:prstGeom>
          <a:noFill/>
        </p:spPr>
        <p:txBody>
          <a:bodyPr wrap="square" lIns="68580" tIns="34290" rIns="68580" bIns="34290" rtlCol="0">
            <a:spAutoFit/>
          </a:bodyPr>
          <a:lstStyle/>
          <a:p>
            <a:pPr algn="ctr" defTabSz="685800"/>
            <a:r>
              <a:rPr lang="en-US" altLang="zh-CN"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04. </a:t>
            </a:r>
            <a:r>
              <a:rPr lang="zh-CN" altLang="en-US" sz="2700" b="1" dirty="0">
                <a:ln w="6600">
                  <a:solidFill>
                    <a:srgbClr val="ED7D31"/>
                  </a:solidFill>
                  <a:prstDash val="solid"/>
                </a:ln>
                <a:solidFill>
                  <a:prstClr val="white"/>
                </a:solidFill>
                <a:effectLst>
                  <a:outerShdw dist="38100" dir="2700000" algn="tl" rotWithShape="0">
                    <a:srgbClr val="ED7D31"/>
                  </a:outerShdw>
                </a:effectLst>
                <a:latin typeface="字魂107号-萌趣欢乐体" panose="00000500000000000000" pitchFamily="2" charset="-122"/>
                <a:ea typeface="字魂107号-萌趣欢乐体" panose="00000500000000000000" pitchFamily="2" charset="-122"/>
              </a:rPr>
              <a:t>输入您的标题</a:t>
            </a:r>
          </a:p>
        </p:txBody>
      </p:sp>
    </p:spTree>
    <p:extLst>
      <p:ext uri="{BB962C8B-B14F-4D97-AF65-F5344CB8AC3E}">
        <p14:creationId xmlns:p14="http://schemas.microsoft.com/office/powerpoint/2010/main" val="2185163258"/>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860488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598049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94797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430946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2512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17419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4502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7" name="TextBox 6"/>
          <p:cNvSpPr txBox="1"/>
          <p:nvPr userDrawn="1"/>
        </p:nvSpPr>
        <p:spPr>
          <a:xfrm>
            <a:off x="-180479" y="-43225"/>
            <a:ext cx="530337"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30624856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75415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61616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6629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41202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909364"/>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75071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7384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1/26/2022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07539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1/26/2022</a:t>
            </a:fld>
            <a:endParaRPr lang="en-US" sz="1400">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352017801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1/26/2022</a:t>
            </a:fld>
            <a:endParaRPr lang="en-US" sz="1400">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375548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6" name="圆角矩形 5"/>
          <p:cNvSpPr/>
          <p:nvPr userDrawn="1"/>
        </p:nvSpPr>
        <p:spPr>
          <a:xfrm>
            <a:off x="442918" y="342900"/>
            <a:ext cx="8272463" cy="4400550"/>
          </a:xfrm>
          <a:prstGeom prst="roundRect">
            <a:avLst>
              <a:gd name="adj" fmla="val 7251"/>
            </a:avLst>
          </a:prstGeom>
          <a:solidFill>
            <a:schemeClr val="bg1"/>
          </a:solidFill>
          <a:ln>
            <a:noFill/>
          </a:ln>
          <a:effectLst>
            <a:outerShdw blurRad="4445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prstClr val="white"/>
              </a:solidFill>
            </a:endParaRPr>
          </a:p>
        </p:txBody>
      </p:sp>
      <p:sp>
        <p:nvSpPr>
          <p:cNvPr id="7" name="TextBox 6"/>
          <p:cNvSpPr txBox="1"/>
          <p:nvPr userDrawn="1"/>
        </p:nvSpPr>
        <p:spPr>
          <a:xfrm>
            <a:off x="-180479" y="-43225"/>
            <a:ext cx="530337" cy="173121"/>
          </a:xfrm>
          <a:prstGeom prst="rect">
            <a:avLst/>
          </a:prstGeom>
          <a:noFill/>
        </p:spPr>
        <p:txBody>
          <a:bodyPr wrap="square" lIns="91428" tIns="45714" rIns="91428" bIns="45714" rtlCol="0">
            <a:spAutoFit/>
          </a:bodyPr>
          <a:lstStyle/>
          <a:p>
            <a:pPr algn="ctr" defTabSz="685698"/>
            <a:r>
              <a:rPr lang="en-US" sz="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413111797"/>
      </p:ext>
    </p:extLst>
  </p:cSld>
  <p:clrMapOvr>
    <a:masterClrMapping/>
  </p:clrMapOv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1/26/2022</a:t>
            </a:fld>
            <a:endParaRPr lang="en-US" sz="1400">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71216003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1/26/2022</a:t>
            </a:fld>
            <a:endParaRPr lang="en-US" sz="1400">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151188876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1/26/2022</a:t>
            </a:fld>
            <a:endParaRPr lang="en-US" sz="1400">
              <a:solidFill>
                <a:prstClr val="black">
                  <a:tint val="75000"/>
                </a:prstClr>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266792287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2022/1/26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1010080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2022/1/26</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54884959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2022/1/26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87864693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2022/1/26</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02031974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2022/1/26</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46993999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2022/1/26</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08181873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2022/1/26</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9320733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2.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6.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theme" Target="../theme/theme7.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ags" Target="../tags/tag2.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8.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2.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D997B5FA-0921-464F-AAE1-844C04324D75}" type="datetimeFigureOut">
              <a:rPr lang="zh-CN" altLang="en-US" smtClean="0">
                <a:solidFill>
                  <a:prstClr val="black">
                    <a:tint val="75000"/>
                  </a:prstClr>
                </a:solidFill>
              </a:rPr>
              <a:pPr defTabSz="685698"/>
              <a:t>2022/1/26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565CE74E-AB26-4998-AD42-012C4C1AD076}"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2940894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6" y="1"/>
            <a:ext cx="9143999" cy="5015276"/>
            <a:chOff x="0" y="51608"/>
            <a:chExt cx="12191999" cy="6687034"/>
          </a:xfrm>
        </p:grpSpPr>
        <p:sp>
          <p:nvSpPr>
            <p:cNvPr id="8" name="Freeform 7"/>
            <p:cNvSpPr/>
            <p:nvPr/>
          </p:nvSpPr>
          <p:spPr bwMode="auto">
            <a:xfrm>
              <a:off x="0" y="51608"/>
              <a:ext cx="12191999" cy="6687034"/>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78CAD6">
                <a:alpha val="40000"/>
              </a:srgbClr>
            </a:solidFill>
            <a:ln>
              <a:noFill/>
            </a:ln>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sp>
          <p:nvSpPr>
            <p:cNvPr id="9" name="Freeform 7"/>
            <p:cNvSpPr/>
            <p:nvPr/>
          </p:nvSpPr>
          <p:spPr bwMode="auto">
            <a:xfrm>
              <a:off x="0" y="51608"/>
              <a:ext cx="12191999" cy="6576036"/>
            </a:xfrm>
            <a:custGeom>
              <a:avLst/>
              <a:gdLst>
                <a:gd name="T0" fmla="*/ 2520 w 2520"/>
                <a:gd name="T1" fmla="*/ 4937 h 5445"/>
                <a:gd name="T2" fmla="*/ 1260 w 2520"/>
                <a:gd name="T3" fmla="*/ 5445 h 5445"/>
                <a:gd name="T4" fmla="*/ 0 w 2520"/>
                <a:gd name="T5" fmla="*/ 4937 h 5445"/>
                <a:gd name="T6" fmla="*/ 0 w 2520"/>
                <a:gd name="T7" fmla="*/ 0 h 5445"/>
                <a:gd name="T8" fmla="*/ 2520 w 2520"/>
                <a:gd name="T9" fmla="*/ 0 h 5445"/>
                <a:gd name="T10" fmla="*/ 2520 w 2520"/>
                <a:gd name="T11" fmla="*/ 4937 h 5445"/>
              </a:gdLst>
              <a:ahLst/>
              <a:cxnLst>
                <a:cxn ang="0">
                  <a:pos x="T0" y="T1"/>
                </a:cxn>
                <a:cxn ang="0">
                  <a:pos x="T2" y="T3"/>
                </a:cxn>
                <a:cxn ang="0">
                  <a:pos x="T4" y="T5"/>
                </a:cxn>
                <a:cxn ang="0">
                  <a:pos x="T6" y="T7"/>
                </a:cxn>
                <a:cxn ang="0">
                  <a:pos x="T8" y="T9"/>
                </a:cxn>
                <a:cxn ang="0">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defTabSz="685715"/>
              <a:endParaRPr lang="zh-CN" altLang="en-US" sz="1400" dirty="0">
                <a:solidFill>
                  <a:srgbClr val="3F3F3F"/>
                </a:solidFill>
                <a:latin typeface="inpin heiti" charset="-122"/>
                <a:ea typeface="inpin heiti" charset="-122"/>
                <a:cs typeface="inpin heiti" charset="-122"/>
                <a:sym typeface="+mn-lt"/>
              </a:endParaRPr>
            </a:p>
          </p:txBody>
        </p:sp>
      </p:grpSp>
      <p:sp>
        <p:nvSpPr>
          <p:cNvPr id="2" name="标题占位符 1"/>
          <p:cNvSpPr>
            <a:spLocks noGrp="1"/>
          </p:cNvSpPr>
          <p:nvPr>
            <p:ph type="title"/>
          </p:nvPr>
        </p:nvSpPr>
        <p:spPr>
          <a:xfrm>
            <a:off x="628650" y="273845"/>
            <a:ext cx="7886700" cy="605769"/>
          </a:xfrm>
          <a:prstGeom prst="rect">
            <a:avLst/>
          </a:prstGeom>
        </p:spPr>
        <p:txBody>
          <a:bodyPr vert="horz" lIns="68573" tIns="34289" rIns="68573" bIns="34289"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991429"/>
            <a:ext cx="7886700" cy="3641294"/>
          </a:xfrm>
          <a:prstGeom prst="rect">
            <a:avLst/>
          </a:prstGeom>
        </p:spPr>
        <p:txBody>
          <a:bodyPr vert="horz" lIns="68573" tIns="34289" rIns="68573" bIns="3428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68573" tIns="34289" rIns="68573" bIns="34289" rtlCol="0" anchor="ctr">
            <a:normAutofit/>
          </a:bodyPr>
          <a:lstStyle>
            <a:lvl1pPr algn="l">
              <a:defRPr sz="900" b="0" i="0">
                <a:solidFill>
                  <a:schemeClr val="tx1">
                    <a:tint val="75000"/>
                  </a:schemeClr>
                </a:solidFill>
                <a:latin typeface="inpin heiti" charset="-122"/>
                <a:ea typeface="inpin heiti" charset="-122"/>
              </a:defRPr>
            </a:lvl1pPr>
          </a:lstStyle>
          <a:p>
            <a:pPr defTabSz="685715"/>
            <a:fld id="{0D97D2F0-408F-4027-B3A3-DAD63533FFB2}" type="datetimeFigureOut">
              <a:rPr lang="zh-CN" altLang="en-US" smtClean="0">
                <a:solidFill>
                  <a:srgbClr val="3F3F3F">
                    <a:tint val="75000"/>
                  </a:srgbClr>
                </a:solidFill>
              </a:rPr>
              <a:pPr defTabSz="685715"/>
              <a:t>2022/1/26</a:t>
            </a:fld>
            <a:endParaRPr lang="zh-CN" altLang="en-US" dirty="0">
              <a:solidFill>
                <a:srgbClr val="3F3F3F">
                  <a:tint val="75000"/>
                </a:srgb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3" tIns="34289" rIns="68573" bIns="34289" rtlCol="0" anchor="ctr">
            <a:normAutofit/>
          </a:bodyPr>
          <a:lstStyle>
            <a:lvl1pPr algn="ctr">
              <a:defRPr sz="900" b="0" i="0">
                <a:solidFill>
                  <a:schemeClr val="tx1">
                    <a:tint val="75000"/>
                  </a:schemeClr>
                </a:solidFill>
                <a:latin typeface="inpin heiti" charset="-122"/>
                <a:ea typeface="inpin heiti" charset="-122"/>
              </a:defRPr>
            </a:lvl1pPr>
          </a:lstStyle>
          <a:p>
            <a:pPr defTabSz="685715"/>
            <a:endParaRPr lang="zh-CN" altLang="en-US" dirty="0">
              <a:solidFill>
                <a:srgbClr val="3F3F3F">
                  <a:tint val="75000"/>
                </a:srgb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3" tIns="34289" rIns="68573" bIns="34289" rtlCol="0" anchor="ctr">
            <a:normAutofit/>
          </a:bodyPr>
          <a:lstStyle>
            <a:lvl1pPr algn="r">
              <a:defRPr sz="900" b="0" i="0">
                <a:solidFill>
                  <a:schemeClr val="tx1">
                    <a:tint val="75000"/>
                  </a:schemeClr>
                </a:solidFill>
                <a:latin typeface="inpin heiti" charset="-122"/>
                <a:ea typeface="inpin heiti" charset="-122"/>
              </a:defRPr>
            </a:lvl1pPr>
          </a:lstStyle>
          <a:p>
            <a:pPr defTabSz="685715"/>
            <a:fld id="{0F438409-8EB2-43AF-96DD-A6929DA16589}" type="slidenum">
              <a:rPr lang="zh-CN" altLang="en-US" smtClean="0">
                <a:solidFill>
                  <a:srgbClr val="3F3F3F">
                    <a:tint val="75000"/>
                  </a:srgbClr>
                </a:solidFill>
              </a:rPr>
              <a:pPr defTabSz="685715"/>
              <a:t>‹#›</a:t>
            </a:fld>
            <a:endParaRPr lang="zh-CN" altLang="en-US" dirty="0">
              <a:solidFill>
                <a:srgbClr val="3F3F3F">
                  <a:tint val="75000"/>
                </a:srgbClr>
              </a:solidFill>
            </a:endParaRPr>
          </a:p>
        </p:txBody>
      </p:sp>
      <p:sp>
        <p:nvSpPr>
          <p:cNvPr id="10" name="文本框 9"/>
          <p:cNvSpPr txBox="1"/>
          <p:nvPr/>
        </p:nvSpPr>
        <p:spPr>
          <a:xfrm>
            <a:off x="122397" y="3843819"/>
            <a:ext cx="3660934" cy="577079"/>
          </a:xfrm>
          <a:prstGeom prst="rect">
            <a:avLst/>
          </a:prstGeom>
          <a:noFill/>
        </p:spPr>
        <p:txBody>
          <a:bodyPr wrap="square" lIns="68573" tIns="34289" rIns="68573" bIns="34289" rtlCol="0" anchor="t">
            <a:spAutoFit/>
          </a:bodyPr>
          <a:lstStyle/>
          <a:p>
            <a:pPr defTabSz="685715"/>
            <a:r>
              <a:rPr lang="zh-CN" altLang="en-US" sz="1100" dirty="0">
                <a:solidFill>
                  <a:srgbClr val="3F3F3F">
                    <a:alpha val="0"/>
                  </a:srgbClr>
                </a:solidFill>
                <a:latin typeface="inpin heiti" charset="-122"/>
                <a:ea typeface="inpin heiti" charset="-122"/>
                <a:cs typeface="inpin heiti" charset="-122"/>
                <a:sym typeface="+mn-ea"/>
              </a:rPr>
              <a:t>感谢您下载包图网平台上提供的</a:t>
            </a:r>
            <a:r>
              <a:rPr lang="en-US" altLang="zh-CN" sz="1100" dirty="0">
                <a:solidFill>
                  <a:srgbClr val="3F3F3F">
                    <a:alpha val="0"/>
                  </a:srgbClr>
                </a:solidFill>
                <a:latin typeface="inpin heiti" charset="-122"/>
                <a:ea typeface="inpin heiti" charset="-122"/>
                <a:cs typeface="inpin heiti" charset="-122"/>
                <a:sym typeface="+mn-ea"/>
              </a:rPr>
              <a:t>PPT</a:t>
            </a:r>
            <a:r>
              <a:rPr lang="zh-CN" altLang="en-US" sz="1100" dirty="0">
                <a:solidFill>
                  <a:srgbClr val="3F3F3F">
                    <a:alpha val="0"/>
                  </a:srgbClr>
                </a:solidFill>
                <a:latin typeface="inpin heiti" charset="-122"/>
                <a:ea typeface="inpin heiti" charset="-122"/>
                <a:cs typeface="inpin heiti" charset="-122"/>
                <a:sym typeface="+mn-ea"/>
              </a:rPr>
              <a:t>模板！包图网是正版商业图库，所有原创作品（含预览图）均受著作权法保护。</a:t>
            </a:r>
          </a:p>
          <a:p>
            <a:pPr defTabSz="685715"/>
            <a:endParaRPr lang="zh-CN" altLang="en-US" sz="1100" dirty="0">
              <a:solidFill>
                <a:srgbClr val="3F3F3F">
                  <a:alpha val="0"/>
                </a:srgbClr>
              </a:solidFill>
              <a:latin typeface="inpin heiti" charset="-122"/>
              <a:ea typeface="inpin heiti" charset="-122"/>
              <a:cs typeface="inpin heiti" charset="-122"/>
              <a:sym typeface="+mn-ea"/>
            </a:endParaRPr>
          </a:p>
        </p:txBody>
      </p:sp>
    </p:spTree>
    <p:extLst>
      <p:ext uri="{BB962C8B-B14F-4D97-AF65-F5344CB8AC3E}">
        <p14:creationId xmlns:p14="http://schemas.microsoft.com/office/powerpoint/2010/main" val="29190205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p:txStyles>
    <p:titleStyle>
      <a:lvl1pPr algn="l" defTabSz="685715" rtl="0" eaLnBrk="1" latinLnBrk="0" hangingPunct="1">
        <a:spcBef>
          <a:spcPct val="0"/>
        </a:spcBef>
        <a:buNone/>
        <a:defRPr sz="2100" b="0" i="0" kern="1200">
          <a:solidFill>
            <a:schemeClr val="accent1"/>
          </a:solidFill>
          <a:latin typeface="inpin heiti" charset="-122"/>
          <a:ea typeface="inpin heiti" charset="-122"/>
          <a:cs typeface="+mj-cs"/>
        </a:defRPr>
      </a:lvl1pPr>
    </p:titleStyle>
    <p:bodyStyle>
      <a:lvl1pPr marL="257144" indent="-257144" algn="l" defTabSz="685715" rtl="0" eaLnBrk="1" latinLnBrk="0" hangingPunct="1">
        <a:spcBef>
          <a:spcPts val="750"/>
        </a:spcBef>
        <a:buFont typeface="Arial" panose="020B0604020202020204" pitchFamily="34" charset="0"/>
        <a:buChar char="•"/>
        <a:defRPr sz="1800" b="0" i="0" kern="1200">
          <a:solidFill>
            <a:schemeClr val="tx1"/>
          </a:solidFill>
          <a:latin typeface="inpin heiti" charset="-122"/>
          <a:ea typeface="inpin heiti" charset="-122"/>
          <a:cs typeface="+mn-cs"/>
        </a:defRPr>
      </a:lvl1pPr>
      <a:lvl2pPr marL="514289" indent="-171430" algn="l" defTabSz="685715" rtl="0" eaLnBrk="1" latinLnBrk="0" hangingPunct="1">
        <a:spcBef>
          <a:spcPts val="375"/>
        </a:spcBef>
        <a:buFont typeface="Arial" panose="020B0604020202020204" pitchFamily="34" charset="0"/>
        <a:buChar char="•"/>
        <a:defRPr sz="1500" b="0" i="0" kern="1200">
          <a:solidFill>
            <a:schemeClr val="tx1"/>
          </a:solidFill>
          <a:latin typeface="inpin heiti" charset="-122"/>
          <a:ea typeface="inpin heiti" charset="-122"/>
          <a:cs typeface="+mn-cs"/>
        </a:defRPr>
      </a:lvl2pPr>
      <a:lvl3pPr marL="857144" indent="-171430" algn="l" defTabSz="685715" rtl="0" eaLnBrk="1" latinLnBrk="0" hangingPunct="1">
        <a:spcBef>
          <a:spcPts val="375"/>
        </a:spcBef>
        <a:buFont typeface="Arial" panose="020B0604020202020204" pitchFamily="34" charset="0"/>
        <a:buChar char="•"/>
        <a:defRPr sz="1400" b="0" i="0" kern="1200">
          <a:solidFill>
            <a:schemeClr val="tx1"/>
          </a:solidFill>
          <a:latin typeface="inpin heiti" charset="-122"/>
          <a:ea typeface="inpin heiti" charset="-122"/>
          <a:cs typeface="+mn-cs"/>
        </a:defRPr>
      </a:lvl3pPr>
      <a:lvl4pPr marL="1200000" indent="-171430" algn="l" defTabSz="685715" rtl="0" eaLnBrk="1" latinLnBrk="0" hangingPunct="1">
        <a:spcBef>
          <a:spcPts val="375"/>
        </a:spcBef>
        <a:buFont typeface="Arial" panose="020B0604020202020204" pitchFamily="34" charset="0"/>
        <a:buChar char="•"/>
        <a:defRPr sz="1400" b="0" i="0" kern="1200">
          <a:solidFill>
            <a:schemeClr val="tx1"/>
          </a:solidFill>
          <a:latin typeface="inpin heiti" charset="-122"/>
          <a:ea typeface="inpin heiti" charset="-122"/>
          <a:cs typeface="+mn-cs"/>
        </a:defRPr>
      </a:lvl4pPr>
      <a:lvl5pPr marL="1542857" indent="-171430" algn="l" defTabSz="685715" rtl="0" eaLnBrk="1" latinLnBrk="0" hangingPunct="1">
        <a:spcBef>
          <a:spcPts val="375"/>
        </a:spcBef>
        <a:buFont typeface="Arial" panose="020B0604020202020204" pitchFamily="34" charset="0"/>
        <a:buChar char="•"/>
        <a:defRPr sz="1400" b="0" i="0" kern="1200">
          <a:solidFill>
            <a:schemeClr val="tx1"/>
          </a:solidFill>
          <a:latin typeface="inpin heiti" charset="-122"/>
          <a:ea typeface="inpin heiti" charset="-122"/>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组合 6"/>
          <p:cNvGrpSpPr>
            <a:grpSpLocks/>
          </p:cNvGrpSpPr>
          <p:nvPr/>
        </p:nvGrpSpPr>
        <p:grpSpPr bwMode="auto">
          <a:xfrm>
            <a:off x="0" y="5"/>
            <a:ext cx="9144000" cy="5014913"/>
            <a:chOff x="0" y="51608"/>
            <a:chExt cx="12191999" cy="6687034"/>
          </a:xfrm>
        </p:grpSpPr>
        <p:sp>
          <p:nvSpPr>
            <p:cNvPr id="1033" name="Freeform 7"/>
            <p:cNvSpPr>
              <a:spLocks/>
            </p:cNvSpPr>
            <p:nvPr/>
          </p:nvSpPr>
          <p:spPr bwMode="auto">
            <a:xfrm>
              <a:off x="0" y="51608"/>
              <a:ext cx="12191999" cy="6687034"/>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78CAD6">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1034" name="Freeform 7"/>
            <p:cNvSpPr>
              <a:spLocks/>
            </p:cNvSpPr>
            <p:nvPr/>
          </p:nvSpPr>
          <p:spPr bwMode="auto">
            <a:xfrm>
              <a:off x="0" y="51608"/>
              <a:ext cx="12191999" cy="6576036"/>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sp>
        <p:nvSpPr>
          <p:cNvPr id="1027" name="标题占位符 1"/>
          <p:cNvSpPr>
            <a:spLocks noGrp="1"/>
          </p:cNvSpPr>
          <p:nvPr>
            <p:ph type="title"/>
          </p:nvPr>
        </p:nvSpPr>
        <p:spPr bwMode="auto">
          <a:xfrm>
            <a:off x="628650" y="274643"/>
            <a:ext cx="78867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1028" name="文本占位符 2"/>
          <p:cNvSpPr>
            <a:spLocks noGrp="1"/>
          </p:cNvSpPr>
          <p:nvPr>
            <p:ph type="body" idx="1"/>
          </p:nvPr>
        </p:nvSpPr>
        <p:spPr bwMode="auto">
          <a:xfrm>
            <a:off x="628650" y="992189"/>
            <a:ext cx="78867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16:creationId xmlns:a16="http://schemas.microsoft.com/office/drawing/2014/main" xmlns="" id="{A5C17689-EB06-4CBA-AA42-D6A9E97A2EC7}"/>
              </a:ext>
            </a:extLst>
          </p:cNvPr>
          <p:cNvSpPr>
            <a:spLocks noGrp="1"/>
          </p:cNvSpPr>
          <p:nvPr>
            <p:ph type="dt" sz="half" idx="2"/>
          </p:nvPr>
        </p:nvSpPr>
        <p:spPr>
          <a:xfrm>
            <a:off x="628650" y="4767268"/>
            <a:ext cx="2057400" cy="274637"/>
          </a:xfrm>
          <a:prstGeom prst="rect">
            <a:avLst/>
          </a:prstGeom>
        </p:spPr>
        <p:txBody>
          <a:bodyPr vert="horz" lIns="91430" tIns="45715" rIns="91430" bIns="45715" rtlCol="0" anchor="ctr">
            <a:normAutofit/>
          </a:bodyPr>
          <a:lstStyle>
            <a:lvl1pPr algn="l"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fld id="{B53CF406-CF7E-4EFF-BFD8-02276E41C4C3}" type="datetimeFigureOut">
              <a:rPr lang="zh-CN" altLang="en-US"/>
              <a:pPr defTabSz="914288">
                <a:defRPr/>
              </a:pPr>
              <a:t>2022/1/26</a:t>
            </a:fld>
            <a:endParaRPr lang="zh-CN" altLang="en-US" dirty="0"/>
          </a:p>
        </p:txBody>
      </p:sp>
      <p:sp>
        <p:nvSpPr>
          <p:cNvPr id="5" name="页脚占位符 4">
            <a:extLst>
              <a:ext uri="{FF2B5EF4-FFF2-40B4-BE49-F238E27FC236}">
                <a16:creationId xmlns:a16="http://schemas.microsoft.com/office/drawing/2014/main" xmlns="" id="{9E79AB30-6E34-4A29-85B4-18FF9B597FDB}"/>
              </a:ext>
            </a:extLst>
          </p:cNvPr>
          <p:cNvSpPr>
            <a:spLocks noGrp="1"/>
          </p:cNvSpPr>
          <p:nvPr>
            <p:ph type="ftr" sz="quarter" idx="3"/>
          </p:nvPr>
        </p:nvSpPr>
        <p:spPr>
          <a:xfrm>
            <a:off x="3028950" y="4767268"/>
            <a:ext cx="3086100" cy="274637"/>
          </a:xfrm>
          <a:prstGeom prst="rect">
            <a:avLst/>
          </a:prstGeom>
        </p:spPr>
        <p:txBody>
          <a:bodyPr vert="horz" lIns="91430" tIns="45715" rIns="91430" bIns="45715" rtlCol="0" anchor="ctr">
            <a:normAutofit/>
          </a:bodyPr>
          <a:lstStyle>
            <a:lvl1pPr algn="ctr"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endParaRPr lang="zh-CN" altLang="en-US"/>
          </a:p>
        </p:txBody>
      </p:sp>
      <p:sp>
        <p:nvSpPr>
          <p:cNvPr id="6" name="灯片编号占位符 5">
            <a:extLst>
              <a:ext uri="{FF2B5EF4-FFF2-40B4-BE49-F238E27FC236}">
                <a16:creationId xmlns:a16="http://schemas.microsoft.com/office/drawing/2014/main" xmlns="" id="{B648D982-039B-487E-8DFC-32792C1F7964}"/>
              </a:ext>
            </a:extLst>
          </p:cNvPr>
          <p:cNvSpPr>
            <a:spLocks noGrp="1"/>
          </p:cNvSpPr>
          <p:nvPr>
            <p:ph type="sldNum" sz="quarter" idx="4"/>
          </p:nvPr>
        </p:nvSpPr>
        <p:spPr>
          <a:xfrm>
            <a:off x="6457950" y="4767268"/>
            <a:ext cx="2057400" cy="274637"/>
          </a:xfrm>
          <a:prstGeom prst="rect">
            <a:avLst/>
          </a:prstGeom>
        </p:spPr>
        <p:txBody>
          <a:bodyPr vert="horz" wrap="square" lIns="91430" tIns="45715" rIns="91430" bIns="45715" numCol="1" anchor="ctr" anchorCtr="0" compatLnSpc="1">
            <a:prstTxWarp prst="textNoShape">
              <a:avLst/>
            </a:prstTxWarp>
            <a:normAutofit/>
          </a:bodyPr>
          <a:lstStyle>
            <a:lvl1pPr algn="r" eaLnBrk="1" hangingPunct="1">
              <a:defRPr sz="1200">
                <a:solidFill>
                  <a:srgbClr val="929292"/>
                </a:solidFill>
                <a:latin typeface="inpin heiti"/>
                <a:ea typeface="inpin heiti"/>
                <a:cs typeface="inpin heiti"/>
              </a:defRPr>
            </a:lvl1pPr>
          </a:lstStyle>
          <a:p>
            <a:pPr defTabSz="914288" fontAlgn="base">
              <a:spcBef>
                <a:spcPct val="0"/>
              </a:spcBef>
              <a:spcAft>
                <a:spcPct val="0"/>
              </a:spcAft>
            </a:pPr>
            <a:fld id="{2F759BE1-FF01-4FBB-B38D-6D4F86BDF2B9}" type="slidenum">
              <a:rPr lang="zh-CN" altLang="en-US"/>
              <a:pPr defTabSz="914288" fontAlgn="base">
                <a:spcBef>
                  <a:spcPct val="0"/>
                </a:spcBef>
                <a:spcAft>
                  <a:spcPct val="0"/>
                </a:spcAft>
              </a:pPr>
              <a:t>‹#›</a:t>
            </a:fld>
            <a:endParaRPr lang="zh-CN" altLang="en-US"/>
          </a:p>
        </p:txBody>
      </p:sp>
      <p:sp>
        <p:nvSpPr>
          <p:cNvPr id="10" name="文本框 9">
            <a:extLst>
              <a:ext uri="{FF2B5EF4-FFF2-40B4-BE49-F238E27FC236}">
                <a16:creationId xmlns:a16="http://schemas.microsoft.com/office/drawing/2014/main" xmlns="" id="{C458BD56-8211-434A-AD68-C8677861023C}"/>
              </a:ext>
            </a:extLst>
          </p:cNvPr>
          <p:cNvSpPr txBox="1"/>
          <p:nvPr/>
        </p:nvSpPr>
        <p:spPr>
          <a:xfrm>
            <a:off x="122397" y="3843835"/>
            <a:ext cx="3660934" cy="969494"/>
          </a:xfrm>
          <a:prstGeom prst="rect">
            <a:avLst/>
          </a:prstGeom>
          <a:noFill/>
        </p:spPr>
        <p:txBody>
          <a:bodyPr lIns="91430" tIns="45715" rIns="91430" bIns="45715">
            <a:spAutoFit/>
          </a:bodyPr>
          <a:lstStyle/>
          <a:p>
            <a:pPr defTabSz="914288">
              <a:defRPr/>
            </a:pPr>
            <a:r>
              <a:rPr lang="zh-CN" altLang="en-US" sz="1400" dirty="0">
                <a:solidFill>
                  <a:srgbClr val="3F3F3F">
                    <a:alpha val="0"/>
                  </a:srgbClr>
                </a:solidFill>
                <a:latin typeface="inpin heiti" charset="-122"/>
                <a:ea typeface="inpin heiti" charset="-122"/>
                <a:cs typeface="inpin heiti" charset="-122"/>
                <a:sym typeface="+mn-ea"/>
              </a:rPr>
              <a:t>感谢您下载包图网平台上提供的</a:t>
            </a:r>
            <a:r>
              <a:rPr lang="en-US" altLang="zh-CN" sz="1400" dirty="0">
                <a:solidFill>
                  <a:srgbClr val="3F3F3F">
                    <a:alpha val="0"/>
                  </a:srgbClr>
                </a:solidFill>
                <a:latin typeface="inpin heiti" charset="-122"/>
                <a:ea typeface="inpin heiti" charset="-122"/>
                <a:cs typeface="inpin heiti" charset="-122"/>
                <a:sym typeface="+mn-ea"/>
              </a:rPr>
              <a:t>PPT</a:t>
            </a:r>
            <a:r>
              <a:rPr lang="zh-CN" altLang="en-US" sz="1400" dirty="0">
                <a:solidFill>
                  <a:srgbClr val="3F3F3F">
                    <a:alpha val="0"/>
                  </a:srgbClr>
                </a:solidFill>
                <a:latin typeface="inpin heiti" charset="-122"/>
                <a:ea typeface="inpin heiti" charset="-122"/>
                <a:cs typeface="inpin heiti" charset="-122"/>
                <a:sym typeface="+mn-ea"/>
              </a:rPr>
              <a:t>模板！包图网是正版商业图库，所有原创作品（含预览图）均受著作权法保护。</a:t>
            </a:r>
          </a:p>
          <a:p>
            <a:pPr defTabSz="914288">
              <a:defRPr/>
            </a:pPr>
            <a:endParaRPr lang="zh-CN" altLang="en-US" sz="1400" dirty="0">
              <a:solidFill>
                <a:srgbClr val="3F3F3F">
                  <a:alpha val="0"/>
                </a:srgbClr>
              </a:solidFill>
              <a:latin typeface="inpin heiti" charset="-122"/>
              <a:ea typeface="inpin heiti" charset="-122"/>
              <a:cs typeface="inpin heiti" charset="-122"/>
              <a:sym typeface="+mn-ea"/>
            </a:endParaRPr>
          </a:p>
        </p:txBody>
      </p:sp>
    </p:spTree>
    <p:extLst>
      <p:ext uri="{BB962C8B-B14F-4D97-AF65-F5344CB8AC3E}">
        <p14:creationId xmlns:p14="http://schemas.microsoft.com/office/powerpoint/2010/main" val="7835534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txStyles>
    <p:titleStyle>
      <a:lvl1pPr algn="l" rtl="0" eaLnBrk="0" fontAlgn="base" hangingPunct="0">
        <a:spcBef>
          <a:spcPct val="0"/>
        </a:spcBef>
        <a:spcAft>
          <a:spcPct val="0"/>
        </a:spcAft>
        <a:defRPr sz="2800" kern="1200">
          <a:solidFill>
            <a:schemeClr val="accent1"/>
          </a:solidFill>
          <a:latin typeface="inpin heiti" charset="-122"/>
          <a:ea typeface="inpin heiti" charset="-122"/>
          <a:cs typeface="inpin heiti"/>
        </a:defRPr>
      </a:lvl1pPr>
      <a:lvl2pPr algn="l" rtl="0" eaLnBrk="0" fontAlgn="base" hangingPunct="0">
        <a:spcBef>
          <a:spcPct val="0"/>
        </a:spcBef>
        <a:spcAft>
          <a:spcPct val="0"/>
        </a:spcAft>
        <a:defRPr sz="2800">
          <a:solidFill>
            <a:schemeClr val="accent1"/>
          </a:solidFill>
          <a:latin typeface="inpin heiti"/>
          <a:ea typeface="inpin heiti"/>
          <a:cs typeface="inpin heiti"/>
        </a:defRPr>
      </a:lvl2pPr>
      <a:lvl3pPr algn="l" rtl="0" eaLnBrk="0" fontAlgn="base" hangingPunct="0">
        <a:spcBef>
          <a:spcPct val="0"/>
        </a:spcBef>
        <a:spcAft>
          <a:spcPct val="0"/>
        </a:spcAft>
        <a:defRPr sz="2800">
          <a:solidFill>
            <a:schemeClr val="accent1"/>
          </a:solidFill>
          <a:latin typeface="inpin heiti"/>
          <a:ea typeface="inpin heiti"/>
          <a:cs typeface="inpin heiti"/>
        </a:defRPr>
      </a:lvl3pPr>
      <a:lvl4pPr algn="l" rtl="0" eaLnBrk="0" fontAlgn="base" hangingPunct="0">
        <a:spcBef>
          <a:spcPct val="0"/>
        </a:spcBef>
        <a:spcAft>
          <a:spcPct val="0"/>
        </a:spcAft>
        <a:defRPr sz="2800">
          <a:solidFill>
            <a:schemeClr val="accent1"/>
          </a:solidFill>
          <a:latin typeface="inpin heiti"/>
          <a:ea typeface="inpin heiti"/>
          <a:cs typeface="inpin heiti"/>
        </a:defRPr>
      </a:lvl4pPr>
      <a:lvl5pPr algn="l" rtl="0" eaLnBrk="0" fontAlgn="base" hangingPunct="0">
        <a:spcBef>
          <a:spcPct val="0"/>
        </a:spcBef>
        <a:spcAft>
          <a:spcPct val="0"/>
        </a:spcAft>
        <a:defRPr sz="2800">
          <a:solidFill>
            <a:schemeClr val="accent1"/>
          </a:solidFill>
          <a:latin typeface="inpin heiti"/>
          <a:ea typeface="inpin heiti"/>
          <a:cs typeface="inpin heiti"/>
        </a:defRPr>
      </a:lvl5pPr>
      <a:lvl6pPr marL="457142" algn="l" rtl="0" fontAlgn="base">
        <a:spcBef>
          <a:spcPct val="0"/>
        </a:spcBef>
        <a:spcAft>
          <a:spcPct val="0"/>
        </a:spcAft>
        <a:defRPr sz="2800">
          <a:solidFill>
            <a:schemeClr val="accent1"/>
          </a:solidFill>
          <a:latin typeface="inpin heiti"/>
          <a:ea typeface="inpin heiti"/>
          <a:cs typeface="inpin heiti"/>
        </a:defRPr>
      </a:lvl6pPr>
      <a:lvl7pPr marL="914288" algn="l" rtl="0" fontAlgn="base">
        <a:spcBef>
          <a:spcPct val="0"/>
        </a:spcBef>
        <a:spcAft>
          <a:spcPct val="0"/>
        </a:spcAft>
        <a:defRPr sz="2800">
          <a:solidFill>
            <a:schemeClr val="accent1"/>
          </a:solidFill>
          <a:latin typeface="inpin heiti"/>
          <a:ea typeface="inpin heiti"/>
          <a:cs typeface="inpin heiti"/>
        </a:defRPr>
      </a:lvl7pPr>
      <a:lvl8pPr marL="1371430" algn="l" rtl="0" fontAlgn="base">
        <a:spcBef>
          <a:spcPct val="0"/>
        </a:spcBef>
        <a:spcAft>
          <a:spcPct val="0"/>
        </a:spcAft>
        <a:defRPr sz="2800">
          <a:solidFill>
            <a:schemeClr val="accent1"/>
          </a:solidFill>
          <a:latin typeface="inpin heiti"/>
          <a:ea typeface="inpin heiti"/>
          <a:cs typeface="inpin heiti"/>
        </a:defRPr>
      </a:lvl8pPr>
      <a:lvl9pPr marL="1828574" algn="l" rtl="0" fontAlgn="base">
        <a:spcBef>
          <a:spcPct val="0"/>
        </a:spcBef>
        <a:spcAft>
          <a:spcPct val="0"/>
        </a:spcAft>
        <a:defRPr sz="2800">
          <a:solidFill>
            <a:schemeClr val="accent1"/>
          </a:solidFill>
          <a:latin typeface="inpin heiti"/>
          <a:ea typeface="inpin heiti"/>
          <a:cs typeface="inpin heiti"/>
        </a:defRPr>
      </a:lvl9pPr>
    </p:titleStyle>
    <p:bodyStyle>
      <a:lvl1pPr marL="342857" indent="-342857" algn="l" rtl="0" eaLnBrk="0" fontAlgn="base" hangingPunct="0">
        <a:spcBef>
          <a:spcPts val="1000"/>
        </a:spcBef>
        <a:spcAft>
          <a:spcPct val="0"/>
        </a:spcAft>
        <a:buFont typeface="Arial" pitchFamily="34" charset="0"/>
        <a:buChar char="•"/>
        <a:defRPr sz="2400" kern="1200">
          <a:solidFill>
            <a:schemeClr val="tx1"/>
          </a:solidFill>
          <a:latin typeface="inpin heiti" charset="-122"/>
          <a:ea typeface="inpin heiti" charset="-122"/>
          <a:cs typeface="inpin heiti"/>
        </a:defRPr>
      </a:lvl1pPr>
      <a:lvl2pPr marL="685715" indent="-228570" algn="l" rtl="0" eaLnBrk="0" fontAlgn="base" hangingPunct="0">
        <a:spcBef>
          <a:spcPts val="500"/>
        </a:spcBef>
        <a:spcAft>
          <a:spcPct val="0"/>
        </a:spcAft>
        <a:buFont typeface="Arial" pitchFamily="34" charset="0"/>
        <a:buChar char="•"/>
        <a:defRPr sz="2000" kern="1200">
          <a:solidFill>
            <a:schemeClr val="tx1"/>
          </a:solidFill>
          <a:latin typeface="inpin heiti" charset="-122"/>
          <a:ea typeface="inpin heiti" charset="-122"/>
          <a:cs typeface="inpin heiti"/>
        </a:defRPr>
      </a:lvl2pPr>
      <a:lvl3pPr marL="1142858"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3pPr>
      <a:lvl4pPr marL="1600000"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4pPr>
      <a:lvl5pPr marL="2057144"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5pPr>
      <a:lvl6pPr marL="251428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rtlCol="0" anchor="ctr"/>
          <a:lstStyle/>
          <a:p>
            <a:pPr algn="ctr" defTabSz="685477"/>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2" tIns="34289" rIns="68552" bIns="34289" rtlCol="0" anchor="ctr"/>
          <a:lstStyle/>
          <a:p>
            <a:pPr algn="ctr" defTabSz="685477"/>
            <a:endParaRPr lang="zh-CN" altLang="en-US" sz="1400">
              <a:solidFill>
                <a:srgbClr val="FFFFFF"/>
              </a:solidFill>
            </a:endParaRPr>
          </a:p>
        </p:txBody>
      </p:sp>
      <p:sp>
        <p:nvSpPr>
          <p:cNvPr id="12" name="文本框 11"/>
          <p:cNvSpPr txBox="1"/>
          <p:nvPr userDrawn="1"/>
        </p:nvSpPr>
        <p:spPr>
          <a:xfrm>
            <a:off x="2973229" y="1764525"/>
            <a:ext cx="3547586" cy="1165703"/>
          </a:xfrm>
          <a:prstGeom prst="rect">
            <a:avLst/>
          </a:prstGeom>
          <a:noFill/>
        </p:spPr>
        <p:txBody>
          <a:bodyPr wrap="square" lIns="68552" tIns="34289" rIns="68552" bIns="34289" rtlCol="0" anchor="t">
            <a:spAutoFit/>
          </a:bodyPr>
          <a:lstStyle/>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77"/>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08" tIns="45704" rIns="91408" bIns="45704" rtlCol="0">
            <a:spAutoFit/>
          </a:bodyPr>
          <a:lstStyle/>
          <a:p>
            <a:pPr algn="ctr" defTabSz="913995"/>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1106714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transition/>
  <p:timing>
    <p:tnLst>
      <p:par>
        <p:cTn id="1" dur="indefinite" restart="never" nodeType="tmRoot"/>
      </p:par>
    </p:tnLst>
  </p:timing>
  <p:txStyles>
    <p:titleStyle>
      <a:lvl1pPr algn="l" defTabSz="68547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4" indent="-171374" algn="l" defTabSz="685477"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21" indent="-171374" algn="l" defTabSz="68547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50"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580"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311"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57"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96"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534"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81" indent="-171374" algn="l" defTabSz="68547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77" rtl="0" eaLnBrk="1" latinLnBrk="0" hangingPunct="1">
        <a:defRPr sz="1400" kern="1200">
          <a:solidFill>
            <a:schemeClr val="tx1"/>
          </a:solidFill>
          <a:latin typeface="+mn-lt"/>
          <a:ea typeface="+mn-ea"/>
          <a:cs typeface="+mn-cs"/>
        </a:defRPr>
      </a:lvl1pPr>
      <a:lvl2pPr marL="342731" algn="l" defTabSz="685477" rtl="0" eaLnBrk="1" latinLnBrk="0" hangingPunct="1">
        <a:defRPr sz="1400" kern="1200">
          <a:solidFill>
            <a:schemeClr val="tx1"/>
          </a:solidFill>
          <a:latin typeface="+mn-lt"/>
          <a:ea typeface="+mn-ea"/>
          <a:cs typeface="+mn-cs"/>
        </a:defRPr>
      </a:lvl2pPr>
      <a:lvl3pPr marL="685477" algn="l" defTabSz="685477" rtl="0" eaLnBrk="1" latinLnBrk="0" hangingPunct="1">
        <a:defRPr sz="1400" kern="1200">
          <a:solidFill>
            <a:schemeClr val="tx1"/>
          </a:solidFill>
          <a:latin typeface="+mn-lt"/>
          <a:ea typeface="+mn-ea"/>
          <a:cs typeface="+mn-cs"/>
        </a:defRPr>
      </a:lvl3pPr>
      <a:lvl4pPr marL="1028216" algn="l" defTabSz="685477" rtl="0" eaLnBrk="1" latinLnBrk="0" hangingPunct="1">
        <a:defRPr sz="1400" kern="1200">
          <a:solidFill>
            <a:schemeClr val="tx1"/>
          </a:solidFill>
          <a:latin typeface="+mn-lt"/>
          <a:ea typeface="+mn-ea"/>
          <a:cs typeface="+mn-cs"/>
        </a:defRPr>
      </a:lvl4pPr>
      <a:lvl5pPr marL="1370954" algn="l" defTabSz="685477" rtl="0" eaLnBrk="1" latinLnBrk="0" hangingPunct="1">
        <a:defRPr sz="1400" kern="1200">
          <a:solidFill>
            <a:schemeClr val="tx1"/>
          </a:solidFill>
          <a:latin typeface="+mn-lt"/>
          <a:ea typeface="+mn-ea"/>
          <a:cs typeface="+mn-cs"/>
        </a:defRPr>
      </a:lvl5pPr>
      <a:lvl6pPr marL="1713701" algn="l" defTabSz="685477" rtl="0" eaLnBrk="1" latinLnBrk="0" hangingPunct="1">
        <a:defRPr sz="1400" kern="1200">
          <a:solidFill>
            <a:schemeClr val="tx1"/>
          </a:solidFill>
          <a:latin typeface="+mn-lt"/>
          <a:ea typeface="+mn-ea"/>
          <a:cs typeface="+mn-cs"/>
        </a:defRPr>
      </a:lvl6pPr>
      <a:lvl7pPr marL="2056430" algn="l" defTabSz="685477" rtl="0" eaLnBrk="1" latinLnBrk="0" hangingPunct="1">
        <a:defRPr sz="1400" kern="1200">
          <a:solidFill>
            <a:schemeClr val="tx1"/>
          </a:solidFill>
          <a:latin typeface="+mn-lt"/>
          <a:ea typeface="+mn-ea"/>
          <a:cs typeface="+mn-cs"/>
        </a:defRPr>
      </a:lvl7pPr>
      <a:lvl8pPr marL="2399160" algn="l" defTabSz="685477" rtl="0" eaLnBrk="1" latinLnBrk="0" hangingPunct="1">
        <a:defRPr sz="1400" kern="1200">
          <a:solidFill>
            <a:schemeClr val="tx1"/>
          </a:solidFill>
          <a:latin typeface="+mn-lt"/>
          <a:ea typeface="+mn-ea"/>
          <a:cs typeface="+mn-cs"/>
        </a:defRPr>
      </a:lvl8pPr>
      <a:lvl9pPr marL="2741891" algn="l" defTabSz="68547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2" tIns="45711" rIns="91422"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2" tIns="45711" rIns="91422"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22" tIns="45711" rIns="91422" bIns="45711" rtlCol="0" anchor="ctr"/>
          <a:lstStyle>
            <a:lvl1pPr algn="l">
              <a:defRPr sz="1200">
                <a:solidFill>
                  <a:schemeClr val="tx1">
                    <a:tint val="75000"/>
                  </a:schemeClr>
                </a:solidFill>
              </a:defRPr>
            </a:lvl1pPr>
          </a:lstStyle>
          <a:p>
            <a:pPr defTabSz="914198"/>
            <a:fld id="{BF5B18F7-5E52-45FC-83B6-9EFDAA1DF6FF}" type="datetimeFigureOut">
              <a:rPr lang="en-US" smtClean="0">
                <a:solidFill>
                  <a:prstClr val="black">
                    <a:tint val="75000"/>
                  </a:prstClr>
                </a:solidFill>
              </a:rPr>
              <a:pPr defTabSz="914198"/>
              <a:t>1/26/2022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2" tIns="45711" rIns="91422" bIns="45711" rtlCol="0" anchor="ctr"/>
          <a:lstStyle>
            <a:lvl1pPr algn="ctr">
              <a:defRPr sz="1200">
                <a:solidFill>
                  <a:schemeClr val="tx1">
                    <a:tint val="75000"/>
                  </a:schemeClr>
                </a:solidFill>
              </a:defRPr>
            </a:lvl1pPr>
          </a:lstStyle>
          <a:p>
            <a:pPr defTabSz="914198"/>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2" tIns="45711" rIns="91422" bIns="45711" rtlCol="0" anchor="ctr"/>
          <a:lstStyle>
            <a:lvl1pPr algn="r">
              <a:defRPr sz="1200">
                <a:solidFill>
                  <a:schemeClr val="tx1">
                    <a:tint val="75000"/>
                  </a:schemeClr>
                </a:solidFill>
              </a:defRPr>
            </a:lvl1pPr>
          </a:lstStyle>
          <a:p>
            <a:pPr defTabSz="914198"/>
            <a:fld id="{C5BCA9C2-B314-472B-A75A-4170EB334E26}" type="slidenum">
              <a:rPr lang="en-US" smtClean="0">
                <a:solidFill>
                  <a:prstClr val="black">
                    <a:tint val="75000"/>
                  </a:prstClr>
                </a:solidFill>
              </a:rPr>
              <a:pPr defTabSz="914198"/>
              <a:t>‹#›</a:t>
            </a:fld>
            <a:endParaRPr lang="en-US">
              <a:solidFill>
                <a:prstClr val="black">
                  <a:tint val="75000"/>
                </a:prstClr>
              </a:solidFill>
            </a:endParaRPr>
          </a:p>
        </p:txBody>
      </p:sp>
    </p:spTree>
    <p:extLst>
      <p:ext uri="{BB962C8B-B14F-4D97-AF65-F5344CB8AC3E}">
        <p14:creationId xmlns:p14="http://schemas.microsoft.com/office/powerpoint/2010/main" val="316610226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ransition/>
  <p:txStyles>
    <p:titleStyle>
      <a:lvl1pPr algn="ctr" defTabSz="914198" rtl="0" eaLnBrk="1" latinLnBrk="0" hangingPunct="1">
        <a:spcBef>
          <a:spcPct val="0"/>
        </a:spcBef>
        <a:buNone/>
        <a:defRPr sz="4400" kern="1200">
          <a:solidFill>
            <a:schemeClr val="tx1"/>
          </a:solidFill>
          <a:latin typeface="+mj-lt"/>
          <a:ea typeface="+mj-ea"/>
          <a:cs typeface="+mj-cs"/>
        </a:defRPr>
      </a:lvl1pPr>
    </p:titleStyle>
    <p:bodyStyle>
      <a:lvl1pPr marL="342821" indent="-342821" algn="l" defTabSz="9141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87" indent="-285687" algn="l" defTabSz="9141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44" indent="-228546" algn="l" defTabSz="9141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40"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40"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33"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34"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31"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27" indent="-228546" algn="l" defTabSz="9141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98" rtl="0" eaLnBrk="1" latinLnBrk="0" hangingPunct="1">
        <a:defRPr sz="1800" kern="1200">
          <a:solidFill>
            <a:schemeClr val="tx1"/>
          </a:solidFill>
          <a:latin typeface="+mn-lt"/>
          <a:ea typeface="+mn-ea"/>
          <a:cs typeface="+mn-cs"/>
        </a:defRPr>
      </a:lvl1pPr>
      <a:lvl2pPr marL="457094" algn="l" defTabSz="914198" rtl="0" eaLnBrk="1" latinLnBrk="0" hangingPunct="1">
        <a:defRPr sz="1800" kern="1200">
          <a:solidFill>
            <a:schemeClr val="tx1"/>
          </a:solidFill>
          <a:latin typeface="+mn-lt"/>
          <a:ea typeface="+mn-ea"/>
          <a:cs typeface="+mn-cs"/>
        </a:defRPr>
      </a:lvl2pPr>
      <a:lvl3pPr marL="914198" algn="l" defTabSz="914198" rtl="0" eaLnBrk="1" latinLnBrk="0" hangingPunct="1">
        <a:defRPr sz="1800" kern="1200">
          <a:solidFill>
            <a:schemeClr val="tx1"/>
          </a:solidFill>
          <a:latin typeface="+mn-lt"/>
          <a:ea typeface="+mn-ea"/>
          <a:cs typeface="+mn-cs"/>
        </a:defRPr>
      </a:lvl3pPr>
      <a:lvl4pPr marL="1371294" algn="l" defTabSz="914198" rtl="0" eaLnBrk="1" latinLnBrk="0" hangingPunct="1">
        <a:defRPr sz="1800" kern="1200">
          <a:solidFill>
            <a:schemeClr val="tx1"/>
          </a:solidFill>
          <a:latin typeface="+mn-lt"/>
          <a:ea typeface="+mn-ea"/>
          <a:cs typeface="+mn-cs"/>
        </a:defRPr>
      </a:lvl4pPr>
      <a:lvl5pPr marL="1828394" algn="l" defTabSz="914198" rtl="0" eaLnBrk="1" latinLnBrk="0" hangingPunct="1">
        <a:defRPr sz="1800" kern="1200">
          <a:solidFill>
            <a:schemeClr val="tx1"/>
          </a:solidFill>
          <a:latin typeface="+mn-lt"/>
          <a:ea typeface="+mn-ea"/>
          <a:cs typeface="+mn-cs"/>
        </a:defRPr>
      </a:lvl5pPr>
      <a:lvl6pPr marL="2285487" algn="l" defTabSz="914198" rtl="0" eaLnBrk="1" latinLnBrk="0" hangingPunct="1">
        <a:defRPr sz="1800" kern="1200">
          <a:solidFill>
            <a:schemeClr val="tx1"/>
          </a:solidFill>
          <a:latin typeface="+mn-lt"/>
          <a:ea typeface="+mn-ea"/>
          <a:cs typeface="+mn-cs"/>
        </a:defRPr>
      </a:lvl6pPr>
      <a:lvl7pPr marL="2742581" algn="l" defTabSz="914198" rtl="0" eaLnBrk="1" latinLnBrk="0" hangingPunct="1">
        <a:defRPr sz="1800" kern="1200">
          <a:solidFill>
            <a:schemeClr val="tx1"/>
          </a:solidFill>
          <a:latin typeface="+mn-lt"/>
          <a:ea typeface="+mn-ea"/>
          <a:cs typeface="+mn-cs"/>
        </a:defRPr>
      </a:lvl7pPr>
      <a:lvl8pPr marL="3199680" algn="l" defTabSz="914198" rtl="0" eaLnBrk="1" latinLnBrk="0" hangingPunct="1">
        <a:defRPr sz="1800" kern="1200">
          <a:solidFill>
            <a:schemeClr val="tx1"/>
          </a:solidFill>
          <a:latin typeface="+mn-lt"/>
          <a:ea typeface="+mn-ea"/>
          <a:cs typeface="+mn-cs"/>
        </a:defRPr>
      </a:lvl8pPr>
      <a:lvl9pPr marL="3656777" algn="l" defTabSz="9141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6" tIns="45698" rIns="91396" bIns="4569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6" tIns="45698" rIns="91396"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6" tIns="45698" rIns="91396" bIns="45698" rtlCol="0" anchor="ctr"/>
          <a:lstStyle>
            <a:lvl1pPr algn="l">
              <a:defRPr sz="1200">
                <a:solidFill>
                  <a:schemeClr val="tx1">
                    <a:tint val="75000"/>
                  </a:schemeClr>
                </a:solidFill>
              </a:defRPr>
            </a:lvl1pPr>
          </a:lstStyle>
          <a:p>
            <a:pPr defTabSz="913905"/>
            <a:fld id="{EA6813E2-E50B-479A-A86D-0100FFD72FFE}" type="datetimeFigureOut">
              <a:rPr lang="en-US" smtClean="0">
                <a:solidFill>
                  <a:prstClr val="black">
                    <a:tint val="75000"/>
                  </a:prstClr>
                </a:solidFill>
              </a:rPr>
              <a:pPr defTabSz="913905"/>
              <a:t>1/26/2022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6" tIns="45698" rIns="91396" bIns="45698" rtlCol="0" anchor="ctr"/>
          <a:lstStyle>
            <a:lvl1pPr algn="ctr">
              <a:defRPr sz="1200">
                <a:solidFill>
                  <a:schemeClr val="tx1">
                    <a:tint val="75000"/>
                  </a:schemeClr>
                </a:solidFill>
              </a:defRPr>
            </a:lvl1pPr>
          </a:lstStyle>
          <a:p>
            <a:pPr defTabSz="913905"/>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6" tIns="45698" rIns="91396" bIns="45698" rtlCol="0" anchor="ctr"/>
          <a:lstStyle>
            <a:lvl1pPr algn="r">
              <a:defRPr sz="1200">
                <a:solidFill>
                  <a:schemeClr val="tx1">
                    <a:tint val="75000"/>
                  </a:schemeClr>
                </a:solidFill>
              </a:defRPr>
            </a:lvl1pPr>
          </a:lstStyle>
          <a:p>
            <a:pPr defTabSz="913905"/>
            <a:fld id="{BD0B96BE-1227-4428-8909-873ABDA045C8}" type="slidenum">
              <a:rPr lang="en-US" smtClean="0">
                <a:solidFill>
                  <a:prstClr val="black">
                    <a:tint val="75000"/>
                  </a:prstClr>
                </a:solidFill>
              </a:rPr>
              <a:pPr defTabSz="913905"/>
              <a:t>‹#›</a:t>
            </a:fld>
            <a:endParaRPr lang="en-US">
              <a:solidFill>
                <a:prstClr val="black">
                  <a:tint val="75000"/>
                </a:prstClr>
              </a:solidFill>
            </a:endParaRPr>
          </a:p>
        </p:txBody>
      </p:sp>
    </p:spTree>
    <p:extLst>
      <p:ext uri="{BB962C8B-B14F-4D97-AF65-F5344CB8AC3E}">
        <p14:creationId xmlns:p14="http://schemas.microsoft.com/office/powerpoint/2010/main" val="147734557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defTabSz="913905" rtl="0" eaLnBrk="1" latinLnBrk="0" hangingPunct="1">
        <a:spcBef>
          <a:spcPct val="0"/>
        </a:spcBef>
        <a:buNone/>
        <a:defRPr sz="4400" kern="1200">
          <a:solidFill>
            <a:schemeClr val="tx1"/>
          </a:solidFill>
          <a:latin typeface="+mj-lt"/>
          <a:ea typeface="+mj-ea"/>
          <a:cs typeface="+mj-cs"/>
        </a:defRPr>
      </a:lvl1pPr>
    </p:titleStyle>
    <p:bodyStyle>
      <a:lvl1pPr marL="342704" indent="-342704" algn="l" defTabSz="9139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53" indent="-285596" algn="l" defTabSz="9139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74" indent="-228468" algn="l" defTabSz="9139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320"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77"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214"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172"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119"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066" indent="-228468" algn="l" defTabSz="9139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05" rtl="0" eaLnBrk="1" latinLnBrk="0" hangingPunct="1">
        <a:defRPr sz="1800" kern="1200">
          <a:solidFill>
            <a:schemeClr val="tx1"/>
          </a:solidFill>
          <a:latin typeface="+mn-lt"/>
          <a:ea typeface="+mn-ea"/>
          <a:cs typeface="+mn-cs"/>
        </a:defRPr>
      </a:lvl1pPr>
      <a:lvl2pPr marL="456938" algn="l" defTabSz="913905" rtl="0" eaLnBrk="1" latinLnBrk="0" hangingPunct="1">
        <a:defRPr sz="1800" kern="1200">
          <a:solidFill>
            <a:schemeClr val="tx1"/>
          </a:solidFill>
          <a:latin typeface="+mn-lt"/>
          <a:ea typeface="+mn-ea"/>
          <a:cs typeface="+mn-cs"/>
        </a:defRPr>
      </a:lvl2pPr>
      <a:lvl3pPr marL="913905" algn="l" defTabSz="913905" rtl="0" eaLnBrk="1" latinLnBrk="0" hangingPunct="1">
        <a:defRPr sz="1800" kern="1200">
          <a:solidFill>
            <a:schemeClr val="tx1"/>
          </a:solidFill>
          <a:latin typeface="+mn-lt"/>
          <a:ea typeface="+mn-ea"/>
          <a:cs typeface="+mn-cs"/>
        </a:defRPr>
      </a:lvl3pPr>
      <a:lvl4pPr marL="1370852" algn="l" defTabSz="913905" rtl="0" eaLnBrk="1" latinLnBrk="0" hangingPunct="1">
        <a:defRPr sz="1800" kern="1200">
          <a:solidFill>
            <a:schemeClr val="tx1"/>
          </a:solidFill>
          <a:latin typeface="+mn-lt"/>
          <a:ea typeface="+mn-ea"/>
          <a:cs typeface="+mn-cs"/>
        </a:defRPr>
      </a:lvl4pPr>
      <a:lvl5pPr marL="1827809" algn="l" defTabSz="913905" rtl="0" eaLnBrk="1" latinLnBrk="0" hangingPunct="1">
        <a:defRPr sz="1800" kern="1200">
          <a:solidFill>
            <a:schemeClr val="tx1"/>
          </a:solidFill>
          <a:latin typeface="+mn-lt"/>
          <a:ea typeface="+mn-ea"/>
          <a:cs typeface="+mn-cs"/>
        </a:defRPr>
      </a:lvl5pPr>
      <a:lvl6pPr marL="2284746" algn="l" defTabSz="913905" rtl="0" eaLnBrk="1" latinLnBrk="0" hangingPunct="1">
        <a:defRPr sz="1800" kern="1200">
          <a:solidFill>
            <a:schemeClr val="tx1"/>
          </a:solidFill>
          <a:latin typeface="+mn-lt"/>
          <a:ea typeface="+mn-ea"/>
          <a:cs typeface="+mn-cs"/>
        </a:defRPr>
      </a:lvl6pPr>
      <a:lvl7pPr marL="2741684" algn="l" defTabSz="913905" rtl="0" eaLnBrk="1" latinLnBrk="0" hangingPunct="1">
        <a:defRPr sz="1800" kern="1200">
          <a:solidFill>
            <a:schemeClr val="tx1"/>
          </a:solidFill>
          <a:latin typeface="+mn-lt"/>
          <a:ea typeface="+mn-ea"/>
          <a:cs typeface="+mn-cs"/>
        </a:defRPr>
      </a:lvl7pPr>
      <a:lvl8pPr marL="3198640" algn="l" defTabSz="913905" rtl="0" eaLnBrk="1" latinLnBrk="0" hangingPunct="1">
        <a:defRPr sz="1800" kern="1200">
          <a:solidFill>
            <a:schemeClr val="tx1"/>
          </a:solidFill>
          <a:latin typeface="+mn-lt"/>
          <a:ea typeface="+mn-ea"/>
          <a:cs typeface="+mn-cs"/>
        </a:defRPr>
      </a:lvl8pPr>
      <a:lvl9pPr marL="3655588" algn="l" defTabSz="91390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4" tIns="45697" rIns="91394" bIns="456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4" tIns="45697" rIns="91394" bIns="456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4" tIns="45697" rIns="91394" bIns="45697" rtlCol="0" anchor="ctr"/>
          <a:lstStyle>
            <a:lvl1pPr algn="l">
              <a:defRPr sz="1200">
                <a:solidFill>
                  <a:schemeClr val="tx1">
                    <a:tint val="75000"/>
                  </a:schemeClr>
                </a:solidFill>
              </a:defRPr>
            </a:lvl1pPr>
          </a:lstStyle>
          <a:p>
            <a:pPr defTabSz="913883"/>
            <a:fld id="{EA6813E2-E50B-479A-A86D-0100FFD72FFE}" type="datetimeFigureOut">
              <a:rPr lang="en-US" smtClean="0">
                <a:solidFill>
                  <a:prstClr val="black">
                    <a:tint val="75000"/>
                  </a:prstClr>
                </a:solidFill>
              </a:rPr>
              <a:pPr defTabSz="913883"/>
              <a:t>1/26/2022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94" tIns="45697" rIns="91394" bIns="45697" rtlCol="0" anchor="ctr"/>
          <a:lstStyle>
            <a:lvl1pPr algn="ctr">
              <a:defRPr sz="1200">
                <a:solidFill>
                  <a:schemeClr val="tx1">
                    <a:tint val="75000"/>
                  </a:schemeClr>
                </a:solidFill>
              </a:defRPr>
            </a:lvl1pPr>
          </a:lstStyle>
          <a:p>
            <a:pPr defTabSz="913883"/>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4" tIns="45697" rIns="91394" bIns="45697" rtlCol="0" anchor="ctr"/>
          <a:lstStyle>
            <a:lvl1pPr algn="r">
              <a:defRPr sz="1200">
                <a:solidFill>
                  <a:schemeClr val="tx1">
                    <a:tint val="75000"/>
                  </a:schemeClr>
                </a:solidFill>
              </a:defRPr>
            </a:lvl1pPr>
          </a:lstStyle>
          <a:p>
            <a:pPr defTabSz="913883"/>
            <a:fld id="{BD0B96BE-1227-4428-8909-873ABDA045C8}" type="slidenum">
              <a:rPr lang="en-US" smtClean="0">
                <a:solidFill>
                  <a:prstClr val="black">
                    <a:tint val="75000"/>
                  </a:prstClr>
                </a:solidFill>
              </a:rPr>
              <a:pPr defTabSz="913883"/>
              <a:t>‹#›</a:t>
            </a:fld>
            <a:endParaRPr lang="en-US">
              <a:solidFill>
                <a:prstClr val="black">
                  <a:tint val="75000"/>
                </a:prstClr>
              </a:solidFill>
            </a:endParaRPr>
          </a:p>
        </p:txBody>
      </p:sp>
    </p:spTree>
    <p:extLst>
      <p:ext uri="{BB962C8B-B14F-4D97-AF65-F5344CB8AC3E}">
        <p14:creationId xmlns:p14="http://schemas.microsoft.com/office/powerpoint/2010/main" val="408066428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ctr" defTabSz="913883" rtl="0" eaLnBrk="1" latinLnBrk="0" hangingPunct="1">
        <a:spcBef>
          <a:spcPct val="0"/>
        </a:spcBef>
        <a:buNone/>
        <a:defRPr sz="4400" kern="1200">
          <a:solidFill>
            <a:schemeClr val="tx1"/>
          </a:solidFill>
          <a:latin typeface="+mj-lt"/>
          <a:ea typeface="+mj-ea"/>
          <a:cs typeface="+mj-cs"/>
        </a:defRPr>
      </a:lvl1pPr>
    </p:titleStyle>
    <p:bodyStyle>
      <a:lvl1pPr marL="342695" indent="-342695" algn="l" defTabSz="91388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35" indent="-285589" algn="l" defTabSz="91388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45" indent="-228462" algn="l" defTabSz="9138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80"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226"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51"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98"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34"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69" indent="-228462" algn="l" defTabSz="9138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26"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18" algn="l" defTabSz="913883" rtl="0" eaLnBrk="1" latinLnBrk="0" hangingPunct="1">
        <a:defRPr sz="1800" kern="1200">
          <a:solidFill>
            <a:schemeClr val="tx1"/>
          </a:solidFill>
          <a:latin typeface="+mn-lt"/>
          <a:ea typeface="+mn-ea"/>
          <a:cs typeface="+mn-cs"/>
        </a:defRPr>
      </a:lvl4pPr>
      <a:lvl5pPr marL="1827764" algn="l" defTabSz="913883" rtl="0" eaLnBrk="1" latinLnBrk="0" hangingPunct="1">
        <a:defRPr sz="1800" kern="1200">
          <a:solidFill>
            <a:schemeClr val="tx1"/>
          </a:solidFill>
          <a:latin typeface="+mn-lt"/>
          <a:ea typeface="+mn-ea"/>
          <a:cs typeface="+mn-cs"/>
        </a:defRPr>
      </a:lvl5pPr>
      <a:lvl6pPr marL="2284689" algn="l" defTabSz="913883" rtl="0" eaLnBrk="1" latinLnBrk="0" hangingPunct="1">
        <a:defRPr sz="1800" kern="1200">
          <a:solidFill>
            <a:schemeClr val="tx1"/>
          </a:solidFill>
          <a:latin typeface="+mn-lt"/>
          <a:ea typeface="+mn-ea"/>
          <a:cs typeface="+mn-cs"/>
        </a:defRPr>
      </a:lvl6pPr>
      <a:lvl7pPr marL="2741615" algn="l" defTabSz="913883" rtl="0" eaLnBrk="1" latinLnBrk="0" hangingPunct="1">
        <a:defRPr sz="1800" kern="1200">
          <a:solidFill>
            <a:schemeClr val="tx1"/>
          </a:solidFill>
          <a:latin typeface="+mn-lt"/>
          <a:ea typeface="+mn-ea"/>
          <a:cs typeface="+mn-cs"/>
        </a:defRPr>
      </a:lvl7pPr>
      <a:lvl8pPr marL="3198560" algn="l" defTabSz="913883" rtl="0" eaLnBrk="1" latinLnBrk="0" hangingPunct="1">
        <a:defRPr sz="1800" kern="1200">
          <a:solidFill>
            <a:schemeClr val="tx1"/>
          </a:solidFill>
          <a:latin typeface="+mn-lt"/>
          <a:ea typeface="+mn-ea"/>
          <a:cs typeface="+mn-cs"/>
        </a:defRPr>
      </a:lvl8pPr>
      <a:lvl9pPr marL="3655496" algn="l" defTabSz="91388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D997B5FA-0921-464F-AAE1-844C04324D75}" type="datetimeFigureOut">
              <a:rPr lang="zh-CN" altLang="en-US" smtClean="0">
                <a:solidFill>
                  <a:prstClr val="black">
                    <a:tint val="75000"/>
                  </a:prstClr>
                </a:solidFill>
              </a:rPr>
              <a:pPr defTabSz="685800"/>
              <a:t>2022/1/26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65CE74E-AB26-4998-AD42-012C4C1AD076}"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4026899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BF5B18F7-5E52-45FC-83B6-9EFDAA1DF6FF}" type="datetimeFigureOut">
              <a:rPr lang="en-US" smtClean="0">
                <a:solidFill>
                  <a:prstClr val="black">
                    <a:tint val="75000"/>
                  </a:prstClr>
                </a:solidFill>
              </a:rPr>
              <a:pPr defTabSz="914310"/>
              <a:t>1/26/2022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C5BCA9C2-B314-472B-A75A-4170EB334E26}" type="slidenum">
              <a:rPr lang="en-US" smtClean="0">
                <a:solidFill>
                  <a:prstClr val="black">
                    <a:tint val="75000"/>
                  </a:prstClr>
                </a:solidFill>
              </a:rPr>
              <a:pPr defTabSz="914310"/>
              <a:t>‹#›</a:t>
            </a:fld>
            <a:endParaRPr lang="en-US">
              <a:solidFill>
                <a:prstClr val="black">
                  <a:tint val="75000"/>
                </a:prstClr>
              </a:solidFill>
            </a:endParaRPr>
          </a:p>
        </p:txBody>
      </p:sp>
    </p:spTree>
    <p:extLst>
      <p:ext uri="{BB962C8B-B14F-4D97-AF65-F5344CB8AC3E}">
        <p14:creationId xmlns:p14="http://schemas.microsoft.com/office/powerpoint/2010/main" val="396870792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ransition/>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213327004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p:transition/>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组合 6"/>
          <p:cNvGrpSpPr>
            <a:grpSpLocks/>
          </p:cNvGrpSpPr>
          <p:nvPr/>
        </p:nvGrpSpPr>
        <p:grpSpPr bwMode="auto">
          <a:xfrm>
            <a:off x="0" y="5"/>
            <a:ext cx="9144000" cy="5014913"/>
            <a:chOff x="0" y="51608"/>
            <a:chExt cx="12191999" cy="6687034"/>
          </a:xfrm>
        </p:grpSpPr>
        <p:sp>
          <p:nvSpPr>
            <p:cNvPr id="4105" name="Freeform 7"/>
            <p:cNvSpPr>
              <a:spLocks/>
            </p:cNvSpPr>
            <p:nvPr/>
          </p:nvSpPr>
          <p:spPr bwMode="auto">
            <a:xfrm>
              <a:off x="0" y="51608"/>
              <a:ext cx="12191999" cy="6687034"/>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78CAD6">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sp>
          <p:nvSpPr>
            <p:cNvPr id="4106" name="Freeform 7"/>
            <p:cNvSpPr>
              <a:spLocks/>
            </p:cNvSpPr>
            <p:nvPr/>
          </p:nvSpPr>
          <p:spPr bwMode="auto">
            <a:xfrm>
              <a:off x="0" y="51608"/>
              <a:ext cx="12191999" cy="6576036"/>
            </a:xfrm>
            <a:custGeom>
              <a:avLst/>
              <a:gdLst>
                <a:gd name="T0" fmla="*/ 2147483646 w 2520"/>
                <a:gd name="T1" fmla="*/ 2147483646 h 5445"/>
                <a:gd name="T2" fmla="*/ 2147483646 w 2520"/>
                <a:gd name="T3" fmla="*/ 2147483646 h 5445"/>
                <a:gd name="T4" fmla="*/ 0 w 2520"/>
                <a:gd name="T5" fmla="*/ 2147483646 h 5445"/>
                <a:gd name="T6" fmla="*/ 0 w 2520"/>
                <a:gd name="T7" fmla="*/ 0 h 5445"/>
                <a:gd name="T8" fmla="*/ 2147483646 w 2520"/>
                <a:gd name="T9" fmla="*/ 0 h 5445"/>
                <a:gd name="T10" fmla="*/ 2147483646 w 2520"/>
                <a:gd name="T11" fmla="*/ 2147483646 h 5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20" h="5445">
                  <a:moveTo>
                    <a:pt x="2520" y="4937"/>
                  </a:moveTo>
                  <a:lnTo>
                    <a:pt x="1260" y="5445"/>
                  </a:lnTo>
                  <a:lnTo>
                    <a:pt x="0" y="4937"/>
                  </a:lnTo>
                  <a:lnTo>
                    <a:pt x="0" y="0"/>
                  </a:lnTo>
                  <a:lnTo>
                    <a:pt x="2520" y="0"/>
                  </a:lnTo>
                  <a:lnTo>
                    <a:pt x="2520" y="49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288" eaLnBrk="0" fontAlgn="base" hangingPunct="0">
                <a:spcBef>
                  <a:spcPct val="0"/>
                </a:spcBef>
                <a:spcAft>
                  <a:spcPct val="0"/>
                </a:spcAft>
              </a:pPr>
              <a:endParaRPr lang="en-US" sz="7200">
                <a:solidFill>
                  <a:srgbClr val="3F3F3F"/>
                </a:solidFill>
                <a:latin typeface=".VnAvant" pitchFamily="34" charset="0"/>
              </a:endParaRPr>
            </a:p>
          </p:txBody>
        </p:sp>
      </p:grpSp>
      <p:sp>
        <p:nvSpPr>
          <p:cNvPr id="4099" name="标题占位符 1"/>
          <p:cNvSpPr>
            <a:spLocks noGrp="1"/>
          </p:cNvSpPr>
          <p:nvPr>
            <p:ph type="title"/>
          </p:nvPr>
        </p:nvSpPr>
        <p:spPr bwMode="auto">
          <a:xfrm>
            <a:off x="628650" y="274643"/>
            <a:ext cx="78867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zh-CN" altLang="en-US" smtClean="0"/>
              <a:t>单击此处编辑母版标题样式</a:t>
            </a:r>
          </a:p>
        </p:txBody>
      </p:sp>
      <p:sp>
        <p:nvSpPr>
          <p:cNvPr id="4100" name="文本占位符 2"/>
          <p:cNvSpPr>
            <a:spLocks noGrp="1"/>
          </p:cNvSpPr>
          <p:nvPr>
            <p:ph type="body" idx="1"/>
          </p:nvPr>
        </p:nvSpPr>
        <p:spPr bwMode="auto">
          <a:xfrm>
            <a:off x="628650" y="992189"/>
            <a:ext cx="78867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a:ext uri="{FF2B5EF4-FFF2-40B4-BE49-F238E27FC236}">
                <a16:creationId xmlns:a16="http://schemas.microsoft.com/office/drawing/2014/main" xmlns="" id="{EF89F509-8390-46EE-AA9F-3D7A28508EF4}"/>
              </a:ext>
            </a:extLst>
          </p:cNvPr>
          <p:cNvSpPr>
            <a:spLocks noGrp="1"/>
          </p:cNvSpPr>
          <p:nvPr>
            <p:ph type="dt" sz="half" idx="2"/>
          </p:nvPr>
        </p:nvSpPr>
        <p:spPr>
          <a:xfrm>
            <a:off x="628650" y="4767268"/>
            <a:ext cx="2057400" cy="274637"/>
          </a:xfrm>
          <a:prstGeom prst="rect">
            <a:avLst/>
          </a:prstGeom>
        </p:spPr>
        <p:txBody>
          <a:bodyPr vert="horz" lIns="91430" tIns="45715" rIns="91430" bIns="45715" rtlCol="0" anchor="ctr">
            <a:normAutofit/>
          </a:bodyPr>
          <a:lstStyle>
            <a:lvl1pPr algn="l"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fld id="{8B83AB7F-A77D-4F85-B586-080FA0F835C5}" type="datetimeFigureOut">
              <a:rPr lang="zh-CN" altLang="en-US"/>
              <a:pPr defTabSz="914288">
                <a:defRPr/>
              </a:pPr>
              <a:t>2022/1/26</a:t>
            </a:fld>
            <a:endParaRPr lang="zh-CN" altLang="en-US" dirty="0"/>
          </a:p>
        </p:txBody>
      </p:sp>
      <p:sp>
        <p:nvSpPr>
          <p:cNvPr id="5" name="页脚占位符 4">
            <a:extLst>
              <a:ext uri="{FF2B5EF4-FFF2-40B4-BE49-F238E27FC236}">
                <a16:creationId xmlns:a16="http://schemas.microsoft.com/office/drawing/2014/main" xmlns="" id="{0A80FD7E-47D8-4A67-8D57-A538990AA9AD}"/>
              </a:ext>
            </a:extLst>
          </p:cNvPr>
          <p:cNvSpPr>
            <a:spLocks noGrp="1"/>
          </p:cNvSpPr>
          <p:nvPr>
            <p:ph type="ftr" sz="quarter" idx="3"/>
          </p:nvPr>
        </p:nvSpPr>
        <p:spPr>
          <a:xfrm>
            <a:off x="3028950" y="4767268"/>
            <a:ext cx="3086100" cy="274637"/>
          </a:xfrm>
          <a:prstGeom prst="rect">
            <a:avLst/>
          </a:prstGeom>
        </p:spPr>
        <p:txBody>
          <a:bodyPr vert="horz" lIns="91430" tIns="45715" rIns="91430" bIns="45715" rtlCol="0" anchor="ctr">
            <a:normAutofit/>
          </a:bodyPr>
          <a:lstStyle>
            <a:lvl1pPr algn="ctr" eaLnBrk="1" fontAlgn="auto" hangingPunct="1">
              <a:spcBef>
                <a:spcPts val="0"/>
              </a:spcBef>
              <a:spcAft>
                <a:spcPts val="0"/>
              </a:spcAft>
              <a:defRPr sz="1200" b="0" i="0">
                <a:solidFill>
                  <a:srgbClr val="3F3F3F">
                    <a:tint val="75000"/>
                  </a:srgbClr>
                </a:solidFill>
                <a:latin typeface="inpin heiti" charset="-122"/>
                <a:ea typeface="inpin heiti" charset="-122"/>
              </a:defRPr>
            </a:lvl1pPr>
          </a:lstStyle>
          <a:p>
            <a:pPr defTabSz="914288">
              <a:defRPr/>
            </a:pPr>
            <a:endParaRPr lang="zh-CN" altLang="en-US"/>
          </a:p>
        </p:txBody>
      </p:sp>
      <p:sp>
        <p:nvSpPr>
          <p:cNvPr id="6" name="灯片编号占位符 5">
            <a:extLst>
              <a:ext uri="{FF2B5EF4-FFF2-40B4-BE49-F238E27FC236}">
                <a16:creationId xmlns:a16="http://schemas.microsoft.com/office/drawing/2014/main" xmlns="" id="{8B070E26-47B3-40B8-811A-A708CDB86856}"/>
              </a:ext>
            </a:extLst>
          </p:cNvPr>
          <p:cNvSpPr>
            <a:spLocks noGrp="1"/>
          </p:cNvSpPr>
          <p:nvPr>
            <p:ph type="sldNum" sz="quarter" idx="4"/>
          </p:nvPr>
        </p:nvSpPr>
        <p:spPr>
          <a:xfrm>
            <a:off x="6457950" y="4767268"/>
            <a:ext cx="2057400" cy="274637"/>
          </a:xfrm>
          <a:prstGeom prst="rect">
            <a:avLst/>
          </a:prstGeom>
        </p:spPr>
        <p:txBody>
          <a:bodyPr vert="horz" wrap="square" lIns="91430" tIns="45715" rIns="91430" bIns="45715" numCol="1" anchor="ctr" anchorCtr="0" compatLnSpc="1">
            <a:prstTxWarp prst="textNoShape">
              <a:avLst/>
            </a:prstTxWarp>
            <a:normAutofit/>
          </a:bodyPr>
          <a:lstStyle>
            <a:lvl1pPr algn="r" eaLnBrk="1" hangingPunct="1">
              <a:defRPr sz="1200">
                <a:solidFill>
                  <a:srgbClr val="929292"/>
                </a:solidFill>
                <a:latin typeface="inpin heiti"/>
                <a:ea typeface="inpin heiti"/>
                <a:cs typeface="inpin heiti"/>
              </a:defRPr>
            </a:lvl1pPr>
          </a:lstStyle>
          <a:p>
            <a:pPr defTabSz="914288" fontAlgn="base">
              <a:spcBef>
                <a:spcPct val="0"/>
              </a:spcBef>
              <a:spcAft>
                <a:spcPct val="0"/>
              </a:spcAft>
            </a:pPr>
            <a:fld id="{2397B48A-932A-4AC0-B975-1CC0D53BCF8E}" type="slidenum">
              <a:rPr lang="zh-CN" altLang="en-US"/>
              <a:pPr defTabSz="914288" fontAlgn="base">
                <a:spcBef>
                  <a:spcPct val="0"/>
                </a:spcBef>
                <a:spcAft>
                  <a:spcPct val="0"/>
                </a:spcAft>
              </a:pPr>
              <a:t>‹#›</a:t>
            </a:fld>
            <a:endParaRPr lang="zh-CN" altLang="en-US"/>
          </a:p>
        </p:txBody>
      </p:sp>
      <p:sp>
        <p:nvSpPr>
          <p:cNvPr id="10" name="文本框 9">
            <a:extLst>
              <a:ext uri="{FF2B5EF4-FFF2-40B4-BE49-F238E27FC236}">
                <a16:creationId xmlns:a16="http://schemas.microsoft.com/office/drawing/2014/main" xmlns="" id="{0488305F-5661-4BC6-9CC1-E15B5170B1C6}"/>
              </a:ext>
            </a:extLst>
          </p:cNvPr>
          <p:cNvSpPr txBox="1"/>
          <p:nvPr/>
        </p:nvSpPr>
        <p:spPr>
          <a:xfrm>
            <a:off x="122397" y="3843829"/>
            <a:ext cx="3660934" cy="969494"/>
          </a:xfrm>
          <a:prstGeom prst="rect">
            <a:avLst/>
          </a:prstGeom>
          <a:noFill/>
        </p:spPr>
        <p:txBody>
          <a:bodyPr lIns="91430" tIns="45715" rIns="91430" bIns="45715">
            <a:spAutoFit/>
          </a:bodyPr>
          <a:lstStyle/>
          <a:p>
            <a:pPr defTabSz="914288">
              <a:defRPr/>
            </a:pPr>
            <a:r>
              <a:rPr lang="zh-CN" altLang="en-US" sz="1400" dirty="0">
                <a:solidFill>
                  <a:srgbClr val="3F3F3F">
                    <a:alpha val="0"/>
                  </a:srgbClr>
                </a:solidFill>
                <a:latin typeface="inpin heiti" charset="-122"/>
                <a:ea typeface="inpin heiti" charset="-122"/>
                <a:cs typeface="inpin heiti" charset="-122"/>
                <a:sym typeface="+mn-ea"/>
              </a:rPr>
              <a:t>感谢您下载包图网平台上提供的</a:t>
            </a:r>
            <a:r>
              <a:rPr lang="en-US" altLang="zh-CN" sz="1400" dirty="0">
                <a:solidFill>
                  <a:srgbClr val="3F3F3F">
                    <a:alpha val="0"/>
                  </a:srgbClr>
                </a:solidFill>
                <a:latin typeface="inpin heiti" charset="-122"/>
                <a:ea typeface="inpin heiti" charset="-122"/>
                <a:cs typeface="inpin heiti" charset="-122"/>
                <a:sym typeface="+mn-ea"/>
              </a:rPr>
              <a:t>PPT</a:t>
            </a:r>
            <a:r>
              <a:rPr lang="zh-CN" altLang="en-US" sz="1400" dirty="0">
                <a:solidFill>
                  <a:srgbClr val="3F3F3F">
                    <a:alpha val="0"/>
                  </a:srgbClr>
                </a:solidFill>
                <a:latin typeface="inpin heiti" charset="-122"/>
                <a:ea typeface="inpin heiti" charset="-122"/>
                <a:cs typeface="inpin heiti" charset="-122"/>
                <a:sym typeface="+mn-ea"/>
              </a:rPr>
              <a:t>模板！包图网是正版商业图库，所有原创作品（含预览图）均受著作权法保护。</a:t>
            </a:r>
          </a:p>
          <a:p>
            <a:pPr defTabSz="914288">
              <a:defRPr/>
            </a:pPr>
            <a:endParaRPr lang="zh-CN" altLang="en-US" sz="1400" dirty="0">
              <a:solidFill>
                <a:srgbClr val="3F3F3F">
                  <a:alpha val="0"/>
                </a:srgbClr>
              </a:solidFill>
              <a:latin typeface="inpin heiti" charset="-122"/>
              <a:ea typeface="inpin heiti" charset="-122"/>
              <a:cs typeface="inpin heiti" charset="-122"/>
              <a:sym typeface="+mn-ea"/>
            </a:endParaRPr>
          </a:p>
        </p:txBody>
      </p:sp>
    </p:spTree>
    <p:extLst>
      <p:ext uri="{BB962C8B-B14F-4D97-AF65-F5344CB8AC3E}">
        <p14:creationId xmlns:p14="http://schemas.microsoft.com/office/powerpoint/2010/main" val="358403786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2800" kern="1200">
          <a:solidFill>
            <a:schemeClr val="accent1"/>
          </a:solidFill>
          <a:latin typeface="inpin heiti" charset="-122"/>
          <a:ea typeface="inpin heiti" charset="-122"/>
          <a:cs typeface="inpin heiti"/>
        </a:defRPr>
      </a:lvl1pPr>
      <a:lvl2pPr algn="l" rtl="0" eaLnBrk="0" fontAlgn="base" hangingPunct="0">
        <a:spcBef>
          <a:spcPct val="0"/>
        </a:spcBef>
        <a:spcAft>
          <a:spcPct val="0"/>
        </a:spcAft>
        <a:defRPr sz="2800">
          <a:solidFill>
            <a:schemeClr val="accent1"/>
          </a:solidFill>
          <a:latin typeface="inpin heiti"/>
          <a:ea typeface="inpin heiti"/>
          <a:cs typeface="inpin heiti"/>
        </a:defRPr>
      </a:lvl2pPr>
      <a:lvl3pPr algn="l" rtl="0" eaLnBrk="0" fontAlgn="base" hangingPunct="0">
        <a:spcBef>
          <a:spcPct val="0"/>
        </a:spcBef>
        <a:spcAft>
          <a:spcPct val="0"/>
        </a:spcAft>
        <a:defRPr sz="2800">
          <a:solidFill>
            <a:schemeClr val="accent1"/>
          </a:solidFill>
          <a:latin typeface="inpin heiti"/>
          <a:ea typeface="inpin heiti"/>
          <a:cs typeface="inpin heiti"/>
        </a:defRPr>
      </a:lvl3pPr>
      <a:lvl4pPr algn="l" rtl="0" eaLnBrk="0" fontAlgn="base" hangingPunct="0">
        <a:spcBef>
          <a:spcPct val="0"/>
        </a:spcBef>
        <a:spcAft>
          <a:spcPct val="0"/>
        </a:spcAft>
        <a:defRPr sz="2800">
          <a:solidFill>
            <a:schemeClr val="accent1"/>
          </a:solidFill>
          <a:latin typeface="inpin heiti"/>
          <a:ea typeface="inpin heiti"/>
          <a:cs typeface="inpin heiti"/>
        </a:defRPr>
      </a:lvl4pPr>
      <a:lvl5pPr algn="l" rtl="0" eaLnBrk="0" fontAlgn="base" hangingPunct="0">
        <a:spcBef>
          <a:spcPct val="0"/>
        </a:spcBef>
        <a:spcAft>
          <a:spcPct val="0"/>
        </a:spcAft>
        <a:defRPr sz="2800">
          <a:solidFill>
            <a:schemeClr val="accent1"/>
          </a:solidFill>
          <a:latin typeface="inpin heiti"/>
          <a:ea typeface="inpin heiti"/>
          <a:cs typeface="inpin heiti"/>
        </a:defRPr>
      </a:lvl5pPr>
      <a:lvl6pPr marL="457142" algn="l" rtl="0" fontAlgn="base">
        <a:spcBef>
          <a:spcPct val="0"/>
        </a:spcBef>
        <a:spcAft>
          <a:spcPct val="0"/>
        </a:spcAft>
        <a:defRPr sz="2800">
          <a:solidFill>
            <a:schemeClr val="accent1"/>
          </a:solidFill>
          <a:latin typeface="inpin heiti"/>
          <a:ea typeface="inpin heiti"/>
          <a:cs typeface="inpin heiti"/>
        </a:defRPr>
      </a:lvl6pPr>
      <a:lvl7pPr marL="914288" algn="l" rtl="0" fontAlgn="base">
        <a:spcBef>
          <a:spcPct val="0"/>
        </a:spcBef>
        <a:spcAft>
          <a:spcPct val="0"/>
        </a:spcAft>
        <a:defRPr sz="2800">
          <a:solidFill>
            <a:schemeClr val="accent1"/>
          </a:solidFill>
          <a:latin typeface="inpin heiti"/>
          <a:ea typeface="inpin heiti"/>
          <a:cs typeface="inpin heiti"/>
        </a:defRPr>
      </a:lvl7pPr>
      <a:lvl8pPr marL="1371430" algn="l" rtl="0" fontAlgn="base">
        <a:spcBef>
          <a:spcPct val="0"/>
        </a:spcBef>
        <a:spcAft>
          <a:spcPct val="0"/>
        </a:spcAft>
        <a:defRPr sz="2800">
          <a:solidFill>
            <a:schemeClr val="accent1"/>
          </a:solidFill>
          <a:latin typeface="inpin heiti"/>
          <a:ea typeface="inpin heiti"/>
          <a:cs typeface="inpin heiti"/>
        </a:defRPr>
      </a:lvl8pPr>
      <a:lvl9pPr marL="1828574" algn="l" rtl="0" fontAlgn="base">
        <a:spcBef>
          <a:spcPct val="0"/>
        </a:spcBef>
        <a:spcAft>
          <a:spcPct val="0"/>
        </a:spcAft>
        <a:defRPr sz="2800">
          <a:solidFill>
            <a:schemeClr val="accent1"/>
          </a:solidFill>
          <a:latin typeface="inpin heiti"/>
          <a:ea typeface="inpin heiti"/>
          <a:cs typeface="inpin heiti"/>
        </a:defRPr>
      </a:lvl9pPr>
    </p:titleStyle>
    <p:bodyStyle>
      <a:lvl1pPr marL="342857" indent="-342857" algn="l" rtl="0" eaLnBrk="0" fontAlgn="base" hangingPunct="0">
        <a:spcBef>
          <a:spcPts val="1000"/>
        </a:spcBef>
        <a:spcAft>
          <a:spcPct val="0"/>
        </a:spcAft>
        <a:buFont typeface="Arial" pitchFamily="34" charset="0"/>
        <a:buChar char="•"/>
        <a:defRPr sz="2400" kern="1200">
          <a:solidFill>
            <a:schemeClr val="tx1"/>
          </a:solidFill>
          <a:latin typeface="inpin heiti" charset="-122"/>
          <a:ea typeface="inpin heiti" charset="-122"/>
          <a:cs typeface="inpin heiti"/>
        </a:defRPr>
      </a:lvl1pPr>
      <a:lvl2pPr marL="685715" indent="-228570" algn="l" rtl="0" eaLnBrk="0" fontAlgn="base" hangingPunct="0">
        <a:spcBef>
          <a:spcPts val="500"/>
        </a:spcBef>
        <a:spcAft>
          <a:spcPct val="0"/>
        </a:spcAft>
        <a:buFont typeface="Arial" pitchFamily="34" charset="0"/>
        <a:buChar char="•"/>
        <a:defRPr sz="2000" kern="1200">
          <a:solidFill>
            <a:schemeClr val="tx1"/>
          </a:solidFill>
          <a:latin typeface="inpin heiti" charset="-122"/>
          <a:ea typeface="inpin heiti" charset="-122"/>
          <a:cs typeface="inpin heiti"/>
        </a:defRPr>
      </a:lvl2pPr>
      <a:lvl3pPr marL="1142858"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3pPr>
      <a:lvl4pPr marL="1600000"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4pPr>
      <a:lvl5pPr marL="2057144" indent="-228570" algn="l" rtl="0" eaLnBrk="0" fontAlgn="base" hangingPunct="0">
        <a:spcBef>
          <a:spcPts val="500"/>
        </a:spcBef>
        <a:spcAft>
          <a:spcPct val="0"/>
        </a:spcAft>
        <a:buFont typeface="Arial" pitchFamily="34" charset="0"/>
        <a:buChar char="•"/>
        <a:defRPr kern="1200">
          <a:solidFill>
            <a:schemeClr val="tx1"/>
          </a:solidFill>
          <a:latin typeface="inpin heiti" charset="-122"/>
          <a:ea typeface="inpin heiti" charset="-122"/>
          <a:cs typeface="inpin heiti"/>
        </a:defRPr>
      </a:lvl5pPr>
      <a:lvl6pPr marL="251428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0"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3"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5" indent="-228570" algn="l" defTabSz="9142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4.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hyperlink" Target="mailto:hongvu7219@gmail.com" TargetMode="External"/><Relationship Id="rId4" Type="http://schemas.openxmlformats.org/officeDocument/2006/relationships/image" Target="../media/image3.png"/><Relationship Id="rId9" Type="http://schemas.openxmlformats.org/officeDocument/2006/relationships/hyperlink" Target="https://www.facebook.com/vuhong197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vuhong1972" TargetMode="External"/><Relationship Id="rId7"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83.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hyperlink" Target="mailto:hongvu7219@gmai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image" Target="../media/image8.png"/><Relationship Id="rId5" Type="http://schemas.openxmlformats.org/officeDocument/2006/relationships/hyperlink" Target="mailto:hongvu7219@gmail.com" TargetMode="External"/><Relationship Id="rId4" Type="http://schemas.openxmlformats.org/officeDocument/2006/relationships/hyperlink" Target="https://www.facebook.com/vuhong197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image" Target="../media/image1.jpeg"/><Relationship Id="rId7" Type="http://schemas.openxmlformats.org/officeDocument/2006/relationships/hyperlink" Target="https://www.facebook.com/vuhong1972"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26.xml"/><Relationship Id="rId1" Type="http://schemas.openxmlformats.org/officeDocument/2006/relationships/tags" Target="../tags/tag4.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image" Target="../media/image11.png"/><Relationship Id="rId7" Type="http://schemas.openxmlformats.org/officeDocument/2006/relationships/hyperlink" Target="https://www.facebook.com/vuhong1972" TargetMode="External"/><Relationship Id="rId2" Type="http://schemas.openxmlformats.org/officeDocument/2006/relationships/notesSlide" Target="../notesSlides/notesSlide3.xml"/><Relationship Id="rId1" Type="http://schemas.openxmlformats.org/officeDocument/2006/relationships/slideLayout" Target="../slideLayouts/slideLayout99.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3.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hyperlink" Target="mailto:hongvu7219@gmail.com" TargetMode="External"/><Relationship Id="rId2" Type="http://schemas.openxmlformats.org/officeDocument/2006/relationships/slideLayout" Target="../slideLayouts/slideLayout104.xml"/><Relationship Id="rId1" Type="http://schemas.openxmlformats.org/officeDocument/2006/relationships/tags" Target="../tags/tag5.xml"/><Relationship Id="rId6" Type="http://schemas.openxmlformats.org/officeDocument/2006/relationships/hyperlink" Target="https://www.facebook.com/vuhong1972"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115.xml"/><Relationship Id="rId1" Type="http://schemas.openxmlformats.org/officeDocument/2006/relationships/tags" Target="../tags/tag6.xml"/><Relationship Id="rId6" Type="http://schemas.openxmlformats.org/officeDocument/2006/relationships/image" Target="../media/image19.png"/><Relationship Id="rId11" Type="http://schemas.openxmlformats.org/officeDocument/2006/relationships/image" Target="../media/image8.png"/><Relationship Id="rId5" Type="http://schemas.openxmlformats.org/officeDocument/2006/relationships/image" Target="../media/image18.png"/><Relationship Id="rId10" Type="http://schemas.openxmlformats.org/officeDocument/2006/relationships/hyperlink" Target="mailto:hongvu7219@gmail.com" TargetMode="External"/><Relationship Id="rId4" Type="http://schemas.openxmlformats.org/officeDocument/2006/relationships/image" Target="../media/image17.png"/><Relationship Id="rId9" Type="http://schemas.openxmlformats.org/officeDocument/2006/relationships/hyperlink" Target="https://www.facebook.com/vuhong197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vuhong1972" TargetMode="External"/><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hyperlink" Target="mailto:hongvu7219@gmail.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vuhong1972" TargetMode="External"/><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hyperlink" Target="mailto:hongvu7219@gmail.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vuhong1972" TargetMode="External"/><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hyperlink" Target="mailto:hongvu7219@gmail.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openxmlformats.org/officeDocument/2006/relationships/image" Target="../media/image25.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41515" y="373386"/>
            <a:ext cx="7385209" cy="2828449"/>
            <a:chOff x="1347" y="784"/>
            <a:chExt cx="15507" cy="5939"/>
          </a:xfrm>
        </p:grpSpPr>
        <p:pic>
          <p:nvPicPr>
            <p:cNvPr id="8" name="图片 7" descr="D:\工作\ppt\1.8\冬天\5a1f6384ab457\324.png32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flipH="1">
              <a:off x="13262" y="784"/>
              <a:ext cx="3593" cy="5818"/>
            </a:xfrm>
            <a:prstGeom prst="rect">
              <a:avLst/>
            </a:prstGeom>
          </p:spPr>
        </p:pic>
        <p:pic>
          <p:nvPicPr>
            <p:cNvPr id="9" name="图片 8" descr="35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47" y="2693"/>
              <a:ext cx="4400" cy="4030"/>
            </a:xfrm>
            <a:prstGeom prst="rect">
              <a:avLst/>
            </a:prstGeom>
          </p:spPr>
        </p:pic>
      </p:grpSp>
      <p:grpSp>
        <p:nvGrpSpPr>
          <p:cNvPr id="13" name="组合 12"/>
          <p:cNvGrpSpPr/>
          <p:nvPr/>
        </p:nvGrpSpPr>
        <p:grpSpPr>
          <a:xfrm>
            <a:off x="152402" y="2073547"/>
            <a:ext cx="8851389" cy="2965511"/>
            <a:chOff x="900" y="4785"/>
            <a:chExt cx="18189" cy="5876"/>
          </a:xfrm>
        </p:grpSpPr>
        <p:pic>
          <p:nvPicPr>
            <p:cNvPr id="6" name="图片 5" descr="db1fa3b4a1c411c5fe0d590b2d873b07"/>
            <p:cNvPicPr>
              <a:picLocks noChangeAspect="1"/>
            </p:cNvPicPr>
            <p:nvPr/>
          </p:nvPicPr>
          <p:blipFill>
            <a:blip r:embed="rId6"/>
            <a:stretch>
              <a:fillRect/>
            </a:stretch>
          </p:blipFill>
          <p:spPr>
            <a:xfrm>
              <a:off x="14423" y="5245"/>
              <a:ext cx="4667" cy="5416"/>
            </a:xfrm>
            <a:prstGeom prst="rect">
              <a:avLst/>
            </a:prstGeom>
          </p:spPr>
        </p:pic>
        <p:pic>
          <p:nvPicPr>
            <p:cNvPr id="20" name="图片 19" descr="cb3fc2aefd2deb0215a1da7d2a1bac1f"/>
            <p:cNvPicPr>
              <a:picLocks noChangeAspect="1"/>
            </p:cNvPicPr>
            <p:nvPr/>
          </p:nvPicPr>
          <p:blipFill>
            <a:blip r:embed="rId7"/>
            <a:stretch>
              <a:fillRect/>
            </a:stretch>
          </p:blipFill>
          <p:spPr>
            <a:xfrm flipH="1">
              <a:off x="900" y="4785"/>
              <a:ext cx="3644" cy="5734"/>
            </a:xfrm>
            <a:prstGeom prst="rect">
              <a:avLst/>
            </a:prstGeom>
          </p:spPr>
        </p:pic>
      </p:grpSp>
      <p:grpSp>
        <p:nvGrpSpPr>
          <p:cNvPr id="4" name="组合 3"/>
          <p:cNvGrpSpPr/>
          <p:nvPr/>
        </p:nvGrpSpPr>
        <p:grpSpPr>
          <a:xfrm>
            <a:off x="-119538" y="-100964"/>
            <a:ext cx="9354026" cy="2066925"/>
            <a:chOff x="-191" y="-170"/>
            <a:chExt cx="19641" cy="4340"/>
          </a:xfrm>
        </p:grpSpPr>
        <p:pic>
          <p:nvPicPr>
            <p:cNvPr id="2" name="图片 1" descr="5765"/>
            <p:cNvPicPr>
              <a:picLocks noChangeAspect="1"/>
            </p:cNvPicPr>
            <p:nvPr/>
          </p:nvPicPr>
          <p:blipFill>
            <a:blip r:embed="rId8"/>
            <a:stretch>
              <a:fillRect/>
            </a:stretch>
          </p:blipFill>
          <p:spPr>
            <a:xfrm>
              <a:off x="-191" y="-170"/>
              <a:ext cx="9770" cy="4340"/>
            </a:xfrm>
            <a:prstGeom prst="rect">
              <a:avLst/>
            </a:prstGeom>
          </p:spPr>
        </p:pic>
        <p:pic>
          <p:nvPicPr>
            <p:cNvPr id="3" name="图片 2" descr="576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flipV="1">
              <a:off x="9680" y="-170"/>
              <a:ext cx="9770" cy="3881"/>
            </a:xfrm>
            <a:prstGeom prst="rect">
              <a:avLst/>
            </a:prstGeom>
          </p:spPr>
        </p:pic>
      </p:grpSp>
      <p:sp>
        <p:nvSpPr>
          <p:cNvPr id="16" name="文本框 17">
            <a:extLst>
              <a:ext uri="{FF2B5EF4-FFF2-40B4-BE49-F238E27FC236}">
                <a16:creationId xmlns:a16="http://schemas.microsoft.com/office/drawing/2014/main" xmlns="" id="{900318D7-B292-4921-A4DB-DB3CFDB5D970}"/>
              </a:ext>
            </a:extLst>
          </p:cNvPr>
          <p:cNvSpPr txBox="1"/>
          <p:nvPr/>
        </p:nvSpPr>
        <p:spPr>
          <a:xfrm>
            <a:off x="2567492" y="1504950"/>
            <a:ext cx="4136595" cy="1898592"/>
          </a:xfrm>
          <a:prstGeom prst="rect">
            <a:avLst/>
          </a:prstGeom>
          <a:noFill/>
        </p:spPr>
        <p:txBody>
          <a:bodyPr wrap="square" lIns="51416" tIns="25715" rIns="51416" bIns="25715"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514124">
              <a:lnSpc>
                <a:spcPct val="100000"/>
              </a:lnSpc>
              <a:defRPr/>
            </a:pP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Chào</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mừng</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các</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con </a:t>
            </a:r>
            <a:r>
              <a:rPr lang="vi-VN"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đế</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n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với</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tiết</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học</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altLang="zh-CN"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zh-CN" altLang="en-US"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2" name="TextBox 1"/>
          <p:cNvSpPr txBox="1"/>
          <p:nvPr/>
        </p:nvSpPr>
        <p:spPr>
          <a:xfrm>
            <a:off x="-2572492" y="503826"/>
            <a:ext cx="2057400" cy="2585320"/>
          </a:xfrm>
          <a:prstGeom prst="rect">
            <a:avLst/>
          </a:prstGeom>
          <a:solidFill>
            <a:schemeClr val="bg1"/>
          </a:solidFill>
        </p:spPr>
        <p:txBody>
          <a:bodyPr wrap="square" lIns="91400" tIns="45700" rIns="91400" bIns="457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4"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40537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p:tgtEl>
                                          <p:spTgt spid="5"/>
                                        </p:tgtEl>
                                        <p:attrNameLst>
                                          <p:attrName>ppt_y</p:attrName>
                                        </p:attrNameLst>
                                      </p:cBhvr>
                                      <p:tavLst>
                                        <p:tav tm="0">
                                          <p:val>
                                            <p:strVal val="#ppt_y+#ppt_h*1.125000"/>
                                          </p:val>
                                        </p:tav>
                                        <p:tav tm="100000">
                                          <p:val>
                                            <p:strVal val="#ppt_y"/>
                                          </p:val>
                                        </p:tav>
                                      </p:tavLst>
                                    </p:anim>
                                    <p:animEffect transition="in" filter="wipe(up)">
                                      <p:cBhvr>
                                        <p:cTn id="13" dur="1000"/>
                                        <p:tgtEl>
                                          <p:spTgt spid="5"/>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by="(-#ppt_w*2)" calcmode="lin" valueType="num">
                                      <p:cBhvr rctx="PPT">
                                        <p:cTn id="22" dur="250" autoRev="1" fill="hold">
                                          <p:stCondLst>
                                            <p:cond delay="0"/>
                                          </p:stCondLst>
                                        </p:cTn>
                                        <p:tgtEl>
                                          <p:spTgt spid="16"/>
                                        </p:tgtEl>
                                        <p:attrNameLst>
                                          <p:attrName>ppt_w</p:attrName>
                                        </p:attrNameLst>
                                      </p:cBhvr>
                                    </p:anim>
                                    <p:anim by="(#ppt_w*0.50)" calcmode="lin" valueType="num">
                                      <p:cBhvr>
                                        <p:cTn id="23" dur="250" decel="50000" autoRev="1" fill="hold">
                                          <p:stCondLst>
                                            <p:cond delay="0"/>
                                          </p:stCondLst>
                                        </p:cTn>
                                        <p:tgtEl>
                                          <p:spTgt spid="16"/>
                                        </p:tgtEl>
                                        <p:attrNameLst>
                                          <p:attrName>ppt_x</p:attrName>
                                        </p:attrNameLst>
                                      </p:cBhvr>
                                    </p:anim>
                                    <p:anim from="(-#ppt_h/2)" to="(#ppt_y)" calcmode="lin" valueType="num">
                                      <p:cBhvr>
                                        <p:cTn id="24" dur="500" fill="hold">
                                          <p:stCondLst>
                                            <p:cond delay="0"/>
                                          </p:stCondLst>
                                        </p:cTn>
                                        <p:tgtEl>
                                          <p:spTgt spid="16"/>
                                        </p:tgtEl>
                                        <p:attrNameLst>
                                          <p:attrName>ppt_y</p:attrName>
                                        </p:attrNameLst>
                                      </p:cBhvr>
                                    </p:anim>
                                    <p:animRot by="21600000">
                                      <p:cBhvr>
                                        <p:cTn id="25" dur="5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38668" y="97677"/>
            <a:ext cx="550116" cy="492874"/>
          </a:xfrm>
          <a:prstGeom prst="ellipse">
            <a:avLst/>
          </a:prstGeom>
          <a:solidFill>
            <a:srgbClr val="FF9966"/>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613"/>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a:t>
            </a:r>
          </a:p>
        </p:txBody>
      </p:sp>
      <p:sp>
        <p:nvSpPr>
          <p:cNvPr id="10" name="TextBox 1"/>
          <p:cNvSpPr txBox="1"/>
          <p:nvPr/>
        </p:nvSpPr>
        <p:spPr>
          <a:xfrm>
            <a:off x="-2362200" y="706577"/>
            <a:ext cx="2057400" cy="2585320"/>
          </a:xfrm>
          <a:prstGeom prst="rect">
            <a:avLst/>
          </a:prstGeom>
          <a:solidFill>
            <a:schemeClr val="bg1"/>
          </a:solidFill>
        </p:spPr>
        <p:txBody>
          <a:bodyPr wrap="square" lIns="91434" tIns="45717" rIns="91434" bIns="45717" rtlCol="0">
            <a:spAutoFit/>
          </a:bodyPr>
          <a:lstStyle>
            <a:defPPr>
              <a:defRPr lang="en-US"/>
            </a:defPPr>
            <a:lvl1pPr marL="0" algn="l" defTabSz="714329" rtl="0" eaLnBrk="1" latinLnBrk="0" hangingPunct="1">
              <a:defRPr sz="1406" kern="1200">
                <a:solidFill>
                  <a:schemeClr val="tx1"/>
                </a:solidFill>
                <a:latin typeface="+mn-lt"/>
                <a:ea typeface="+mn-ea"/>
                <a:cs typeface="+mn-cs"/>
              </a:defRPr>
            </a:lvl1pPr>
            <a:lvl2pPr marL="357165" algn="l" defTabSz="714329" rtl="0" eaLnBrk="1" latinLnBrk="0" hangingPunct="1">
              <a:defRPr sz="1406" kern="1200">
                <a:solidFill>
                  <a:schemeClr val="tx1"/>
                </a:solidFill>
                <a:latin typeface="+mn-lt"/>
                <a:ea typeface="+mn-ea"/>
                <a:cs typeface="+mn-cs"/>
              </a:defRPr>
            </a:lvl2pPr>
            <a:lvl3pPr marL="714329" algn="l" defTabSz="714329" rtl="0" eaLnBrk="1" latinLnBrk="0" hangingPunct="1">
              <a:defRPr sz="1406" kern="1200">
                <a:solidFill>
                  <a:schemeClr val="tx1"/>
                </a:solidFill>
                <a:latin typeface="+mn-lt"/>
                <a:ea typeface="+mn-ea"/>
                <a:cs typeface="+mn-cs"/>
              </a:defRPr>
            </a:lvl3pPr>
            <a:lvl4pPr marL="1071494" algn="l" defTabSz="714329" rtl="0" eaLnBrk="1" latinLnBrk="0" hangingPunct="1">
              <a:defRPr sz="1406" kern="1200">
                <a:solidFill>
                  <a:schemeClr val="tx1"/>
                </a:solidFill>
                <a:latin typeface="+mn-lt"/>
                <a:ea typeface="+mn-ea"/>
                <a:cs typeface="+mn-cs"/>
              </a:defRPr>
            </a:lvl4pPr>
            <a:lvl5pPr marL="1428659" algn="l" defTabSz="714329" rtl="0" eaLnBrk="1" latinLnBrk="0" hangingPunct="1">
              <a:defRPr sz="1406" kern="1200">
                <a:solidFill>
                  <a:schemeClr val="tx1"/>
                </a:solidFill>
                <a:latin typeface="+mn-lt"/>
                <a:ea typeface="+mn-ea"/>
                <a:cs typeface="+mn-cs"/>
              </a:defRPr>
            </a:lvl5pPr>
            <a:lvl6pPr marL="1785823" algn="l" defTabSz="714329" rtl="0" eaLnBrk="1" latinLnBrk="0" hangingPunct="1">
              <a:defRPr sz="1406" kern="1200">
                <a:solidFill>
                  <a:schemeClr val="tx1"/>
                </a:solidFill>
                <a:latin typeface="+mn-lt"/>
                <a:ea typeface="+mn-ea"/>
                <a:cs typeface="+mn-cs"/>
              </a:defRPr>
            </a:lvl6pPr>
            <a:lvl7pPr marL="2142988" algn="l" defTabSz="714329" rtl="0" eaLnBrk="1" latinLnBrk="0" hangingPunct="1">
              <a:defRPr sz="1406" kern="1200">
                <a:solidFill>
                  <a:schemeClr val="tx1"/>
                </a:solidFill>
                <a:latin typeface="+mn-lt"/>
                <a:ea typeface="+mn-ea"/>
                <a:cs typeface="+mn-cs"/>
              </a:defRPr>
            </a:lvl7pPr>
            <a:lvl8pPr marL="2500152" algn="l" defTabSz="714329" rtl="0" eaLnBrk="1" latinLnBrk="0" hangingPunct="1">
              <a:defRPr sz="1406" kern="1200">
                <a:solidFill>
                  <a:schemeClr val="tx1"/>
                </a:solidFill>
                <a:latin typeface="+mn-lt"/>
                <a:ea typeface="+mn-ea"/>
                <a:cs typeface="+mn-cs"/>
              </a:defRPr>
            </a:lvl8pPr>
            <a:lvl9pPr marL="2857317" algn="l" defTabSz="714329" rtl="0" eaLnBrk="1" latinLnBrk="0" hangingPunct="1">
              <a:defRPr sz="1406" kern="1200">
                <a:solidFill>
                  <a:schemeClr val="tx1"/>
                </a:solidFill>
                <a:latin typeface="+mn-lt"/>
                <a:ea typeface="+mn-ea"/>
                <a:cs typeface="+mn-cs"/>
              </a:defRPr>
            </a:lvl9pPr>
          </a:lstStyle>
          <a:p>
            <a:r>
              <a:rPr lang="en-US" sz="2000" dirty="0" err="1">
                <a:solidFill>
                  <a:prstClr val="black"/>
                </a:solidFill>
                <a:ea typeface="Arial-Rounded" panose="020B0500000000000000" pitchFamily="34" charset="0"/>
                <a:cs typeface="Arial-Rounded" panose="020B0500000000000000" pitchFamily="34" charset="0"/>
              </a:rPr>
              <a:t>Bài</a:t>
            </a:r>
            <a:r>
              <a:rPr lang="en-US" sz="2000" dirty="0">
                <a:solidFill>
                  <a:prstClr val="black"/>
                </a:solidFill>
                <a:ea typeface="Arial-Rounded" panose="020B0500000000000000" pitchFamily="34" charset="0"/>
                <a:cs typeface="Arial-Rounded" panose="020B0500000000000000" pitchFamily="34" charset="0"/>
              </a:rPr>
              <a:t> </a:t>
            </a:r>
            <a:r>
              <a:rPr lang="en-US" sz="2000" dirty="0" err="1">
                <a:solidFill>
                  <a:prstClr val="black"/>
                </a:solidFill>
                <a:ea typeface="Arial-Rounded" panose="020B0500000000000000" pitchFamily="34" charset="0"/>
                <a:cs typeface="Arial-Rounded" panose="020B0500000000000000" pitchFamily="34" charset="0"/>
              </a:rPr>
              <a:t>giảng</a:t>
            </a:r>
            <a:r>
              <a:rPr lang="en-US" sz="2000" dirty="0">
                <a:solidFill>
                  <a:prstClr val="black"/>
                </a:solidFill>
                <a:ea typeface="Arial-Rounded" panose="020B0500000000000000" pitchFamily="34" charset="0"/>
                <a:cs typeface="Arial-Rounded" panose="020B0500000000000000" pitchFamily="34" charset="0"/>
              </a:rPr>
              <a:t> </a:t>
            </a:r>
            <a:r>
              <a:rPr lang="en-US" sz="2000" dirty="0" err="1">
                <a:solidFill>
                  <a:prstClr val="black"/>
                </a:solidFill>
                <a:ea typeface="Arial-Rounded" panose="020B0500000000000000" pitchFamily="34" charset="0"/>
                <a:cs typeface="Arial-Rounded" panose="020B0500000000000000" pitchFamily="34" charset="0"/>
              </a:rPr>
              <a:t>thiết</a:t>
            </a:r>
            <a:r>
              <a:rPr lang="en-US" sz="2000" dirty="0">
                <a:solidFill>
                  <a:prstClr val="black"/>
                </a:solidFill>
                <a:ea typeface="Arial-Rounded" panose="020B0500000000000000" pitchFamily="34" charset="0"/>
                <a:cs typeface="Arial-Rounded" panose="020B0500000000000000" pitchFamily="34" charset="0"/>
              </a:rPr>
              <a:t> </a:t>
            </a:r>
            <a:r>
              <a:rPr lang="en-US" sz="2000" dirty="0" err="1">
                <a:solidFill>
                  <a:prstClr val="black"/>
                </a:solidFill>
                <a:ea typeface="Arial-Rounded" panose="020B0500000000000000" pitchFamily="34" charset="0"/>
                <a:cs typeface="Arial-Rounded" panose="020B0500000000000000" pitchFamily="34" charset="0"/>
              </a:rPr>
              <a:t>kế</a:t>
            </a:r>
            <a:r>
              <a:rPr lang="en-US" sz="2000" dirty="0">
                <a:solidFill>
                  <a:prstClr val="black"/>
                </a:solidFill>
                <a:ea typeface="Arial-Rounded" panose="020B0500000000000000" pitchFamily="34" charset="0"/>
                <a:cs typeface="Arial-Rounded" panose="020B0500000000000000" pitchFamily="34" charset="0"/>
              </a:rPr>
              <a:t> </a:t>
            </a:r>
            <a:r>
              <a:rPr lang="en-US" sz="2000" dirty="0" err="1">
                <a:solidFill>
                  <a:prstClr val="black"/>
                </a:solidFill>
                <a:ea typeface="Arial-Rounded" panose="020B0500000000000000" pitchFamily="34" charset="0"/>
                <a:cs typeface="Arial-Rounded" panose="020B0500000000000000" pitchFamily="34" charset="0"/>
              </a:rPr>
              <a:t>bởi</a:t>
            </a:r>
            <a:r>
              <a:rPr lang="en-US" sz="2000" dirty="0">
                <a:solidFill>
                  <a:prstClr val="black"/>
                </a:solidFill>
                <a:ea typeface="Arial-Rounded" panose="020B0500000000000000" pitchFamily="34" charset="0"/>
                <a:cs typeface="Arial-Rounded" panose="020B0500000000000000" pitchFamily="34" charset="0"/>
              </a:rPr>
              <a:t> </a:t>
            </a:r>
            <a:r>
              <a:rPr lang="en-US" sz="2000" dirty="0" err="1">
                <a:solidFill>
                  <a:prstClr val="black"/>
                </a:solidFill>
                <a:ea typeface="Arial-Rounded" panose="020B0500000000000000" pitchFamily="34" charset="0"/>
                <a:cs typeface="Arial-Rounded" panose="020B0500000000000000" pitchFamily="34" charset="0"/>
              </a:rPr>
              <a:t>Vũ</a:t>
            </a:r>
            <a:r>
              <a:rPr lang="en-US" sz="2000" dirty="0">
                <a:solidFill>
                  <a:prstClr val="black"/>
                </a:solidFill>
                <a:ea typeface="Arial-Rounded" panose="020B0500000000000000" pitchFamily="34" charset="0"/>
                <a:cs typeface="Arial-Rounded" panose="020B0500000000000000" pitchFamily="34" charset="0"/>
              </a:rPr>
              <a:t> </a:t>
            </a:r>
            <a:r>
              <a:rPr lang="en-US" sz="2000" dirty="0" err="1">
                <a:solidFill>
                  <a:prstClr val="black"/>
                </a:solidFill>
                <a:ea typeface="Arial-Rounded" panose="020B0500000000000000" pitchFamily="34" charset="0"/>
                <a:cs typeface="Arial-Rounded" panose="020B0500000000000000" pitchFamily="34" charset="0"/>
              </a:rPr>
              <a:t>Hồng</a:t>
            </a:r>
            <a:endParaRPr lang="en-US" sz="2000" dirty="0">
              <a:solidFill>
                <a:prstClr val="black"/>
              </a:solidFill>
              <a:ea typeface="Arial-Rounded" panose="020B0500000000000000" pitchFamily="34" charset="0"/>
              <a:cs typeface="Arial-Rounded" panose="020B0500000000000000" pitchFamily="34" charset="0"/>
            </a:endParaRPr>
          </a:p>
          <a:p>
            <a:r>
              <a:rPr lang="en-US" sz="2000" dirty="0">
                <a:solidFill>
                  <a:prstClr val="black"/>
                </a:solidFill>
                <a:ea typeface="Arial-Rounded" panose="020B0500000000000000" pitchFamily="34" charset="0"/>
                <a:cs typeface="Arial-Rounded" panose="020B0500000000000000" pitchFamily="34" charset="0"/>
              </a:rPr>
              <a:t>LH: FB </a:t>
            </a:r>
            <a:r>
              <a:rPr lang="en-US" sz="2000" dirty="0" err="1">
                <a:solidFill>
                  <a:prstClr val="black"/>
                </a:solidFill>
                <a:ea typeface="Arial-Rounded" panose="020B0500000000000000" pitchFamily="34" charset="0"/>
                <a:cs typeface="Arial-Rounded" panose="020B0500000000000000" pitchFamily="34" charset="0"/>
              </a:rPr>
              <a:t>Vũ</a:t>
            </a:r>
            <a:r>
              <a:rPr lang="en-US" sz="2000" dirty="0">
                <a:solidFill>
                  <a:prstClr val="black"/>
                </a:solidFill>
                <a:ea typeface="Arial-Rounded" panose="020B0500000000000000" pitchFamily="34" charset="0"/>
                <a:cs typeface="Arial-Rounded" panose="020B0500000000000000" pitchFamily="34" charset="0"/>
              </a:rPr>
              <a:t> </a:t>
            </a:r>
            <a:r>
              <a:rPr lang="en-US" sz="2000" dirty="0" err="1">
                <a:solidFill>
                  <a:prstClr val="black"/>
                </a:solidFill>
                <a:ea typeface="Arial-Rounded" panose="020B0500000000000000" pitchFamily="34" charset="0"/>
                <a:cs typeface="Arial-Rounded" panose="020B0500000000000000" pitchFamily="34" charset="0"/>
              </a:rPr>
              <a:t>Hồng</a:t>
            </a:r>
            <a:r>
              <a:rPr lang="en-US" sz="2000" dirty="0">
                <a:solidFill>
                  <a:prstClr val="black"/>
                </a:solidFill>
                <a:ea typeface="Arial-Rounded" panose="020B0500000000000000" pitchFamily="34" charset="0"/>
                <a:cs typeface="Arial-Rounded" panose="020B0500000000000000" pitchFamily="34" charset="0"/>
              </a:rPr>
              <a:t> | </a:t>
            </a:r>
            <a:r>
              <a:rPr lang="en-US" sz="2000" dirty="0">
                <a:solidFill>
                  <a:prstClr val="black"/>
                </a:solidFill>
                <a:ea typeface="Arial-Rounded" panose="020B0500000000000000" pitchFamily="34" charset="0"/>
                <a:cs typeface="Arial-Rounded" panose="020B0500000000000000" pitchFamily="34" charset="0"/>
                <a:hlinkClick r:id="rId3"/>
              </a:rPr>
              <a:t>https://www.facebook.com/vuhong1972</a:t>
            </a:r>
            <a:r>
              <a:rPr lang="en-US" sz="2000" dirty="0">
                <a:solidFill>
                  <a:prstClr val="black"/>
                </a:solidFill>
                <a:ea typeface="Arial-Rounded" panose="020B0500000000000000" pitchFamily="34" charset="0"/>
                <a:cs typeface="Arial-Rounded" panose="020B0500000000000000" pitchFamily="34" charset="0"/>
              </a:rPr>
              <a:t> | </a:t>
            </a:r>
            <a:r>
              <a:rPr lang="en-US" sz="2000" dirty="0">
                <a:solidFill>
                  <a:prstClr val="black"/>
                </a:solidFill>
                <a:ea typeface="Arial-Rounded" panose="020B0500000000000000" pitchFamily="34" charset="0"/>
                <a:cs typeface="Arial-Rounded" panose="020B0500000000000000" pitchFamily="34" charset="0"/>
                <a:hlinkClick r:id="rId4"/>
              </a:rPr>
              <a:t>hongvu7219@gmail.com</a:t>
            </a:r>
            <a:r>
              <a:rPr lang="en-US" sz="2000" dirty="0">
                <a:solidFill>
                  <a:prstClr val="black"/>
                </a:solidFill>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3685657"/>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ình ảnh Ông Nội Hạnh Phúc Và Cháu Trai Ba Thiết Kế Minh Họa, Vẽ Tay, Minh  Họa, Không Ai miễn phí tải tập tin PNG PSDComment và Vector">
            <a:extLst>
              <a:ext uri="{FF2B5EF4-FFF2-40B4-BE49-F238E27FC236}">
                <a16:creationId xmlns:a16="http://schemas.microsoft.com/office/drawing/2014/main" xmlns="" id="{B89A4BA5-9C17-4C5A-8F97-06C50164105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833">
                        <a14:foregroundMark x1="82500" y1="29583" x2="85500" y2="35667"/>
                        <a14:foregroundMark x1="90833" y1="32583" x2="89833" y2="38250"/>
                      </a14:backgroundRemoval>
                    </a14:imgEffect>
                  </a14:imgLayer>
                </a14:imgProps>
              </a:ext>
              <a:ext uri="{28A0092B-C50C-407E-A947-70E740481C1C}">
                <a14:useLocalDpi xmlns:a14="http://schemas.microsoft.com/office/drawing/2010/main" val="0"/>
              </a:ext>
            </a:extLst>
          </a:blip>
          <a:srcRect/>
          <a:stretch>
            <a:fillRect/>
          </a:stretch>
        </p:blipFill>
        <p:spPr bwMode="auto">
          <a:xfrm>
            <a:off x="-304800" y="545456"/>
            <a:ext cx="5734247" cy="573424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152400" y="706576"/>
            <a:ext cx="3276600" cy="1143000"/>
          </a:xfrm>
          <a:prstGeom prst="wedgeRoundRectCallout">
            <a:avLst>
              <a:gd name="adj1" fmla="val -8116"/>
              <a:gd name="adj2" fmla="val 107175"/>
              <a:gd name="adj3" fmla="val 16667"/>
            </a:avLst>
          </a:prstGeom>
          <a:solidFill>
            <a:srgbClr val="92D050"/>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defTabSz="685562"/>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Kể cho người thân những điều em thấy thú vị về quê hương, đất nước.</a:t>
            </a:r>
            <a:endPar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ular Callout 13"/>
          <p:cNvSpPr/>
          <p:nvPr/>
        </p:nvSpPr>
        <p:spPr>
          <a:xfrm>
            <a:off x="4724400" y="269639"/>
            <a:ext cx="3886200" cy="1997312"/>
          </a:xfrm>
          <a:prstGeom prst="wedgeRoundRectCallout">
            <a:avLst>
              <a:gd name="adj1" fmla="val -69307"/>
              <a:gd name="adj2" fmla="val 88928"/>
              <a:gd name="adj3" fmla="val 16667"/>
            </a:avLst>
          </a:prstGeom>
          <a:solidFill>
            <a:srgbClr val="FFCCCC"/>
          </a:solidFill>
          <a:ln>
            <a:solidFill>
              <a:srgbClr val="FF669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endParaRPr lang="en-GB" sz="2000" dirty="0" smtClean="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2000" dirty="0" smtClean="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Hồ </a:t>
            </a:r>
            <a:r>
              <a:rPr lang="vi-VN" sz="20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rPr>
              <a:t>Gươm nằm ở thủ đô Hà Nội. Hồ Gươm có Tháp Rùa, có cầu Thê Húc, có đền Ngọc Sơn. Hồ có tên gọi là Hồ Gươm vì nó gắn với sự tích vua Lê trả gươm cho rùa vàng sau khi thắng trận.</a:t>
            </a:r>
          </a:p>
          <a:p>
            <a:endParaRPr lang="vi-VN" sz="20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12856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0317"/>
            <a:ext cx="4425188" cy="4425188"/>
          </a:xfrm>
          <a:prstGeom prst="rect">
            <a:avLst/>
          </a:prstGeom>
        </p:spPr>
      </p:pic>
      <p:sp>
        <p:nvSpPr>
          <p:cNvPr id="35" name="矩形 15"/>
          <p:cNvSpPr>
            <a:spLocks noChangeArrowheads="1"/>
          </p:cNvSpPr>
          <p:nvPr/>
        </p:nvSpPr>
        <p:spPr bwMode="auto">
          <a:xfrm>
            <a:off x="4953000" y="1428750"/>
            <a:ext cx="3133725" cy="230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547688">
              <a:defRPr>
                <a:solidFill>
                  <a:schemeClr val="tx1"/>
                </a:solidFill>
                <a:latin typeface="Calibri" pitchFamily="34" charset="0"/>
              </a:defRPr>
            </a:lvl1pPr>
            <a:lvl2pPr marL="742950" indent="-285750" defTabSz="547688">
              <a:defRPr>
                <a:solidFill>
                  <a:schemeClr val="tx1"/>
                </a:solidFill>
                <a:latin typeface="Calibri" pitchFamily="34" charset="0"/>
              </a:defRPr>
            </a:lvl2pPr>
            <a:lvl3pPr marL="1143000" indent="-228600" defTabSz="547688">
              <a:defRPr>
                <a:solidFill>
                  <a:schemeClr val="tx1"/>
                </a:solidFill>
                <a:latin typeface="Calibri" pitchFamily="34" charset="0"/>
              </a:defRPr>
            </a:lvl3pPr>
            <a:lvl4pPr marL="1600200" indent="-228600" defTabSz="547688">
              <a:defRPr>
                <a:solidFill>
                  <a:schemeClr val="tx1"/>
                </a:solidFill>
                <a:latin typeface="Calibri" pitchFamily="34" charset="0"/>
              </a:defRPr>
            </a:lvl4pPr>
            <a:lvl5pPr marL="2057400" indent="-228600" defTabSz="547688">
              <a:defRPr>
                <a:solidFill>
                  <a:schemeClr val="tx1"/>
                </a:solidFill>
                <a:latin typeface="Calibri" pitchFamily="34" charset="0"/>
              </a:defRPr>
            </a:lvl5pPr>
            <a:lvl6pPr marL="2514600" indent="-228600" defTabSz="547688" eaLnBrk="0" fontAlgn="base" hangingPunct="0">
              <a:spcBef>
                <a:spcPct val="0"/>
              </a:spcBef>
              <a:spcAft>
                <a:spcPct val="0"/>
              </a:spcAft>
              <a:defRPr>
                <a:solidFill>
                  <a:schemeClr val="tx1"/>
                </a:solidFill>
                <a:latin typeface="Calibri" pitchFamily="34" charset="0"/>
              </a:defRPr>
            </a:lvl6pPr>
            <a:lvl7pPr marL="2971800" indent="-228600" defTabSz="547688" eaLnBrk="0" fontAlgn="base" hangingPunct="0">
              <a:spcBef>
                <a:spcPct val="0"/>
              </a:spcBef>
              <a:spcAft>
                <a:spcPct val="0"/>
              </a:spcAft>
              <a:defRPr>
                <a:solidFill>
                  <a:schemeClr val="tx1"/>
                </a:solidFill>
                <a:latin typeface="Calibri" pitchFamily="34" charset="0"/>
              </a:defRPr>
            </a:lvl7pPr>
            <a:lvl8pPr marL="3429000" indent="-228600" defTabSz="547688" eaLnBrk="0" fontAlgn="base" hangingPunct="0">
              <a:spcBef>
                <a:spcPct val="0"/>
              </a:spcBef>
              <a:spcAft>
                <a:spcPct val="0"/>
              </a:spcAft>
              <a:defRPr>
                <a:solidFill>
                  <a:schemeClr val="tx1"/>
                </a:solidFill>
                <a:latin typeface="Calibri" pitchFamily="34" charset="0"/>
              </a:defRPr>
            </a:lvl8pPr>
            <a:lvl9pPr marL="3886200" indent="-228600" defTabSz="547688" eaLnBrk="0" fontAlgn="base" hangingPunct="0">
              <a:spcBef>
                <a:spcPct val="0"/>
              </a:spcBef>
              <a:spcAft>
                <a:spcPct val="0"/>
              </a:spcAft>
              <a:defRPr>
                <a:solidFill>
                  <a:schemeClr val="tx1"/>
                </a:solidFill>
                <a:latin typeface="Calibri" pitchFamily="34" charset="0"/>
              </a:defRPr>
            </a:lvl9pPr>
          </a:lstStyle>
          <a:p>
            <a:pPr algn="ctr">
              <a:lnSpc>
                <a:spcPct val="150000"/>
              </a:lnSpc>
            </a:pPr>
            <a:r>
              <a:rPr lang="en-US" altLang="zh-CN" sz="4800" b="1" dirty="0" err="1">
                <a:solidFill>
                  <a:srgbClr val="0070C0"/>
                </a:solidFill>
                <a:latin typeface="Arial-Rounded" pitchFamily="34" charset="0"/>
                <a:cs typeface="Arial-Rounded" pitchFamily="34" charset="0"/>
                <a:sym typeface="+mn-ea"/>
              </a:rPr>
              <a:t>Củng</a:t>
            </a:r>
            <a:r>
              <a:rPr lang="en-US" altLang="zh-CN" sz="4800" b="1" dirty="0">
                <a:solidFill>
                  <a:srgbClr val="0070C0"/>
                </a:solidFill>
                <a:latin typeface="Arial-Rounded" pitchFamily="34" charset="0"/>
                <a:cs typeface="Arial-Rounded" pitchFamily="34" charset="0"/>
                <a:sym typeface="+mn-ea"/>
              </a:rPr>
              <a:t> </a:t>
            </a:r>
            <a:r>
              <a:rPr lang="en-US" altLang="zh-CN" sz="4800" b="1" dirty="0" err="1">
                <a:solidFill>
                  <a:srgbClr val="0070C0"/>
                </a:solidFill>
                <a:latin typeface="Arial-Rounded" pitchFamily="34" charset="0"/>
                <a:cs typeface="Arial-Rounded" pitchFamily="34" charset="0"/>
                <a:sym typeface="+mn-ea"/>
              </a:rPr>
              <a:t>cố</a:t>
            </a:r>
            <a:r>
              <a:rPr lang="en-US" altLang="zh-CN" sz="4800" b="1" dirty="0">
                <a:solidFill>
                  <a:srgbClr val="0070C0"/>
                </a:solidFill>
                <a:latin typeface="Arial-Rounded" pitchFamily="34" charset="0"/>
                <a:cs typeface="Arial-Rounded" pitchFamily="34" charset="0"/>
                <a:sym typeface="+mn-ea"/>
              </a:rPr>
              <a:t> </a:t>
            </a:r>
          </a:p>
          <a:p>
            <a:pPr algn="ctr">
              <a:lnSpc>
                <a:spcPct val="150000"/>
              </a:lnSpc>
            </a:pPr>
            <a:r>
              <a:rPr lang="en-US" altLang="zh-CN" sz="4800" b="1" dirty="0" err="1">
                <a:solidFill>
                  <a:srgbClr val="0070C0"/>
                </a:solidFill>
                <a:latin typeface="Arial-Rounded" pitchFamily="34" charset="0"/>
                <a:cs typeface="Arial-Rounded" pitchFamily="34" charset="0"/>
                <a:sym typeface="+mn-ea"/>
              </a:rPr>
              <a:t>và</a:t>
            </a:r>
            <a:r>
              <a:rPr lang="en-US" altLang="zh-CN" sz="4800" b="1" dirty="0">
                <a:solidFill>
                  <a:srgbClr val="0070C0"/>
                </a:solidFill>
                <a:latin typeface="Arial-Rounded" pitchFamily="34" charset="0"/>
                <a:cs typeface="Arial-Rounded" pitchFamily="34" charset="0"/>
                <a:sym typeface="+mn-ea"/>
              </a:rPr>
              <a:t> </a:t>
            </a:r>
            <a:r>
              <a:rPr lang="en-US" altLang="zh-CN" sz="4800" b="1" dirty="0" err="1">
                <a:solidFill>
                  <a:srgbClr val="0070C0"/>
                </a:solidFill>
                <a:latin typeface="Arial-Rounded" pitchFamily="34" charset="0"/>
                <a:cs typeface="Arial-Rounded" pitchFamily="34" charset="0"/>
                <a:sym typeface="+mn-ea"/>
              </a:rPr>
              <a:t>dặn</a:t>
            </a:r>
            <a:r>
              <a:rPr lang="en-US" altLang="zh-CN" sz="4800" b="1" dirty="0">
                <a:solidFill>
                  <a:srgbClr val="0070C0"/>
                </a:solidFill>
                <a:latin typeface="Arial-Rounded" pitchFamily="34" charset="0"/>
                <a:cs typeface="Arial-Rounded" pitchFamily="34" charset="0"/>
                <a:sym typeface="+mn-ea"/>
              </a:rPr>
              <a:t> </a:t>
            </a:r>
            <a:r>
              <a:rPr lang="en-US" altLang="zh-CN" sz="4800" b="1" dirty="0" err="1">
                <a:solidFill>
                  <a:srgbClr val="0070C0"/>
                </a:solidFill>
                <a:latin typeface="Arial-Rounded" pitchFamily="34" charset="0"/>
                <a:cs typeface="Arial-Rounded" pitchFamily="34" charset="0"/>
                <a:sym typeface="+mn-ea"/>
              </a:rPr>
              <a:t>dò</a:t>
            </a:r>
            <a:endParaRPr lang="zh-CN" altLang="en-US" sz="4800" b="1" dirty="0">
              <a:solidFill>
                <a:srgbClr val="0070C0"/>
              </a:solidFill>
              <a:latin typeface="Arial-Rounded" pitchFamily="34" charset="0"/>
              <a:cs typeface="Arial-Rounded" pitchFamily="34" charset="0"/>
              <a:sym typeface="+mn-ea"/>
            </a:endParaRPr>
          </a:p>
        </p:txBody>
      </p:sp>
      <p:sp>
        <p:nvSpPr>
          <p:cNvPr id="4" name="TextBox 1"/>
          <p:cNvSpPr txBox="1"/>
          <p:nvPr/>
        </p:nvSpPr>
        <p:spPr>
          <a:xfrm>
            <a:off x="-2572492" y="503826"/>
            <a:ext cx="2057400" cy="2585320"/>
          </a:xfrm>
          <a:prstGeom prst="rect">
            <a:avLst/>
          </a:prstGeom>
          <a:solidFill>
            <a:schemeClr val="bg1"/>
          </a:solidFill>
        </p:spPr>
        <p:txBody>
          <a:bodyPr wrap="square" lIns="91398" tIns="45699" rIns="91398" bIns="4569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517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r="11007"/>
          <a:stretch/>
        </p:blipFill>
        <p:spPr>
          <a:xfrm>
            <a:off x="1" y="0"/>
            <a:ext cx="9156032" cy="5143500"/>
          </a:xfrm>
          <a:prstGeom prst="rect">
            <a:avLst/>
          </a:prstGeom>
        </p:spPr>
      </p:pic>
      <p:sp>
        <p:nvSpPr>
          <p:cNvPr id="18" name="Freeform 13"/>
          <p:cNvSpPr>
            <a:spLocks noEditPoints="1"/>
          </p:cNvSpPr>
          <p:nvPr/>
        </p:nvSpPr>
        <p:spPr bwMode="auto">
          <a:xfrm>
            <a:off x="2577196" y="1402613"/>
            <a:ext cx="319070" cy="46742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E97A32"/>
          </a:solidFill>
          <a:ln>
            <a:noFill/>
          </a:ln>
        </p:spPr>
        <p:txBody>
          <a:bodyPr vert="horz" wrap="square" lIns="51428" tIns="25718" rIns="51428" bIns="257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00">
              <a:solidFill>
                <a:prstClr val="black"/>
              </a:solidFill>
              <a:cs typeface="+mn-ea"/>
              <a:sym typeface="+mn-lt"/>
            </a:endParaRPr>
          </a:p>
        </p:txBody>
      </p:sp>
      <p:grpSp>
        <p:nvGrpSpPr>
          <p:cNvPr id="5" name="组合 4"/>
          <p:cNvGrpSpPr/>
          <p:nvPr/>
        </p:nvGrpSpPr>
        <p:grpSpPr>
          <a:xfrm>
            <a:off x="4819001" y="-558774"/>
            <a:ext cx="6833297" cy="6570476"/>
            <a:chOff x="6425326" y="-745031"/>
            <a:chExt cx="9111062" cy="8760634"/>
          </a:xfrm>
        </p:grpSpPr>
        <p:pic>
          <p:nvPicPr>
            <p:cNvPr id="30" name="图片 29"/>
            <p:cNvPicPr>
              <a:picLocks noChangeAspect="1"/>
            </p:cNvPicPr>
            <p:nvPr/>
          </p:nvPicPr>
          <p:blipFill rotWithShape="1">
            <a:blip r:embed="rId4"/>
            <a:srcRect l="14627" t="15673" r="18441" b="20000"/>
            <a:stretch/>
          </p:blipFill>
          <p:spPr>
            <a:xfrm rot="9219712">
              <a:off x="6425326" y="-745031"/>
              <a:ext cx="9111062" cy="8760634"/>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14061" y="1279419"/>
              <a:ext cx="6096012" cy="6096012"/>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74156">
              <a:off x="7279388" y="-356608"/>
              <a:ext cx="3408452" cy="3408452"/>
            </a:xfrm>
            <a:prstGeom prst="rect">
              <a:avLst/>
            </a:prstGeom>
          </p:spPr>
        </p:pic>
      </p:grpSp>
      <p:sp>
        <p:nvSpPr>
          <p:cNvPr id="11" name="文本框 34"/>
          <p:cNvSpPr txBox="1">
            <a:spLocks noChangeArrowheads="1"/>
          </p:cNvSpPr>
          <p:nvPr/>
        </p:nvSpPr>
        <p:spPr bwMode="auto">
          <a:xfrm>
            <a:off x="377826" y="866274"/>
            <a:ext cx="454309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685698"/>
            <a:r>
              <a:rPr lang="en-US" altLang="zh-CN" sz="5600" b="1" dirty="0" err="1">
                <a:solidFill>
                  <a:prstClr val="white"/>
                </a:solidFill>
                <a:latin typeface="Arial-Rounded" pitchFamily="34" charset="0"/>
                <a:cs typeface="Arial-Rounded" pitchFamily="34" charset="0"/>
                <a:sym typeface="Century Gothic" pitchFamily="34" charset="0"/>
              </a:rPr>
              <a:t>Tạm</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biệt</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và</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hẹn</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gặp</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lại</a:t>
            </a:r>
            <a:r>
              <a:rPr lang="en-US" altLang="zh-CN" sz="5600" b="1" dirty="0">
                <a:solidFill>
                  <a:prstClr val="white"/>
                </a:solidFill>
                <a:latin typeface="Arial-Rounded" pitchFamily="34" charset="0"/>
                <a:cs typeface="Arial-Rounded" pitchFamily="34" charset="0"/>
                <a:sym typeface="Century Gothic" pitchFamily="34" charset="0"/>
              </a:rPr>
              <a:t> </a:t>
            </a:r>
            <a:r>
              <a:rPr lang="en-US" altLang="zh-CN" sz="5600" b="1" dirty="0" err="1">
                <a:solidFill>
                  <a:prstClr val="white"/>
                </a:solidFill>
                <a:latin typeface="Arial-Rounded" pitchFamily="34" charset="0"/>
                <a:cs typeface="Arial-Rounded" pitchFamily="34" charset="0"/>
                <a:sym typeface="Century Gothic" pitchFamily="34" charset="0"/>
              </a:rPr>
              <a:t>các</a:t>
            </a:r>
            <a:r>
              <a:rPr lang="en-US" altLang="zh-CN" sz="5600" b="1" dirty="0">
                <a:solidFill>
                  <a:prstClr val="white"/>
                </a:solidFill>
                <a:latin typeface="Arial-Rounded" pitchFamily="34" charset="0"/>
                <a:cs typeface="Arial-Rounded" pitchFamily="34" charset="0"/>
                <a:sym typeface="Century Gothic" pitchFamily="34" charset="0"/>
              </a:rPr>
              <a:t> con</a:t>
            </a:r>
            <a:endParaRPr lang="zh-CN" altLang="en-US" sz="5600" b="1" dirty="0">
              <a:solidFill>
                <a:prstClr val="white"/>
              </a:solidFill>
              <a:latin typeface="Arial-Rounded" pitchFamily="34" charset="0"/>
              <a:cs typeface="Arial-Rounded" pitchFamily="34" charset="0"/>
              <a:sym typeface="Century Gothic" pitchFamily="34" charset="0"/>
            </a:endParaRPr>
          </a:p>
        </p:txBody>
      </p:sp>
      <p:sp>
        <p:nvSpPr>
          <p:cNvPr id="9" name="TextBox 1"/>
          <p:cNvSpPr txBox="1"/>
          <p:nvPr/>
        </p:nvSpPr>
        <p:spPr>
          <a:xfrm>
            <a:off x="-2572492" y="503826"/>
            <a:ext cx="2057400" cy="2585320"/>
          </a:xfrm>
          <a:prstGeom prst="rect">
            <a:avLst/>
          </a:prstGeom>
          <a:solidFill>
            <a:schemeClr val="bg1"/>
          </a:solidFill>
        </p:spPr>
        <p:txBody>
          <a:bodyPr wrap="square" lIns="91398" tIns="45699" rIns="91398" bIns="4569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686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1"/>
                                        </p:tgtEl>
                                        <p:attrNameLst>
                                          <p:attrName>ppt_y</p:attrName>
                                        </p:attrNameLst>
                                      </p:cBhvr>
                                      <p:tavLst>
                                        <p:tav tm="0">
                                          <p:val>
                                            <p:strVal val="#ppt_y"/>
                                          </p:val>
                                        </p:tav>
                                        <p:tav tm="100000">
                                          <p:val>
                                            <p:strVal val="#ppt_y"/>
                                          </p:val>
                                        </p:tav>
                                      </p:tavLst>
                                    </p:anim>
                                    <p:anim calcmode="lin" valueType="num">
                                      <p:cBhvr>
                                        <p:cTn id="2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8691fc963511599ce3dc24771297d54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2114553"/>
            <a:ext cx="5695233"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p:nvPr/>
        </p:nvSpPr>
        <p:spPr>
          <a:xfrm>
            <a:off x="-2572492" y="503826"/>
            <a:ext cx="2057400" cy="2585320"/>
          </a:xfrm>
          <a:prstGeom prst="rect">
            <a:avLst/>
          </a:prstGeom>
          <a:solidFill>
            <a:schemeClr val="bg1"/>
          </a:solidFill>
        </p:spPr>
        <p:txBody>
          <a:bodyPr wrap="square" lIns="91400" tIns="45700" rIns="91400" bIns="457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图片 17" descr="4004c0ea81c40921574341e21e31f38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8600" y="-1847848"/>
            <a:ext cx="5175665" cy="4398937"/>
          </a:xfrm>
          <a:prstGeom prst="rect">
            <a:avLst/>
          </a:prstGeom>
        </p:spPr>
      </p:pic>
      <p:sp>
        <p:nvSpPr>
          <p:cNvPr id="11" name="TextBox 10">
            <a:extLst>
              <a:ext uri="{FF2B5EF4-FFF2-40B4-BE49-F238E27FC236}">
                <a16:creationId xmlns:a16="http://schemas.microsoft.com/office/drawing/2014/main" xmlns="" id="{5391E1BA-B6F4-4F82-BF04-D0C736A944C1}"/>
              </a:ext>
            </a:extLst>
          </p:cNvPr>
          <p:cNvSpPr txBox="1"/>
          <p:nvPr/>
        </p:nvSpPr>
        <p:spPr>
          <a:xfrm rot="21302522">
            <a:off x="339804" y="531940"/>
            <a:ext cx="4215790" cy="992575"/>
          </a:xfrm>
          <a:prstGeom prst="rect">
            <a:avLst/>
          </a:prstGeom>
          <a:noFill/>
        </p:spPr>
        <p:txBody>
          <a:bodyPr wrap="square" lIns="68567" tIns="34286" rIns="68567" bIns="34286" rtlCol="0">
            <a:spAutoFit/>
          </a:bodyPr>
          <a:lstStyle/>
          <a:p>
            <a:pPr algn="ctr" defTabSz="342650"/>
            <a:r>
              <a:rPr lang="en-US" sz="6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Khởi</a:t>
            </a:r>
            <a:r>
              <a:rPr lang="en-US" sz="6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động</a:t>
            </a:r>
            <a:endParaRPr lang="en-US" sz="6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612374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81842" t="-10451" b="9413"/>
          <a:stretch>
            <a:fillRect/>
          </a:stretch>
        </p:blipFill>
        <p:spPr>
          <a:xfrm>
            <a:off x="8160298" y="4479288"/>
            <a:ext cx="983702" cy="664212"/>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4897" r="20119" b="33391"/>
          <a:stretch>
            <a:fillRect/>
          </a:stretch>
        </p:blipFill>
        <p:spPr>
          <a:xfrm flipH="1">
            <a:off x="-171330" y="4767610"/>
            <a:ext cx="1707521" cy="375890"/>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73100" r="2958" b="67481"/>
          <a:stretch>
            <a:fillRect/>
          </a:stretch>
        </p:blipFill>
        <p:spPr>
          <a:xfrm>
            <a:off x="7757279" y="1"/>
            <a:ext cx="1386723" cy="1058618"/>
          </a:xfrm>
          <a:prstGeom prst="rect">
            <a:avLst/>
          </a:prstGeom>
        </p:spPr>
      </p:pic>
      <p:pic>
        <p:nvPicPr>
          <p:cNvPr id="39" name="Picture 2" descr="Bộ SGK Lớp 6 - Kết nối tri thức với cuộc sống - Công ty Cổ phần Đầu tư và  Phát triển Giáo dục Phương Nam">
            <a:extLst>
              <a:ext uri="{FF2B5EF4-FFF2-40B4-BE49-F238E27FC236}">
                <a16:creationId xmlns="" xmlns:a16="http://schemas.microsoft.com/office/drawing/2014/main" id="{D1A59C5F-5E2A-465C-A839-19558C4E4B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288" y="133352"/>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 xmlns:a16="http://schemas.microsoft.com/office/drawing/2014/main" id="{C23B6DA8-2FB3-3345-8961-C821C42C0327}"/>
              </a:ext>
            </a:extLst>
          </p:cNvPr>
          <p:cNvSpPr txBox="1"/>
          <p:nvPr/>
        </p:nvSpPr>
        <p:spPr>
          <a:xfrm>
            <a:off x="1219200" y="1155333"/>
            <a:ext cx="2133600" cy="3323955"/>
          </a:xfrm>
          <a:prstGeom prst="rect">
            <a:avLst/>
          </a:prstGeom>
          <a:noFill/>
        </p:spPr>
        <p:txBody>
          <a:bodyPr wrap="square" lIns="91408" tIns="45704" rIns="91408" bIns="45704" rtlCol="0">
            <a:spAutoFit/>
          </a:bodyPr>
          <a:lstStyle/>
          <a:p>
            <a:pPr algn="ctr" defTabSz="914040">
              <a:buClr>
                <a:srgbClr val="000000"/>
              </a:buClr>
              <a:defRPr/>
            </a:pP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VIỆT </a:t>
            </a:r>
            <a:endParaRPr lang="en-US" sz="42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914040">
              <a:buClr>
                <a:srgbClr val="000000"/>
              </a:buClr>
              <a:defRPr/>
            </a:pP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NAM</a:t>
            </a:r>
          </a:p>
          <a:p>
            <a:pPr algn="ctr" defTabSz="914040">
              <a:buClr>
                <a:srgbClr val="000000"/>
              </a:buClr>
              <a:defRPr/>
            </a:pP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QUÊ</a:t>
            </a:r>
          </a:p>
          <a:p>
            <a:pPr algn="ctr" defTabSz="914040">
              <a:buClr>
                <a:srgbClr val="000000"/>
              </a:buClr>
              <a:defRPr/>
            </a:pP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H</a:t>
            </a:r>
            <a:r>
              <a:rPr lang="vi-VN"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ƯƠ</a:t>
            </a: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NG</a:t>
            </a:r>
          </a:p>
          <a:p>
            <a:pPr algn="ctr" defTabSz="914040">
              <a:buClr>
                <a:srgbClr val="000000"/>
              </a:buClr>
              <a:defRPr/>
            </a:pPr>
            <a:r>
              <a:rPr lang="en-US" sz="4200" b="1" kern="0" dirty="0" smtClean="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EM</a:t>
            </a:r>
            <a:endParaRPr lang="en-US" sz="42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1"/>
          <p:cNvSpPr txBox="1"/>
          <p:nvPr/>
        </p:nvSpPr>
        <p:spPr>
          <a:xfrm>
            <a:off x="-2572492" y="503826"/>
            <a:ext cx="2057400" cy="2585320"/>
          </a:xfrm>
          <a:prstGeom prst="rect">
            <a:avLst/>
          </a:prstGeom>
          <a:solidFill>
            <a:schemeClr val="bg1"/>
          </a:solidFill>
        </p:spPr>
        <p:txBody>
          <a:bodyPr wrap="square" lIns="91410" tIns="45705" rIns="91410" bIns="4570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61943" y="274749"/>
            <a:ext cx="4660010" cy="458886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807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fb967fba143f8f296ebd7ad4afc509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409950"/>
            <a:ext cx="3430637" cy="173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图片 4" descr="7b094587da90dd70d05407ffa84e75a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20140"/>
            <a:ext cx="3119438" cy="9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8">
            <a:extLst>
              <a:ext uri="{FF2B5EF4-FFF2-40B4-BE49-F238E27FC236}">
                <a16:creationId xmlns="" xmlns:a16="http://schemas.microsoft.com/office/drawing/2014/main" id="{FE7DFFF3-7FFE-47E9-9B6E-B37A3367B7A0}"/>
              </a:ext>
            </a:extLst>
          </p:cNvPr>
          <p:cNvSpPr txBox="1"/>
          <p:nvPr/>
        </p:nvSpPr>
        <p:spPr>
          <a:xfrm>
            <a:off x="3506524" y="616167"/>
            <a:ext cx="2202389" cy="561690"/>
          </a:xfrm>
          <a:prstGeom prst="rect">
            <a:avLst/>
          </a:prstGeom>
          <a:noFill/>
        </p:spPr>
        <p:txBody>
          <a:bodyPr wrap="square" lIns="68552" tIns="34289" rIns="68552" bIns="3428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200" b="1"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sym typeface="+mn-lt"/>
              </a:rPr>
              <a:t>TiếngViệt</a:t>
            </a:r>
            <a:endParaRPr lang="zh-CN" altLang="en-US" sz="32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sym typeface="+mn-lt"/>
            </a:endParaRPr>
          </a:p>
        </p:txBody>
      </p:sp>
      <p:sp>
        <p:nvSpPr>
          <p:cNvPr id="8" name="TextBox 2"/>
          <p:cNvSpPr txBox="1">
            <a:spLocks noChangeArrowheads="1"/>
          </p:cNvSpPr>
          <p:nvPr/>
        </p:nvSpPr>
        <p:spPr bwMode="auto">
          <a:xfrm>
            <a:off x="1600202" y="83511"/>
            <a:ext cx="7265283" cy="4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50" tIns="45625" rIns="91250" bIns="4562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3949"/>
            <a:r>
              <a:rPr lang="en-US" sz="2500" b="1" dirty="0" err="1">
                <a:solidFill>
                  <a:prstClr val="black"/>
                </a:solidFill>
                <a:latin typeface="HP001 4 hàng" panose="020B0603050302020204" pitchFamily="34" charset="0"/>
              </a:rPr>
              <a:t>Thứ</a:t>
            </a:r>
            <a:r>
              <a:rPr lang="en-US" sz="2500" b="1" dirty="0">
                <a:solidFill>
                  <a:prstClr val="black"/>
                </a:solidFill>
                <a:latin typeface="HP001 4 hàng" panose="020B0603050302020204" pitchFamily="34" charset="0"/>
              </a:rPr>
              <a:t>   </a:t>
            </a:r>
            <a:r>
              <a:rPr lang="en-US" sz="2500" b="1" dirty="0" err="1">
                <a:solidFill>
                  <a:prstClr val="black"/>
                </a:solidFill>
                <a:latin typeface="HP001 4 hàng" panose="020B0603050302020204" pitchFamily="34" charset="0"/>
              </a:rPr>
              <a:t>ngày</a:t>
            </a:r>
            <a:r>
              <a:rPr lang="en-US" sz="2500" b="1" dirty="0">
                <a:solidFill>
                  <a:prstClr val="black"/>
                </a:solidFill>
                <a:latin typeface="HP001 4 hàng" panose="020B0603050302020204" pitchFamily="34" charset="0"/>
              </a:rPr>
              <a:t>   </a:t>
            </a:r>
            <a:r>
              <a:rPr lang="en-US" sz="2500" b="1" dirty="0" err="1">
                <a:solidFill>
                  <a:prstClr val="black"/>
                </a:solidFill>
                <a:latin typeface="HP001 4 hàng" panose="020B0603050302020204" pitchFamily="34" charset="0"/>
              </a:rPr>
              <a:t>tháng</a:t>
            </a:r>
            <a:r>
              <a:rPr lang="en-US" sz="2500" b="1" dirty="0">
                <a:solidFill>
                  <a:prstClr val="black"/>
                </a:solidFill>
                <a:latin typeface="HP001 4 hàng" panose="020B0603050302020204" pitchFamily="34" charset="0"/>
              </a:rPr>
              <a:t>   </a:t>
            </a:r>
            <a:r>
              <a:rPr lang="en-US" sz="2500" b="1" dirty="0" err="1">
                <a:solidFill>
                  <a:prstClr val="black"/>
                </a:solidFill>
                <a:latin typeface="HP001 4 hàng" panose="020B0603050302020204" pitchFamily="34" charset="0"/>
              </a:rPr>
              <a:t>năm</a:t>
            </a:r>
            <a:r>
              <a:rPr lang="en-US" sz="2500" b="1" dirty="0">
                <a:solidFill>
                  <a:prstClr val="black"/>
                </a:solidFill>
                <a:latin typeface="HP001 4 hàng" panose="020B0603050302020204" pitchFamily="34" charset="0"/>
              </a:rPr>
              <a:t> 2022</a:t>
            </a:r>
          </a:p>
        </p:txBody>
      </p:sp>
      <p:sp>
        <p:nvSpPr>
          <p:cNvPr id="10" name="TextBox 1"/>
          <p:cNvSpPr txBox="1"/>
          <p:nvPr/>
        </p:nvSpPr>
        <p:spPr>
          <a:xfrm>
            <a:off x="-2572492" y="503826"/>
            <a:ext cx="2057400" cy="2585320"/>
          </a:xfrm>
          <a:prstGeom prst="rect">
            <a:avLst/>
          </a:prstGeom>
          <a:solidFill>
            <a:schemeClr val="bg1"/>
          </a:solidFill>
        </p:spPr>
        <p:txBody>
          <a:bodyPr wrap="square" lIns="91400" tIns="45700" rIns="91400" bIns="457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2400" y="1338845"/>
            <a:ext cx="8763000" cy="646321"/>
          </a:xfrm>
          <a:prstGeom prst="rect">
            <a:avLst/>
          </a:prstGeom>
          <a:noFill/>
        </p:spPr>
        <p:txBody>
          <a:bodyPr wrap="square" lIns="91430" tIns="45715" rIns="91430" bIns="45715" rtlCol="0">
            <a:spAutoFit/>
          </a:bodyPr>
          <a:lstStyle/>
          <a:p>
            <a:pPr algn="ctr" defTabSz="914288" fontAlgn="base">
              <a:spcBef>
                <a:spcPct val="0"/>
              </a:spcBef>
              <a:spcAft>
                <a:spcPct val="0"/>
              </a:spcAft>
            </a:pPr>
            <a:r>
              <a:rPr lang="en-GB" altLang="zh-CN" sz="3600" dirty="0" err="1" smtClean="0">
                <a:solidFill>
                  <a:srgbClr val="0070C0"/>
                </a:solidFill>
                <a:latin typeface="Arial-Rounded" pitchFamily="34" charset="0"/>
                <a:ea typeface="SimSun" pitchFamily="2" charset="-122"/>
                <a:cs typeface="Arial-Rounded" pitchFamily="34" charset="0"/>
                <a:sym typeface="+mn-lt"/>
              </a:rPr>
              <a:t>Nói</a:t>
            </a:r>
            <a:r>
              <a:rPr lang="en-GB" altLang="zh-CN" sz="3600" dirty="0" smtClean="0">
                <a:solidFill>
                  <a:srgbClr val="0070C0"/>
                </a:solidFill>
                <a:latin typeface="Arial-Rounded" pitchFamily="34" charset="0"/>
                <a:ea typeface="SimSun" pitchFamily="2" charset="-122"/>
                <a:cs typeface="Arial-Rounded" pitchFamily="34" charset="0"/>
                <a:sym typeface="+mn-lt"/>
              </a:rPr>
              <a:t> </a:t>
            </a:r>
            <a:r>
              <a:rPr lang="en-GB" altLang="zh-CN" sz="3600" dirty="0" err="1" smtClean="0">
                <a:solidFill>
                  <a:srgbClr val="0070C0"/>
                </a:solidFill>
                <a:latin typeface="Arial-Rounded" pitchFamily="34" charset="0"/>
                <a:ea typeface="SimSun" pitchFamily="2" charset="-122"/>
                <a:cs typeface="Arial-Rounded" pitchFamily="34" charset="0"/>
                <a:sym typeface="+mn-lt"/>
              </a:rPr>
              <a:t>và</a:t>
            </a:r>
            <a:r>
              <a:rPr lang="en-GB" altLang="zh-CN" sz="3600" dirty="0" smtClean="0">
                <a:solidFill>
                  <a:srgbClr val="0070C0"/>
                </a:solidFill>
                <a:latin typeface="Arial-Rounded" pitchFamily="34" charset="0"/>
                <a:ea typeface="SimSun" pitchFamily="2" charset="-122"/>
                <a:cs typeface="Arial-Rounded" pitchFamily="34" charset="0"/>
                <a:sym typeface="+mn-lt"/>
              </a:rPr>
              <a:t> </a:t>
            </a:r>
            <a:r>
              <a:rPr lang="en-GB" altLang="zh-CN" sz="3600" dirty="0" err="1" smtClean="0">
                <a:solidFill>
                  <a:srgbClr val="0070C0"/>
                </a:solidFill>
                <a:latin typeface="Arial-Rounded" pitchFamily="34" charset="0"/>
                <a:ea typeface="SimSun" pitchFamily="2" charset="-122"/>
                <a:cs typeface="Arial-Rounded" pitchFamily="34" charset="0"/>
                <a:sym typeface="+mn-lt"/>
              </a:rPr>
              <a:t>nghe</a:t>
            </a:r>
            <a:r>
              <a:rPr lang="en-GB" altLang="zh-CN" sz="3600" dirty="0" smtClean="0">
                <a:solidFill>
                  <a:srgbClr val="0070C0"/>
                </a:solidFill>
                <a:latin typeface="Arial-Rounded" pitchFamily="34" charset="0"/>
                <a:ea typeface="SimSun" pitchFamily="2" charset="-122"/>
                <a:cs typeface="Arial-Rounded" pitchFamily="34" charset="0"/>
                <a:sym typeface="+mn-lt"/>
              </a:rPr>
              <a:t>: </a:t>
            </a:r>
            <a:r>
              <a:rPr lang="en-GB" altLang="zh-CN" sz="3600" dirty="0" err="1" smtClean="0">
                <a:solidFill>
                  <a:srgbClr val="0070C0"/>
                </a:solidFill>
                <a:latin typeface="Arial-Rounded" pitchFamily="34" charset="0"/>
                <a:ea typeface="SimSun" pitchFamily="2" charset="-122"/>
                <a:cs typeface="Arial-Rounded" pitchFamily="34" charset="0"/>
                <a:sym typeface="+mn-lt"/>
              </a:rPr>
              <a:t>Nói</a:t>
            </a:r>
            <a:r>
              <a:rPr lang="en-GB" altLang="zh-CN" sz="3600" dirty="0" smtClean="0">
                <a:solidFill>
                  <a:srgbClr val="0070C0"/>
                </a:solidFill>
                <a:latin typeface="Arial-Rounded" pitchFamily="34" charset="0"/>
                <a:ea typeface="SimSun" pitchFamily="2" charset="-122"/>
                <a:cs typeface="Arial-Rounded" pitchFamily="34" charset="0"/>
                <a:sym typeface="+mn-lt"/>
              </a:rPr>
              <a:t> </a:t>
            </a:r>
            <a:r>
              <a:rPr lang="en-GB" altLang="zh-CN" sz="3600" dirty="0" err="1" smtClean="0">
                <a:solidFill>
                  <a:srgbClr val="0070C0"/>
                </a:solidFill>
                <a:latin typeface="Arial-Rounded" pitchFamily="34" charset="0"/>
                <a:ea typeface="SimSun" pitchFamily="2" charset="-122"/>
                <a:cs typeface="Arial-Rounded" pitchFamily="34" charset="0"/>
                <a:sym typeface="+mn-lt"/>
              </a:rPr>
              <a:t>về</a:t>
            </a:r>
            <a:r>
              <a:rPr lang="en-GB" altLang="zh-CN" sz="3600" dirty="0" smtClean="0">
                <a:solidFill>
                  <a:srgbClr val="0070C0"/>
                </a:solidFill>
                <a:latin typeface="Arial-Rounded" pitchFamily="34" charset="0"/>
                <a:ea typeface="SimSun" pitchFamily="2" charset="-122"/>
                <a:cs typeface="Arial-Rounded" pitchFamily="34" charset="0"/>
                <a:sym typeface="+mn-lt"/>
              </a:rPr>
              <a:t> </a:t>
            </a:r>
            <a:r>
              <a:rPr lang="en-GB" altLang="zh-CN" sz="3600" dirty="0" err="1" smtClean="0">
                <a:solidFill>
                  <a:srgbClr val="0070C0"/>
                </a:solidFill>
                <a:latin typeface="Arial-Rounded" pitchFamily="34" charset="0"/>
                <a:ea typeface="SimSun" pitchFamily="2" charset="-122"/>
                <a:cs typeface="Arial-Rounded" pitchFamily="34" charset="0"/>
                <a:sym typeface="+mn-lt"/>
              </a:rPr>
              <a:t>quê</a:t>
            </a:r>
            <a:r>
              <a:rPr lang="en-GB" altLang="zh-CN" sz="3600" dirty="0" smtClean="0">
                <a:solidFill>
                  <a:srgbClr val="0070C0"/>
                </a:solidFill>
                <a:latin typeface="Arial-Rounded" pitchFamily="34" charset="0"/>
                <a:ea typeface="SimSun" pitchFamily="2" charset="-122"/>
                <a:cs typeface="Arial-Rounded" pitchFamily="34" charset="0"/>
                <a:sym typeface="+mn-lt"/>
              </a:rPr>
              <a:t> </a:t>
            </a:r>
            <a:r>
              <a:rPr lang="en-GB" altLang="zh-CN" sz="3600" dirty="0" err="1" smtClean="0">
                <a:solidFill>
                  <a:srgbClr val="0070C0"/>
                </a:solidFill>
                <a:latin typeface="Arial-Rounded" pitchFamily="34" charset="0"/>
                <a:ea typeface="SimSun" pitchFamily="2" charset="-122"/>
                <a:cs typeface="Arial-Rounded" pitchFamily="34" charset="0"/>
                <a:sym typeface="+mn-lt"/>
              </a:rPr>
              <a:t>hương</a:t>
            </a:r>
            <a:r>
              <a:rPr lang="en-GB" altLang="zh-CN" sz="3600" dirty="0" smtClean="0">
                <a:solidFill>
                  <a:srgbClr val="0070C0"/>
                </a:solidFill>
                <a:latin typeface="Arial-Rounded" pitchFamily="34" charset="0"/>
                <a:ea typeface="SimSun" pitchFamily="2" charset="-122"/>
                <a:cs typeface="Arial-Rounded" pitchFamily="34" charset="0"/>
                <a:sym typeface="+mn-lt"/>
              </a:rPr>
              <a:t>, </a:t>
            </a:r>
            <a:r>
              <a:rPr lang="en-GB" altLang="zh-CN" sz="3600" dirty="0" err="1" smtClean="0">
                <a:solidFill>
                  <a:srgbClr val="0070C0"/>
                </a:solidFill>
                <a:latin typeface="Arial-Rounded" pitchFamily="34" charset="0"/>
                <a:ea typeface="SimSun" pitchFamily="2" charset="-122"/>
                <a:cs typeface="Arial-Rounded" pitchFamily="34" charset="0"/>
                <a:sym typeface="+mn-lt"/>
              </a:rPr>
              <a:t>đất</a:t>
            </a:r>
            <a:r>
              <a:rPr lang="en-GB" altLang="zh-CN" sz="3600" dirty="0" smtClean="0">
                <a:solidFill>
                  <a:srgbClr val="0070C0"/>
                </a:solidFill>
                <a:latin typeface="Arial-Rounded" pitchFamily="34" charset="0"/>
                <a:ea typeface="SimSun" pitchFamily="2" charset="-122"/>
                <a:cs typeface="Arial-Rounded" pitchFamily="34" charset="0"/>
                <a:sym typeface="+mn-lt"/>
              </a:rPr>
              <a:t> </a:t>
            </a:r>
            <a:r>
              <a:rPr lang="en-GB" altLang="zh-CN" sz="3600" dirty="0" err="1" smtClean="0">
                <a:solidFill>
                  <a:srgbClr val="0070C0"/>
                </a:solidFill>
                <a:latin typeface="Arial-Rounded" pitchFamily="34" charset="0"/>
                <a:ea typeface="SimSun" pitchFamily="2" charset="-122"/>
                <a:cs typeface="Arial-Rounded" pitchFamily="34" charset="0"/>
                <a:sym typeface="+mn-lt"/>
              </a:rPr>
              <a:t>nước</a:t>
            </a:r>
            <a:r>
              <a:rPr lang="en-GB" altLang="zh-CN" sz="3600" dirty="0" smtClean="0">
                <a:solidFill>
                  <a:srgbClr val="0070C0"/>
                </a:solidFill>
                <a:latin typeface="Arial-Rounded" pitchFamily="34" charset="0"/>
                <a:ea typeface="SimSun" pitchFamily="2" charset="-122"/>
                <a:cs typeface="Arial-Rounded" pitchFamily="34" charset="0"/>
                <a:sym typeface="+mn-lt"/>
              </a:rPr>
              <a:t> </a:t>
            </a:r>
            <a:r>
              <a:rPr lang="en-GB" altLang="zh-CN" sz="3600" dirty="0" err="1" smtClean="0">
                <a:solidFill>
                  <a:srgbClr val="0070C0"/>
                </a:solidFill>
                <a:latin typeface="Arial-Rounded" pitchFamily="34" charset="0"/>
                <a:ea typeface="SimSun" pitchFamily="2" charset="-122"/>
                <a:cs typeface="Arial-Rounded" pitchFamily="34" charset="0"/>
                <a:sym typeface="+mn-lt"/>
              </a:rPr>
              <a:t>em</a:t>
            </a:r>
            <a:r>
              <a:rPr lang="en-GB" altLang="zh-CN" sz="3600" dirty="0" smtClean="0">
                <a:solidFill>
                  <a:srgbClr val="0070C0"/>
                </a:solidFill>
                <a:latin typeface="Arial-Rounded" pitchFamily="34" charset="0"/>
                <a:ea typeface="SimSun" pitchFamily="2" charset="-122"/>
                <a:cs typeface="Arial-Rounded" pitchFamily="34" charset="0"/>
                <a:sym typeface="+mn-lt"/>
              </a:rPr>
              <a:t>.</a:t>
            </a:r>
            <a:endParaRPr lang="en-US" altLang="zh-CN" sz="3600" dirty="0">
              <a:solidFill>
                <a:srgbClr val="00B050"/>
              </a:solidFill>
              <a:latin typeface="Arial-Rounded" pitchFamily="34" charset="0"/>
              <a:ea typeface="SimSun" pitchFamily="2" charset="-122"/>
              <a:cs typeface="Arial-Rounded" pitchFamily="34" charset="0"/>
              <a:sym typeface="+mn-lt"/>
            </a:endParaRPr>
          </a:p>
        </p:txBody>
      </p:sp>
    </p:spTree>
    <p:custDataLst>
      <p:tags r:id="rId1"/>
    </p:custDataLst>
    <p:extLst>
      <p:ext uri="{BB962C8B-B14F-4D97-AF65-F5344CB8AC3E}">
        <p14:creationId xmlns:p14="http://schemas.microsoft.com/office/powerpoint/2010/main" val="2589820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7b094587da90dd70d05407ffa84e75a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68261"/>
            <a:ext cx="3119438" cy="877729"/>
          </a:xfrm>
          <a:prstGeom prst="rect">
            <a:avLst/>
          </a:prstGeom>
        </p:spPr>
      </p:pic>
      <p:grpSp>
        <p:nvGrpSpPr>
          <p:cNvPr id="7" name="组合 6"/>
          <p:cNvGrpSpPr/>
          <p:nvPr/>
        </p:nvGrpSpPr>
        <p:grpSpPr>
          <a:xfrm>
            <a:off x="3252356" y="465298"/>
            <a:ext cx="5877879" cy="4482464"/>
            <a:chOff x="6082" y="5288"/>
            <a:chExt cx="12342" cy="9412"/>
          </a:xfrm>
        </p:grpSpPr>
        <p:pic>
          <p:nvPicPr>
            <p:cNvPr id="6" name="图片 5" descr="40afe067972229ba1838f9eaa1f1d6c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2" y="5288"/>
              <a:ext cx="9288" cy="7260"/>
            </a:xfrm>
            <a:prstGeom prst="rect">
              <a:avLst/>
            </a:prstGeom>
          </p:spPr>
        </p:pic>
        <p:pic>
          <p:nvPicPr>
            <p:cNvPr id="14" name="图片 13" descr="0310e91957728193073439d618c1fd5f"/>
            <p:cNvPicPr>
              <a:picLocks noChangeAspect="1"/>
            </p:cNvPicPr>
            <p:nvPr/>
          </p:nvPicPr>
          <p:blipFill>
            <a:blip r:embed="rId6"/>
            <a:stretch>
              <a:fillRect/>
            </a:stretch>
          </p:blipFill>
          <p:spPr>
            <a:xfrm>
              <a:off x="15370" y="10031"/>
              <a:ext cx="3054" cy="4669"/>
            </a:xfrm>
            <a:prstGeom prst="rect">
              <a:avLst/>
            </a:prstGeom>
          </p:spPr>
        </p:pic>
      </p:grpSp>
      <p:pic>
        <p:nvPicPr>
          <p:cNvPr id="15" name="图片 14" descr="D:\工作\ppt\1.8\8b60e7372b5859aec968929a8b6d5e7e.png8b60e7372b5859aec968929a8b6d5e7e"/>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0160000">
            <a:off x="7204240" y="369333"/>
            <a:ext cx="1309211" cy="1271588"/>
          </a:xfrm>
          <a:prstGeom prst="rect">
            <a:avLst/>
          </a:prstGeom>
        </p:spPr>
      </p:pic>
      <p:pic>
        <p:nvPicPr>
          <p:cNvPr id="2" name="图片 1" descr="D:\工作\ppt\1.8\0462fddb1feaebd452a2cd6fda9e8d24.png0462fddb1feaebd452a2cd6fda9e8d24"/>
          <p:cNvPicPr>
            <a:picLocks noChangeAspect="1"/>
          </p:cNvPicPr>
          <p:nvPr/>
        </p:nvPicPr>
        <p:blipFill>
          <a:blip r:embed="rId8"/>
          <a:srcRect/>
          <a:stretch>
            <a:fillRect/>
          </a:stretch>
        </p:blipFill>
        <p:spPr>
          <a:xfrm>
            <a:off x="-176212" y="1237168"/>
            <a:ext cx="3452812" cy="3528668"/>
          </a:xfrm>
          <a:prstGeom prst="rect">
            <a:avLst/>
          </a:prstGeom>
        </p:spPr>
      </p:pic>
      <p:sp>
        <p:nvSpPr>
          <p:cNvPr id="18" name="TextBox 17">
            <a:extLst>
              <a:ext uri="{FF2B5EF4-FFF2-40B4-BE49-F238E27FC236}">
                <a16:creationId xmlns:a16="http://schemas.microsoft.com/office/drawing/2014/main" xmlns="" id="{364EAE61-458C-4812-9404-D0475B888A52}"/>
              </a:ext>
            </a:extLst>
          </p:cNvPr>
          <p:cNvSpPr txBox="1"/>
          <p:nvPr/>
        </p:nvSpPr>
        <p:spPr>
          <a:xfrm>
            <a:off x="4178185" y="1605464"/>
            <a:ext cx="2571750" cy="1423461"/>
          </a:xfrm>
          <a:prstGeom prst="rect">
            <a:avLst/>
          </a:prstGeom>
          <a:noFill/>
        </p:spPr>
        <p:txBody>
          <a:bodyPr wrap="square" lIns="68568" tIns="34286" rIns="68568" bIns="34286" rtlCol="0">
            <a:spAutoFit/>
          </a:bodyPr>
          <a:lstStyle/>
          <a:p>
            <a:pPr algn="ctr" defTabSz="342659"/>
            <a:r>
              <a:rPr lang="en-US" sz="8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Tiết</a:t>
            </a:r>
            <a:r>
              <a:rPr lang="en-US" sz="8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88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4</a:t>
            </a:r>
            <a:endParaRPr lang="en-US" sz="8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1"/>
          <p:cNvSpPr txBox="1"/>
          <p:nvPr/>
        </p:nvSpPr>
        <p:spPr>
          <a:xfrm>
            <a:off x="-2572492" y="503826"/>
            <a:ext cx="2057400" cy="2585320"/>
          </a:xfrm>
          <a:prstGeom prst="rect">
            <a:avLst/>
          </a:prstGeom>
          <a:solidFill>
            <a:schemeClr val="bg1"/>
          </a:solidFill>
        </p:spPr>
        <p:txBody>
          <a:bodyPr wrap="square" lIns="91400" tIns="45700" rIns="91400" bIns="457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67700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44695CB-A6C5-8642-8253-33D3ECA4C332}"/>
              </a:ext>
            </a:extLst>
          </p:cNvPr>
          <p:cNvSpPr txBox="1"/>
          <p:nvPr/>
        </p:nvSpPr>
        <p:spPr>
          <a:xfrm>
            <a:off x="228600" y="8751"/>
            <a:ext cx="8001000" cy="954089"/>
          </a:xfrm>
          <a:prstGeom prst="rect">
            <a:avLst/>
          </a:prstGeom>
          <a:noFill/>
        </p:spPr>
        <p:txBody>
          <a:bodyPr wrap="square" lIns="91422" tIns="45711" rIns="91422" bIns="45711" rtlCol="0">
            <a:spAutoFit/>
          </a:bodyPr>
          <a:lstStyle/>
          <a:p>
            <a:pPr algn="ctr" defTabSz="914198">
              <a:buClr>
                <a:srgbClr val="000000"/>
              </a:buClr>
              <a:defRPr/>
            </a:pPr>
            <a:r>
              <a:rPr lang="en-GB" sz="2800" dirty="0" smtClean="0">
                <a:latin typeface="Arial-Rounded" panose="020B0500000000000000" pitchFamily="34" charset="0"/>
                <a:ea typeface="Arial-Rounded" panose="020B0500000000000000" pitchFamily="34" charset="0"/>
                <a:cs typeface="Arial-Rounded" panose="020B0500000000000000" pitchFamily="34" charset="0"/>
              </a:rPr>
              <a:t>1.</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Cùng </a:t>
            </a:r>
            <a:r>
              <a:rPr lang="vi-VN" sz="2800" dirty="0">
                <a:latin typeface="Arial-Rounded" panose="020B0500000000000000" pitchFamily="34" charset="0"/>
                <a:ea typeface="Arial-Rounded" panose="020B0500000000000000" pitchFamily="34" charset="0"/>
                <a:cs typeface="Arial-Rounded" panose="020B0500000000000000" pitchFamily="34" charset="0"/>
              </a:rPr>
              <a:t>bạn trao đổi về những điều thú vị ở quê hương em hoặc nơi em sống</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a:t>
            </a:r>
            <a:endParaRPr lang="x-none" sz="2800" kern="0" dirty="0">
              <a:solidFill>
                <a:srgbClr val="FF33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1"/>
          <p:cNvSpPr txBox="1"/>
          <p:nvPr/>
        </p:nvSpPr>
        <p:spPr>
          <a:xfrm>
            <a:off x="-2362200" y="706577"/>
            <a:ext cx="2057400" cy="2585320"/>
          </a:xfrm>
          <a:prstGeom prst="rect">
            <a:avLst/>
          </a:prstGeom>
          <a:solidFill>
            <a:schemeClr val="bg1"/>
          </a:solidFill>
        </p:spPr>
        <p:txBody>
          <a:bodyPr wrap="square" lIns="91422" tIns="45711" rIns="91422" bIns="45711" rtlCol="0">
            <a:spAutoFit/>
          </a:bodyPr>
          <a:lstStyle>
            <a:defPPr>
              <a:defRPr lang="en-US"/>
            </a:defPPr>
            <a:lvl1pPr marL="0" algn="l" defTabSz="714329" rtl="0" eaLnBrk="1" latinLnBrk="0" hangingPunct="1">
              <a:defRPr sz="1406" kern="1200">
                <a:solidFill>
                  <a:schemeClr val="tx1"/>
                </a:solidFill>
                <a:latin typeface="+mn-lt"/>
                <a:ea typeface="+mn-ea"/>
                <a:cs typeface="+mn-cs"/>
              </a:defRPr>
            </a:lvl1pPr>
            <a:lvl2pPr marL="357165" algn="l" defTabSz="714329" rtl="0" eaLnBrk="1" latinLnBrk="0" hangingPunct="1">
              <a:defRPr sz="1406" kern="1200">
                <a:solidFill>
                  <a:schemeClr val="tx1"/>
                </a:solidFill>
                <a:latin typeface="+mn-lt"/>
                <a:ea typeface="+mn-ea"/>
                <a:cs typeface="+mn-cs"/>
              </a:defRPr>
            </a:lvl2pPr>
            <a:lvl3pPr marL="714329" algn="l" defTabSz="714329" rtl="0" eaLnBrk="1" latinLnBrk="0" hangingPunct="1">
              <a:defRPr sz="1406" kern="1200">
                <a:solidFill>
                  <a:schemeClr val="tx1"/>
                </a:solidFill>
                <a:latin typeface="+mn-lt"/>
                <a:ea typeface="+mn-ea"/>
                <a:cs typeface="+mn-cs"/>
              </a:defRPr>
            </a:lvl3pPr>
            <a:lvl4pPr marL="1071494" algn="l" defTabSz="714329" rtl="0" eaLnBrk="1" latinLnBrk="0" hangingPunct="1">
              <a:defRPr sz="1406" kern="1200">
                <a:solidFill>
                  <a:schemeClr val="tx1"/>
                </a:solidFill>
                <a:latin typeface="+mn-lt"/>
                <a:ea typeface="+mn-ea"/>
                <a:cs typeface="+mn-cs"/>
              </a:defRPr>
            </a:lvl4pPr>
            <a:lvl5pPr marL="1428659" algn="l" defTabSz="714329" rtl="0" eaLnBrk="1" latinLnBrk="0" hangingPunct="1">
              <a:defRPr sz="1406" kern="1200">
                <a:solidFill>
                  <a:schemeClr val="tx1"/>
                </a:solidFill>
                <a:latin typeface="+mn-lt"/>
                <a:ea typeface="+mn-ea"/>
                <a:cs typeface="+mn-cs"/>
              </a:defRPr>
            </a:lvl5pPr>
            <a:lvl6pPr marL="1785823" algn="l" defTabSz="714329" rtl="0" eaLnBrk="1" latinLnBrk="0" hangingPunct="1">
              <a:defRPr sz="1406" kern="1200">
                <a:solidFill>
                  <a:schemeClr val="tx1"/>
                </a:solidFill>
                <a:latin typeface="+mn-lt"/>
                <a:ea typeface="+mn-ea"/>
                <a:cs typeface="+mn-cs"/>
              </a:defRPr>
            </a:lvl6pPr>
            <a:lvl7pPr marL="2142988" algn="l" defTabSz="714329" rtl="0" eaLnBrk="1" latinLnBrk="0" hangingPunct="1">
              <a:defRPr sz="1406" kern="1200">
                <a:solidFill>
                  <a:schemeClr val="tx1"/>
                </a:solidFill>
                <a:latin typeface="+mn-lt"/>
                <a:ea typeface="+mn-ea"/>
                <a:cs typeface="+mn-cs"/>
              </a:defRPr>
            </a:lvl7pPr>
            <a:lvl8pPr marL="2500152" algn="l" defTabSz="714329" rtl="0" eaLnBrk="1" latinLnBrk="0" hangingPunct="1">
              <a:defRPr sz="1406" kern="1200">
                <a:solidFill>
                  <a:schemeClr val="tx1"/>
                </a:solidFill>
                <a:latin typeface="+mn-lt"/>
                <a:ea typeface="+mn-ea"/>
                <a:cs typeface="+mn-cs"/>
              </a:defRPr>
            </a:lvl8pPr>
            <a:lvl9pPr marL="2857317" algn="l" defTabSz="714329" rtl="0" eaLnBrk="1" latinLnBrk="0" hangingPunct="1">
              <a:defRPr sz="1406" kern="1200">
                <a:solidFill>
                  <a:schemeClr val="tx1"/>
                </a:solidFill>
                <a:latin typeface="+mn-lt"/>
                <a:ea typeface="+mn-ea"/>
                <a:cs typeface="+mn-cs"/>
              </a:defRPr>
            </a:lvl9pPr>
          </a:lstStyle>
          <a:p>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3"/>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4"/>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3685657"/>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xmlns="" id="{DF9953F9-3B32-40AC-BB0B-9283C1CBE4D4}"/>
              </a:ext>
            </a:extLst>
          </p:cNvPr>
          <p:cNvSpPr txBox="1"/>
          <p:nvPr/>
        </p:nvSpPr>
        <p:spPr>
          <a:xfrm>
            <a:off x="228600" y="819150"/>
            <a:ext cx="8610600" cy="1384995"/>
          </a:xfrm>
          <a:prstGeom prst="rect">
            <a:avLst/>
          </a:prstGeom>
          <a:noFill/>
        </p:spPr>
        <p:txBody>
          <a:bodyPr wrap="square" rtlCol="0">
            <a:spAutoFit/>
          </a:bodyPr>
          <a:lstStyle/>
          <a:p>
            <a:pPr algn="just"/>
            <a:r>
              <a:rPr lang="vi-VN" sz="28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G: </a:t>
            </a:r>
            <a:r>
              <a:rPr lang="vi-VN" sz="2800" dirty="0">
                <a:latin typeface="Arial-Rounded" panose="020B0500000000000000" pitchFamily="34" charset="0"/>
                <a:ea typeface="Arial-Rounded" panose="020B0500000000000000" pitchFamily="34" charset="0"/>
                <a:cs typeface="Arial-Rounded" panose="020B0500000000000000" pitchFamily="34" charset="0"/>
              </a:rPr>
              <a:t>- Quê hương em hoặc nơi em sống có điều gì thú vị? (cảnh vật, hoạt động, những sản phẩm đặc biệt,...</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 Em có tình cảm như thế nào với nơi đó?</a:t>
            </a:r>
          </a:p>
        </p:txBody>
      </p:sp>
      <p:pic>
        <p:nvPicPr>
          <p:cNvPr id="12" name="Picture 11">
            <a:extLst>
              <a:ext uri="{FF2B5EF4-FFF2-40B4-BE49-F238E27FC236}">
                <a16:creationId xmlns:a16="http://schemas.microsoft.com/office/drawing/2014/main" xmlns="" id="{19567C35-3AF4-44CB-8937-B39E67A6681A}"/>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762000" y="2204145"/>
            <a:ext cx="7239000" cy="2577405"/>
          </a:xfrm>
          <a:prstGeom prst="rect">
            <a:avLst/>
          </a:prstGeom>
        </p:spPr>
      </p:pic>
    </p:spTree>
    <p:extLst>
      <p:ext uri="{BB962C8B-B14F-4D97-AF65-F5344CB8AC3E}">
        <p14:creationId xmlns:p14="http://schemas.microsoft.com/office/powerpoint/2010/main" val="3982476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44695CB-A6C5-8642-8253-33D3ECA4C332}"/>
              </a:ext>
            </a:extLst>
          </p:cNvPr>
          <p:cNvSpPr txBox="1"/>
          <p:nvPr/>
        </p:nvSpPr>
        <p:spPr>
          <a:xfrm>
            <a:off x="228600" y="8751"/>
            <a:ext cx="8001000" cy="954089"/>
          </a:xfrm>
          <a:prstGeom prst="rect">
            <a:avLst/>
          </a:prstGeom>
          <a:noFill/>
        </p:spPr>
        <p:txBody>
          <a:bodyPr wrap="square" lIns="91422" tIns="45711" rIns="91422" bIns="45711" rtlCol="0">
            <a:spAutoFit/>
          </a:bodyPr>
          <a:lstStyle/>
          <a:p>
            <a:pPr algn="ctr" defTabSz="914198">
              <a:buClr>
                <a:srgbClr val="000000"/>
              </a:buClr>
              <a:defRPr/>
            </a:pPr>
            <a:r>
              <a:rPr lang="en-GB"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1.</a:t>
            </a:r>
            <a:r>
              <a:rPr lang="vi-VN"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Cùng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 trao đổi về những điều thú vị ở quê hương em hoặc nơi em sống</a:t>
            </a:r>
            <a:r>
              <a:rPr lang="vi-VN" sz="28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x-none" sz="2800" kern="0" dirty="0">
              <a:solidFill>
                <a:srgbClr val="FF33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1"/>
          <p:cNvSpPr txBox="1"/>
          <p:nvPr/>
        </p:nvSpPr>
        <p:spPr>
          <a:xfrm>
            <a:off x="-2362200" y="706577"/>
            <a:ext cx="2057400" cy="2585320"/>
          </a:xfrm>
          <a:prstGeom prst="rect">
            <a:avLst/>
          </a:prstGeom>
          <a:solidFill>
            <a:schemeClr val="bg1"/>
          </a:solidFill>
        </p:spPr>
        <p:txBody>
          <a:bodyPr wrap="square" lIns="91422" tIns="45711" rIns="91422" bIns="45711" rtlCol="0">
            <a:spAutoFit/>
          </a:bodyPr>
          <a:lstStyle>
            <a:defPPr>
              <a:defRPr lang="en-US"/>
            </a:defPPr>
            <a:lvl1pPr marL="0" algn="l" defTabSz="714329" rtl="0" eaLnBrk="1" latinLnBrk="0" hangingPunct="1">
              <a:defRPr sz="1406" kern="1200">
                <a:solidFill>
                  <a:schemeClr val="tx1"/>
                </a:solidFill>
                <a:latin typeface="+mn-lt"/>
                <a:ea typeface="+mn-ea"/>
                <a:cs typeface="+mn-cs"/>
              </a:defRPr>
            </a:lvl1pPr>
            <a:lvl2pPr marL="357165" algn="l" defTabSz="714329" rtl="0" eaLnBrk="1" latinLnBrk="0" hangingPunct="1">
              <a:defRPr sz="1406" kern="1200">
                <a:solidFill>
                  <a:schemeClr val="tx1"/>
                </a:solidFill>
                <a:latin typeface="+mn-lt"/>
                <a:ea typeface="+mn-ea"/>
                <a:cs typeface="+mn-cs"/>
              </a:defRPr>
            </a:lvl2pPr>
            <a:lvl3pPr marL="714329" algn="l" defTabSz="714329" rtl="0" eaLnBrk="1" latinLnBrk="0" hangingPunct="1">
              <a:defRPr sz="1406" kern="1200">
                <a:solidFill>
                  <a:schemeClr val="tx1"/>
                </a:solidFill>
                <a:latin typeface="+mn-lt"/>
                <a:ea typeface="+mn-ea"/>
                <a:cs typeface="+mn-cs"/>
              </a:defRPr>
            </a:lvl3pPr>
            <a:lvl4pPr marL="1071494" algn="l" defTabSz="714329" rtl="0" eaLnBrk="1" latinLnBrk="0" hangingPunct="1">
              <a:defRPr sz="1406" kern="1200">
                <a:solidFill>
                  <a:schemeClr val="tx1"/>
                </a:solidFill>
                <a:latin typeface="+mn-lt"/>
                <a:ea typeface="+mn-ea"/>
                <a:cs typeface="+mn-cs"/>
              </a:defRPr>
            </a:lvl4pPr>
            <a:lvl5pPr marL="1428659" algn="l" defTabSz="714329" rtl="0" eaLnBrk="1" latinLnBrk="0" hangingPunct="1">
              <a:defRPr sz="1406" kern="1200">
                <a:solidFill>
                  <a:schemeClr val="tx1"/>
                </a:solidFill>
                <a:latin typeface="+mn-lt"/>
                <a:ea typeface="+mn-ea"/>
                <a:cs typeface="+mn-cs"/>
              </a:defRPr>
            </a:lvl5pPr>
            <a:lvl6pPr marL="1785823" algn="l" defTabSz="714329" rtl="0" eaLnBrk="1" latinLnBrk="0" hangingPunct="1">
              <a:defRPr sz="1406" kern="1200">
                <a:solidFill>
                  <a:schemeClr val="tx1"/>
                </a:solidFill>
                <a:latin typeface="+mn-lt"/>
                <a:ea typeface="+mn-ea"/>
                <a:cs typeface="+mn-cs"/>
              </a:defRPr>
            </a:lvl6pPr>
            <a:lvl7pPr marL="2142988" algn="l" defTabSz="714329" rtl="0" eaLnBrk="1" latinLnBrk="0" hangingPunct="1">
              <a:defRPr sz="1406" kern="1200">
                <a:solidFill>
                  <a:schemeClr val="tx1"/>
                </a:solidFill>
                <a:latin typeface="+mn-lt"/>
                <a:ea typeface="+mn-ea"/>
                <a:cs typeface="+mn-cs"/>
              </a:defRPr>
            </a:lvl7pPr>
            <a:lvl8pPr marL="2500152" algn="l" defTabSz="714329" rtl="0" eaLnBrk="1" latinLnBrk="0" hangingPunct="1">
              <a:defRPr sz="1406" kern="1200">
                <a:solidFill>
                  <a:schemeClr val="tx1"/>
                </a:solidFill>
                <a:latin typeface="+mn-lt"/>
                <a:ea typeface="+mn-ea"/>
                <a:cs typeface="+mn-cs"/>
              </a:defRPr>
            </a:lvl8pPr>
            <a:lvl9pPr marL="2857317" algn="l" defTabSz="714329" rtl="0" eaLnBrk="1" latinLnBrk="0" hangingPunct="1">
              <a:defRPr sz="1406" kern="1200">
                <a:solidFill>
                  <a:schemeClr val="tx1"/>
                </a:solidFill>
                <a:latin typeface="+mn-lt"/>
                <a:ea typeface="+mn-ea"/>
                <a:cs typeface="+mn-cs"/>
              </a:defRPr>
            </a:lvl9pPr>
          </a:lstStyle>
          <a:p>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3"/>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4"/>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3685657"/>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xmlns="" id="{19567C35-3AF4-44CB-8937-B39E67A6681A}"/>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762000" y="895350"/>
            <a:ext cx="7239000" cy="2577405"/>
          </a:xfrm>
          <a:prstGeom prst="rect">
            <a:avLst/>
          </a:prstGeom>
        </p:spPr>
      </p:pic>
      <p:sp>
        <p:nvSpPr>
          <p:cNvPr id="3" name="TextBox 2"/>
          <p:cNvSpPr txBox="1"/>
          <p:nvPr/>
        </p:nvSpPr>
        <p:spPr>
          <a:xfrm>
            <a:off x="304800" y="3401842"/>
            <a:ext cx="8382000" cy="1569660"/>
          </a:xfrm>
          <a:prstGeom prst="rect">
            <a:avLst/>
          </a:prstGeom>
          <a:solidFill>
            <a:schemeClr val="accent6">
              <a:lumMod val="40000"/>
              <a:lumOff val="60000"/>
            </a:schemeClr>
          </a:solidFill>
          <a:ln w="28575">
            <a:solidFill>
              <a:srgbClr val="00B050"/>
            </a:solidFill>
            <a:prstDash val="sysDash"/>
          </a:ln>
        </p:spPr>
        <p:txBody>
          <a:bodyPr wrap="square" rtlCol="0">
            <a:spAutoFit/>
          </a:bodyPr>
          <a:lstStyle/>
          <a:p>
            <a:r>
              <a:rPr lang="en-GB"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GB" sz="2400" dirty="0" err="1" smtClean="0">
                <a:latin typeface="Arial-Rounded" panose="020B0500000000000000" pitchFamily="34" charset="0"/>
                <a:ea typeface="Arial-Rounded" panose="020B0500000000000000" pitchFamily="34" charset="0"/>
                <a:cs typeface="Arial-Rounded" panose="020B0500000000000000" pitchFamily="34" charset="0"/>
              </a:rPr>
              <a:t>Ví</a:t>
            </a:r>
            <a:r>
              <a:rPr lang="en-GB"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GB" sz="2400" dirty="0" err="1" smtClean="0">
                <a:latin typeface="Arial-Rounded" panose="020B0500000000000000" pitchFamily="34" charset="0"/>
                <a:ea typeface="Arial-Rounded" panose="020B0500000000000000" pitchFamily="34" charset="0"/>
                <a:cs typeface="Arial-Rounded" panose="020B0500000000000000" pitchFamily="34" charset="0"/>
              </a:rPr>
              <a:t>dụ</a:t>
            </a:r>
            <a:r>
              <a:rPr lang="en-GB"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Em </a:t>
            </a:r>
            <a:r>
              <a:rPr lang="vi-VN" sz="2400" dirty="0">
                <a:latin typeface="Arial-Rounded" panose="020B0500000000000000" pitchFamily="34" charset="0"/>
                <a:ea typeface="Arial-Rounded" panose="020B0500000000000000" pitchFamily="34" charset="0"/>
                <a:cs typeface="Arial-Rounded" panose="020B0500000000000000" pitchFamily="34" charset="0"/>
              </a:rPr>
              <a:t>sinh ra ở một vùng quê yên ả và thanh bình. Ruộng đồng xanh mướt. Cây xanh rợp bóng mát những con đường. Đặc sản của quê em chính là nhãn. Em rất yêu quê hương em. Đi đâu em cũng tự hào giới thiệu về Hưng Yên quê em</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50299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AA249EB1-4211-9645-96EE-331A2796D590}"/>
              </a:ext>
            </a:extLst>
          </p:cNvPr>
          <p:cNvSpPr txBox="1"/>
          <p:nvPr/>
        </p:nvSpPr>
        <p:spPr>
          <a:xfrm>
            <a:off x="234051" y="67330"/>
            <a:ext cx="8224148" cy="1384968"/>
          </a:xfrm>
          <a:prstGeom prst="rect">
            <a:avLst/>
          </a:prstGeom>
          <a:noFill/>
        </p:spPr>
        <p:txBody>
          <a:bodyPr wrap="square" lIns="91414" tIns="45707" rIns="91414" bIns="45707" rtlCol="0">
            <a:spAutoFit/>
          </a:bodyPr>
          <a:lstStyle/>
          <a:p>
            <a:pPr algn="ctr" defTabSz="1218779">
              <a:buClr>
                <a:srgbClr val="000000"/>
              </a:buClr>
              <a:defRPr/>
            </a:pPr>
            <a:r>
              <a:rPr lang="en-US" sz="28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Nói những điều em biết thêm về quê hương, đất nước qua trao đổi với bạn ở bài tập 1.</a:t>
            </a:r>
            <a:br>
              <a:rPr lang="vi-VN" sz="2800" dirty="0">
                <a:latin typeface="Arial-Rounded" panose="020B0500000000000000" pitchFamily="34" charset="0"/>
                <a:ea typeface="Arial-Rounded" panose="020B0500000000000000" pitchFamily="34" charset="0"/>
                <a:cs typeface="Arial-Rounded" panose="020B0500000000000000" pitchFamily="34" charset="0"/>
              </a:rPr>
            </a:br>
            <a:endPar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TextBox 1"/>
          <p:cNvSpPr txBox="1"/>
          <p:nvPr/>
        </p:nvSpPr>
        <p:spPr>
          <a:xfrm>
            <a:off x="-2362200" y="706577"/>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714329" rtl="0" eaLnBrk="1" latinLnBrk="0" hangingPunct="1">
              <a:defRPr sz="1406" kern="1200">
                <a:solidFill>
                  <a:schemeClr val="tx1"/>
                </a:solidFill>
                <a:latin typeface="+mn-lt"/>
                <a:ea typeface="+mn-ea"/>
                <a:cs typeface="+mn-cs"/>
              </a:defRPr>
            </a:lvl1pPr>
            <a:lvl2pPr marL="357165" algn="l" defTabSz="714329" rtl="0" eaLnBrk="1" latinLnBrk="0" hangingPunct="1">
              <a:defRPr sz="1406" kern="1200">
                <a:solidFill>
                  <a:schemeClr val="tx1"/>
                </a:solidFill>
                <a:latin typeface="+mn-lt"/>
                <a:ea typeface="+mn-ea"/>
                <a:cs typeface="+mn-cs"/>
              </a:defRPr>
            </a:lvl2pPr>
            <a:lvl3pPr marL="714329" algn="l" defTabSz="714329" rtl="0" eaLnBrk="1" latinLnBrk="0" hangingPunct="1">
              <a:defRPr sz="1406" kern="1200">
                <a:solidFill>
                  <a:schemeClr val="tx1"/>
                </a:solidFill>
                <a:latin typeface="+mn-lt"/>
                <a:ea typeface="+mn-ea"/>
                <a:cs typeface="+mn-cs"/>
              </a:defRPr>
            </a:lvl3pPr>
            <a:lvl4pPr marL="1071494" algn="l" defTabSz="714329" rtl="0" eaLnBrk="1" latinLnBrk="0" hangingPunct="1">
              <a:defRPr sz="1406" kern="1200">
                <a:solidFill>
                  <a:schemeClr val="tx1"/>
                </a:solidFill>
                <a:latin typeface="+mn-lt"/>
                <a:ea typeface="+mn-ea"/>
                <a:cs typeface="+mn-cs"/>
              </a:defRPr>
            </a:lvl4pPr>
            <a:lvl5pPr marL="1428659" algn="l" defTabSz="714329" rtl="0" eaLnBrk="1" latinLnBrk="0" hangingPunct="1">
              <a:defRPr sz="1406" kern="1200">
                <a:solidFill>
                  <a:schemeClr val="tx1"/>
                </a:solidFill>
                <a:latin typeface="+mn-lt"/>
                <a:ea typeface="+mn-ea"/>
                <a:cs typeface="+mn-cs"/>
              </a:defRPr>
            </a:lvl5pPr>
            <a:lvl6pPr marL="1785823" algn="l" defTabSz="714329" rtl="0" eaLnBrk="1" latinLnBrk="0" hangingPunct="1">
              <a:defRPr sz="1406" kern="1200">
                <a:solidFill>
                  <a:schemeClr val="tx1"/>
                </a:solidFill>
                <a:latin typeface="+mn-lt"/>
                <a:ea typeface="+mn-ea"/>
                <a:cs typeface="+mn-cs"/>
              </a:defRPr>
            </a:lvl6pPr>
            <a:lvl7pPr marL="2142988" algn="l" defTabSz="714329" rtl="0" eaLnBrk="1" latinLnBrk="0" hangingPunct="1">
              <a:defRPr sz="1406" kern="1200">
                <a:solidFill>
                  <a:schemeClr val="tx1"/>
                </a:solidFill>
                <a:latin typeface="+mn-lt"/>
                <a:ea typeface="+mn-ea"/>
                <a:cs typeface="+mn-cs"/>
              </a:defRPr>
            </a:lvl7pPr>
            <a:lvl8pPr marL="2500152" algn="l" defTabSz="714329" rtl="0" eaLnBrk="1" latinLnBrk="0" hangingPunct="1">
              <a:defRPr sz="1406" kern="1200">
                <a:solidFill>
                  <a:schemeClr val="tx1"/>
                </a:solidFill>
                <a:latin typeface="+mn-lt"/>
                <a:ea typeface="+mn-ea"/>
                <a:cs typeface="+mn-cs"/>
              </a:defRPr>
            </a:lvl8pPr>
            <a:lvl9pPr marL="2857317" algn="l" defTabSz="714329" rtl="0" eaLnBrk="1" latinLnBrk="0" hangingPunct="1">
              <a:defRPr sz="1406" kern="1200">
                <a:solidFill>
                  <a:schemeClr val="tx1"/>
                </a:solidFill>
                <a:latin typeface="+mn-lt"/>
                <a:ea typeface="+mn-ea"/>
                <a:cs typeface="+mn-cs"/>
              </a:defRPr>
            </a:lvl9pPr>
          </a:lstStyle>
          <a:p>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3"/>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4"/>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3685657"/>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2352" y1="19304" x2="32839" y2="74684"/>
                        <a14:foregroundMark x1="29343" y1="66297" x2="28496" y2="72627"/>
                        <a14:foregroundMark x1="32839" y1="64082" x2="32309" y2="72627"/>
                        <a14:foregroundMark x1="27013" y1="65506" x2="27331" y2="70095"/>
                        <a14:foregroundMark x1="25953" y1="88924" x2="29131" y2="87184"/>
                        <a14:foregroundMark x1="29343" y1="85127" x2="28284" y2="88291"/>
                        <a14:foregroundMark x1="30614" y1="83861" x2="32309" y2="87500"/>
                        <a14:foregroundMark x1="33898" y1="86392" x2="36970" y2="88608"/>
                        <a14:foregroundMark x1="25742" y1="87025" x2="24576" y2="88291"/>
                        <a14:foregroundMark x1="26165" y1="86392" x2="27119" y2="86234"/>
                        <a14:foregroundMark x1="56674" y1="22943" x2="67479" y2="83544"/>
                        <a14:foregroundMark x1="64089" y1="83544" x2="62500" y2="87658"/>
                        <a14:foregroundMark x1="59958" y1="88608" x2="71292" y2="87500"/>
                        <a14:foregroundMark x1="59534" y1="88449" x2="59534" y2="88449"/>
                        <a14:foregroundMark x1="71504" y1="87658" x2="71504" y2="89241"/>
                        <a14:foregroundMark x1="58898" y1="87658" x2="58581" y2="89557"/>
                        <a14:foregroundMark x1="71504" y1="28323" x2="68008" y2="52057"/>
                        <a14:foregroundMark x1="34216" y1="37342" x2="30085" y2="62658"/>
                        <a14:foregroundMark x1="59958" y1="88608" x2="64831" y2="89241"/>
                      </a14:backgroundRemoval>
                    </a14:imgEffect>
                  </a14:imgLayer>
                </a14:imgProps>
              </a:ext>
              <a:ext uri="{28A0092B-C50C-407E-A947-70E740481C1C}">
                <a14:useLocalDpi xmlns:a14="http://schemas.microsoft.com/office/drawing/2010/main" val="0"/>
              </a:ext>
            </a:extLst>
          </a:blip>
          <a:stretch>
            <a:fillRect/>
          </a:stretch>
        </p:blipFill>
        <p:spPr>
          <a:xfrm>
            <a:off x="205400" y="2952750"/>
            <a:ext cx="3417570" cy="2286000"/>
          </a:xfrm>
          <a:prstGeom prst="rect">
            <a:avLst/>
          </a:prstGeom>
        </p:spPr>
      </p:pic>
    </p:spTree>
    <p:extLst>
      <p:ext uri="{BB962C8B-B14F-4D97-AF65-F5344CB8AC3E}">
        <p14:creationId xmlns:p14="http://schemas.microsoft.com/office/powerpoint/2010/main" val="628938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073FB52-D41D-4185-999B-911B7FDB59BA}"/>
              </a:ext>
            </a:extLst>
          </p:cNvPr>
          <p:cNvSpPr txBox="1"/>
          <p:nvPr/>
        </p:nvSpPr>
        <p:spPr>
          <a:xfrm>
            <a:off x="1437774" y="209556"/>
            <a:ext cx="3820852" cy="500135"/>
          </a:xfrm>
          <a:prstGeom prst="rect">
            <a:avLst/>
          </a:prstGeom>
          <a:noFill/>
        </p:spPr>
        <p:txBody>
          <a:bodyPr wrap="square" lIns="68570" tIns="34289" rIns="68570" bIns="34289" rtlCol="0">
            <a:spAutoFit/>
          </a:bodyPr>
          <a:lstStyle/>
          <a:p>
            <a:pPr defTabSz="685675"/>
            <a:r>
              <a:rPr lang="en-GB" sz="2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Vận</a:t>
            </a:r>
            <a:r>
              <a:rPr lang="en-GB" sz="2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2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dụng</a:t>
            </a:r>
            <a:r>
              <a:rPr lang="en-GB" sz="2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6" descr="26">
            <a:extLst>
              <a:ext uri="{FF2B5EF4-FFF2-40B4-BE49-F238E27FC236}">
                <a16:creationId xmlns:a16="http://schemas.microsoft.com/office/drawing/2014/main" xmlns="" id="{1091B0FB-AB0D-42D8-9033-632C42D16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19150"/>
            <a:ext cx="6789346" cy="307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3C77B5A7-5CB4-437E-BBFC-6FE6969E2F5F}"/>
              </a:ext>
            </a:extLst>
          </p:cNvPr>
          <p:cNvSpPr txBox="1"/>
          <p:nvPr/>
        </p:nvSpPr>
        <p:spPr>
          <a:xfrm>
            <a:off x="888325" y="1657350"/>
            <a:ext cx="3752150" cy="1792796"/>
          </a:xfrm>
          <a:prstGeom prst="rect">
            <a:avLst/>
          </a:prstGeom>
          <a:noFill/>
        </p:spPr>
        <p:txBody>
          <a:bodyPr wrap="square" lIns="68570" tIns="34289" rIns="68570" bIns="34289" rtlCol="0">
            <a:spAutoFit/>
          </a:bodyPr>
          <a:lstStyle/>
          <a:p>
            <a:pPr defTabSz="685562"/>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Kể cho người thân những điều em thấy thú vị về quê hương, đất nước</a:t>
            </a:r>
            <a:r>
              <a:rPr lang="vi-VN" sz="2800" dirty="0" smtClean="0">
                <a:latin typeface="Arial-Rounded" panose="020B0500000000000000" pitchFamily="34" charset="0"/>
                <a:ea typeface="Arial-Rounded" panose="020B0500000000000000" pitchFamily="34" charset="0"/>
                <a:cs typeface="Arial-Rounded" panose="020B0500000000000000" pitchFamily="34" charset="0"/>
              </a:rPr>
              <a:t>.</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51" y="136939"/>
            <a:ext cx="1135205" cy="64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p:nvPr/>
        </p:nvSpPr>
        <p:spPr>
          <a:xfrm>
            <a:off x="-2362200" y="706577"/>
            <a:ext cx="2057400" cy="2585320"/>
          </a:xfrm>
          <a:prstGeom prst="rect">
            <a:avLst/>
          </a:prstGeom>
          <a:solidFill>
            <a:schemeClr val="bg1"/>
          </a:solidFill>
        </p:spPr>
        <p:txBody>
          <a:bodyPr wrap="square" lIns="91428" tIns="45714" rIns="91428" bIns="45714" rtlCol="0">
            <a:spAutoFit/>
          </a:bodyPr>
          <a:lstStyle>
            <a:defPPr>
              <a:defRPr lang="en-US"/>
            </a:defPPr>
            <a:lvl1pPr marL="0" algn="l" defTabSz="714329" rtl="0" eaLnBrk="1" latinLnBrk="0" hangingPunct="1">
              <a:defRPr sz="1406" kern="1200">
                <a:solidFill>
                  <a:schemeClr val="tx1"/>
                </a:solidFill>
                <a:latin typeface="+mn-lt"/>
                <a:ea typeface="+mn-ea"/>
                <a:cs typeface="+mn-cs"/>
              </a:defRPr>
            </a:lvl1pPr>
            <a:lvl2pPr marL="357165" algn="l" defTabSz="714329" rtl="0" eaLnBrk="1" latinLnBrk="0" hangingPunct="1">
              <a:defRPr sz="1406" kern="1200">
                <a:solidFill>
                  <a:schemeClr val="tx1"/>
                </a:solidFill>
                <a:latin typeface="+mn-lt"/>
                <a:ea typeface="+mn-ea"/>
                <a:cs typeface="+mn-cs"/>
              </a:defRPr>
            </a:lvl2pPr>
            <a:lvl3pPr marL="714329" algn="l" defTabSz="714329" rtl="0" eaLnBrk="1" latinLnBrk="0" hangingPunct="1">
              <a:defRPr sz="1406" kern="1200">
                <a:solidFill>
                  <a:schemeClr val="tx1"/>
                </a:solidFill>
                <a:latin typeface="+mn-lt"/>
                <a:ea typeface="+mn-ea"/>
                <a:cs typeface="+mn-cs"/>
              </a:defRPr>
            </a:lvl3pPr>
            <a:lvl4pPr marL="1071494" algn="l" defTabSz="714329" rtl="0" eaLnBrk="1" latinLnBrk="0" hangingPunct="1">
              <a:defRPr sz="1406" kern="1200">
                <a:solidFill>
                  <a:schemeClr val="tx1"/>
                </a:solidFill>
                <a:latin typeface="+mn-lt"/>
                <a:ea typeface="+mn-ea"/>
                <a:cs typeface="+mn-cs"/>
              </a:defRPr>
            </a:lvl4pPr>
            <a:lvl5pPr marL="1428659" algn="l" defTabSz="714329" rtl="0" eaLnBrk="1" latinLnBrk="0" hangingPunct="1">
              <a:defRPr sz="1406" kern="1200">
                <a:solidFill>
                  <a:schemeClr val="tx1"/>
                </a:solidFill>
                <a:latin typeface="+mn-lt"/>
                <a:ea typeface="+mn-ea"/>
                <a:cs typeface="+mn-cs"/>
              </a:defRPr>
            </a:lvl5pPr>
            <a:lvl6pPr marL="1785823" algn="l" defTabSz="714329" rtl="0" eaLnBrk="1" latinLnBrk="0" hangingPunct="1">
              <a:defRPr sz="1406" kern="1200">
                <a:solidFill>
                  <a:schemeClr val="tx1"/>
                </a:solidFill>
                <a:latin typeface="+mn-lt"/>
                <a:ea typeface="+mn-ea"/>
                <a:cs typeface="+mn-cs"/>
              </a:defRPr>
            </a:lvl6pPr>
            <a:lvl7pPr marL="2142988" algn="l" defTabSz="714329" rtl="0" eaLnBrk="1" latinLnBrk="0" hangingPunct="1">
              <a:defRPr sz="1406" kern="1200">
                <a:solidFill>
                  <a:schemeClr val="tx1"/>
                </a:solidFill>
                <a:latin typeface="+mn-lt"/>
                <a:ea typeface="+mn-ea"/>
                <a:cs typeface="+mn-cs"/>
              </a:defRPr>
            </a:lvl7pPr>
            <a:lvl8pPr marL="2500152" algn="l" defTabSz="714329" rtl="0" eaLnBrk="1" latinLnBrk="0" hangingPunct="1">
              <a:defRPr sz="1406" kern="1200">
                <a:solidFill>
                  <a:schemeClr val="tx1"/>
                </a:solidFill>
                <a:latin typeface="+mn-lt"/>
                <a:ea typeface="+mn-ea"/>
                <a:cs typeface="+mn-cs"/>
              </a:defRPr>
            </a:lvl8pPr>
            <a:lvl9pPr marL="2857317" algn="l" defTabSz="714329" rtl="0" eaLnBrk="1" latinLnBrk="0" hangingPunct="1">
              <a:defRPr sz="1406" kern="1200">
                <a:solidFill>
                  <a:schemeClr val="tx1"/>
                </a:solidFill>
                <a:latin typeface="+mn-lt"/>
                <a:ea typeface="+mn-ea"/>
                <a:cs typeface="+mn-cs"/>
              </a:defRPr>
            </a:lvl9pPr>
          </a:lstStyle>
          <a:p>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3685657"/>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8" cstate="print">
            <a:extLst>
              <a:ext uri="{BEBA8EAE-BF5A-486C-A8C5-ECC9F3942E4B}">
                <a14:imgProps xmlns:a14="http://schemas.microsoft.com/office/drawing/2010/main">
                  <a14:imgLayer r:embed="rId9">
                    <a14:imgEffect>
                      <a14:backgroundRemoval t="2135" b="94997" l="4313" r="100000">
                        <a14:foregroundMark x1="64625" y1="83656" x2="71563" y2="78185"/>
                        <a14:foregroundMark x1="68375" y1="86124" x2="74438" y2="83055"/>
                      </a14:backgroundRemoval>
                    </a14:imgEffect>
                  </a14:imgLayer>
                </a14:imgProps>
              </a:ext>
              <a:ext uri="{28A0092B-C50C-407E-A947-70E740481C1C}">
                <a14:useLocalDpi xmlns:a14="http://schemas.microsoft.com/office/drawing/2010/main" val="0"/>
              </a:ext>
            </a:extLst>
          </a:blip>
          <a:stretch>
            <a:fillRect/>
          </a:stretch>
        </p:blipFill>
        <p:spPr>
          <a:xfrm>
            <a:off x="4038600" y="546030"/>
            <a:ext cx="5315280" cy="4979753"/>
          </a:xfrm>
          <a:prstGeom prst="rect">
            <a:avLst/>
          </a:prstGeom>
        </p:spPr>
      </p:pic>
    </p:spTree>
    <p:extLst>
      <p:ext uri="{BB962C8B-B14F-4D97-AF65-F5344CB8AC3E}">
        <p14:creationId xmlns:p14="http://schemas.microsoft.com/office/powerpoint/2010/main" val="210238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
  <p:tag name="KSO_WM_SLIDE_LAYOUT_CNT" val="1_3"/>
  <p:tag name="KSO_WM_SLIDE_TYPE" val="title"/>
  <p:tag name="KSO_WM_BEAUTIFY_FLAG" val="#wm#"/>
  <p:tag name="KSO_WM_COMBINE_RELATE_SLIDE_ID" val="background20176916_1"/>
  <p:tag name="KSO_WM_TEMPLATE_CATEGORY" val="custom"/>
  <p:tag name="KSO_WM_TEMPLATE_INDEX" val="160310"/>
  <p:tag name="KSO_WM_SLIDE_ID" val="custom20177371_1"/>
  <p:tag name="KSO_WM_SLIDE_INDEX" val="1"/>
  <p:tag name="KSO_WM_TEMPLATE_SUBCATEGORY" val="combine"/>
  <p:tag name="KSO_WM_TEMPLATE_THUMBS_INDEX" val="1、3、4、5、6、12、13、19、26、31、32、33、"/>
  <p:tag name="KSO_WM_DIAGRAM_GROUP_CODE"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310"/>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310"/>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3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主题">
  <a:themeElements>
    <a:clrScheme name="自定义 3">
      <a:dk1>
        <a:srgbClr val="3F3F3F"/>
      </a:dk1>
      <a:lt1>
        <a:sysClr val="window" lastClr="FFFFFF"/>
      </a:lt1>
      <a:dk2>
        <a:srgbClr val="3A3838"/>
      </a:dk2>
      <a:lt2>
        <a:srgbClr val="E7E6E6"/>
      </a:lt2>
      <a:accent1>
        <a:srgbClr val="62BBD0"/>
      </a:accent1>
      <a:accent2>
        <a:srgbClr val="00C9C1"/>
      </a:accent2>
      <a:accent3>
        <a:srgbClr val="00C381"/>
      </a:accent3>
      <a:accent4>
        <a:srgbClr val="EED255"/>
      </a:accent4>
      <a:accent5>
        <a:srgbClr val="FD8B5A"/>
      </a:accent5>
      <a:accent6>
        <a:srgbClr val="E9667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主题">
  <a:themeElements>
    <a:clrScheme name="自定义 3">
      <a:dk1>
        <a:srgbClr val="3F3F3F"/>
      </a:dk1>
      <a:lt1>
        <a:sysClr val="window" lastClr="FFFFFF"/>
      </a:lt1>
      <a:dk2>
        <a:srgbClr val="3A3838"/>
      </a:dk2>
      <a:lt2>
        <a:srgbClr val="E7E6E6"/>
      </a:lt2>
      <a:accent1>
        <a:srgbClr val="62BBD0"/>
      </a:accent1>
      <a:accent2>
        <a:srgbClr val="00C9C1"/>
      </a:accent2>
      <a:accent3>
        <a:srgbClr val="00C381"/>
      </a:accent3>
      <a:accent4>
        <a:srgbClr val="EED255"/>
      </a:accent4>
      <a:accent5>
        <a:srgbClr val="FD8B5A"/>
      </a:accent5>
      <a:accent6>
        <a:srgbClr val="E9667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主题">
  <a:themeElements>
    <a:clrScheme name="自定义 3">
      <a:dk1>
        <a:srgbClr val="3F3F3F"/>
      </a:dk1>
      <a:lt1>
        <a:sysClr val="window" lastClr="FFFFFF"/>
      </a:lt1>
      <a:dk2>
        <a:srgbClr val="3A3838"/>
      </a:dk2>
      <a:lt2>
        <a:srgbClr val="E7E6E6"/>
      </a:lt2>
      <a:accent1>
        <a:srgbClr val="62BBD0"/>
      </a:accent1>
      <a:accent2>
        <a:srgbClr val="00C9C1"/>
      </a:accent2>
      <a:accent3>
        <a:srgbClr val="00C381"/>
      </a:accent3>
      <a:accent4>
        <a:srgbClr val="EED255"/>
      </a:accent4>
      <a:accent5>
        <a:srgbClr val="FD8B5A"/>
      </a:accent5>
      <a:accent6>
        <a:srgbClr val="E9667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669</Words>
  <Application>Microsoft Office PowerPoint</Application>
  <PresentationFormat>On-screen Show (16:9)</PresentationFormat>
  <Paragraphs>80</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12</vt:i4>
      </vt:variant>
    </vt:vector>
  </HeadingPairs>
  <TitlesOfParts>
    <vt:vector size="34" baseType="lpstr">
      <vt:lpstr>微软雅黑</vt:lpstr>
      <vt:lpstr>SimSun</vt:lpstr>
      <vt:lpstr>SimSun</vt:lpstr>
      <vt:lpstr>.VnAvant</vt:lpstr>
      <vt:lpstr>Arial</vt:lpstr>
      <vt:lpstr>Arial-Rounded</vt:lpstr>
      <vt:lpstr>Calibri</vt:lpstr>
      <vt:lpstr>Century Gothic</vt:lpstr>
      <vt:lpstr>HP001 4 hàng</vt:lpstr>
      <vt:lpstr>inpin heiti</vt:lpstr>
      <vt:lpstr>字魂107号-萌趣欢乐体</vt:lpstr>
      <vt:lpstr>Office 主题</vt:lpstr>
      <vt:lpstr>5_Office 主题</vt:lpstr>
      <vt:lpstr>2_Office Theme</vt:lpstr>
      <vt:lpstr>4_Office Theme</vt:lpstr>
      <vt:lpstr>3_Office Theme</vt:lpstr>
      <vt:lpstr>1_Office 主题</vt:lpstr>
      <vt:lpstr>5_Office Theme</vt:lpstr>
      <vt:lpstr>3_Office 主题</vt:lpstr>
      <vt:lpstr>6_Office 主题</vt:lpstr>
      <vt:lpstr>7_Office 主题</vt:lpstr>
      <vt:lpstr>8_Office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NANNY BOSS</cp:lastModifiedBy>
  <cp:revision>33</cp:revision>
  <dcterms:created xsi:type="dcterms:W3CDTF">2022-01-12T07:43:07Z</dcterms:created>
  <dcterms:modified xsi:type="dcterms:W3CDTF">2022-01-26T16:22:29Z</dcterms:modified>
</cp:coreProperties>
</file>