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3" r:id="rId3"/>
  </p:sldMasterIdLst>
  <p:notesMasterIdLst>
    <p:notesMasterId r:id="rId29"/>
  </p:notesMasterIdLst>
  <p:sldIdLst>
    <p:sldId id="583" r:id="rId4"/>
    <p:sldId id="2007577179" r:id="rId5"/>
    <p:sldId id="288" r:id="rId6"/>
    <p:sldId id="289" r:id="rId7"/>
    <p:sldId id="290" r:id="rId8"/>
    <p:sldId id="414" r:id="rId9"/>
    <p:sldId id="292" r:id="rId10"/>
    <p:sldId id="2007577160" r:id="rId11"/>
    <p:sldId id="2007577182" r:id="rId12"/>
    <p:sldId id="2007577183" r:id="rId13"/>
    <p:sldId id="2007577180" r:id="rId14"/>
    <p:sldId id="2007577185" r:id="rId15"/>
    <p:sldId id="2007577186" r:id="rId16"/>
    <p:sldId id="2007577187" r:id="rId17"/>
    <p:sldId id="2007577181" r:id="rId18"/>
    <p:sldId id="395" r:id="rId19"/>
    <p:sldId id="2007577188" r:id="rId20"/>
    <p:sldId id="273" r:id="rId21"/>
    <p:sldId id="274" r:id="rId22"/>
    <p:sldId id="275" r:id="rId23"/>
    <p:sldId id="2007577164" r:id="rId24"/>
    <p:sldId id="2007577165" r:id="rId25"/>
    <p:sldId id="2007577166" r:id="rId26"/>
    <p:sldId id="281" r:id="rId27"/>
    <p:sldId id="200757718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99CC"/>
    <a:srgbClr val="CC99FF"/>
    <a:srgbClr val="000066"/>
    <a:srgbClr val="33CCFF"/>
    <a:srgbClr val="CCFF99"/>
    <a:srgbClr val="0099FF"/>
    <a:srgbClr val="99FF66"/>
    <a:srgbClr val="00F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85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6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D5BD8-8931-41C5-AE3B-EB0EF3870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00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53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0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 rot="10800000">
            <a:off x="491068" y="319893"/>
            <a:ext cx="11226800" cy="6182507"/>
          </a:xfrm>
          <a:custGeom>
            <a:avLst/>
            <a:gdLst/>
            <a:ahLst/>
            <a:cxnLst/>
            <a:rect l="l" t="t" r="r" b="b"/>
            <a:pathLst>
              <a:path w="10541" h="10623" extrusionOk="0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65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3"/>
          <p:cNvSpPr/>
          <p:nvPr/>
        </p:nvSpPr>
        <p:spPr>
          <a:xfrm>
            <a:off x="415879" y="233253"/>
            <a:ext cx="11385753" cy="1530251"/>
          </a:xfrm>
          <a:custGeom>
            <a:avLst/>
            <a:gdLst/>
            <a:ahLst/>
            <a:cxnLst/>
            <a:rect l="l" t="t" r="r" b="b"/>
            <a:pathLst>
              <a:path w="6378151" h="1147688" extrusionOk="0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" name="Google Shape;200;p63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01" name="Google Shape;201;p63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/>
              <a:ahLst/>
              <a:cxnLst/>
              <a:rect l="l" t="t" r="r" b="b"/>
              <a:pathLst>
                <a:path w="4968240" h="7620" extrusionOk="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w="25400" cap="flat" cmpd="sng">
              <a:solidFill>
                <a:srgbClr val="3896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3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/>
              <a:ahLst/>
              <a:cxnLst/>
              <a:rect l="l" t="t" r="r" b="b"/>
              <a:pathLst>
                <a:path w="6436810" h="3600115" extrusionOk="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w="25400" cap="flat" cmpd="sng">
              <a:solidFill>
                <a:srgbClr val="3896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3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/>
              <a:ahLst/>
              <a:cxnLst/>
              <a:rect l="l" t="t" r="r" b="b"/>
              <a:pathLst>
                <a:path w="150019" h="4762" extrusionOk="0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w="25400" cap="flat" cmpd="sng">
              <a:solidFill>
                <a:srgbClr val="3896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63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05" name="Google Shape;205;p6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3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 cap="flat" cmpd="sng">
              <a:solidFill>
                <a:srgbClr val="1C4B4A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63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97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4"/>
          <p:cNvSpPr/>
          <p:nvPr/>
        </p:nvSpPr>
        <p:spPr>
          <a:xfrm>
            <a:off x="415879" y="233253"/>
            <a:ext cx="11385753" cy="1530251"/>
          </a:xfrm>
          <a:custGeom>
            <a:avLst/>
            <a:gdLst/>
            <a:ahLst/>
            <a:cxnLst/>
            <a:rect l="l" t="t" r="r" b="b"/>
            <a:pathLst>
              <a:path w="6378151" h="1147688" extrusionOk="0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64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12" name="Google Shape;212;p6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/>
              <a:ahLst/>
              <a:cxnLst/>
              <a:rect l="l" t="t" r="r" b="b"/>
              <a:pathLst>
                <a:path w="4968240" h="7620" extrusionOk="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w="25400" cap="flat" cmpd="sng">
              <a:solidFill>
                <a:srgbClr val="7C4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4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/>
              <a:ahLst/>
              <a:cxnLst/>
              <a:rect l="l" t="t" r="r" b="b"/>
              <a:pathLst>
                <a:path w="6436810" h="3600115" extrusionOk="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w="25400" cap="flat" cmpd="sng">
              <a:solidFill>
                <a:srgbClr val="7C4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4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/>
              <a:ahLst/>
              <a:cxnLst/>
              <a:rect l="l" t="t" r="r" b="b"/>
              <a:pathLst>
                <a:path w="150019" h="4762" extrusionOk="0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w="25400" cap="flat" cmpd="sng">
              <a:solidFill>
                <a:srgbClr val="7C4D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64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16" name="Google Shape;216;p6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DCCF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4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>
              <a:solidFill>
                <a:srgbClr val="1C4B4A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89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5"/>
          <p:cNvSpPr/>
          <p:nvPr/>
        </p:nvSpPr>
        <p:spPr>
          <a:xfrm rot="10800000">
            <a:off x="491068" y="319893"/>
            <a:ext cx="11226800" cy="6182507"/>
          </a:xfrm>
          <a:custGeom>
            <a:avLst/>
            <a:gdLst/>
            <a:ahLst/>
            <a:cxnLst/>
            <a:rect l="l" t="t" r="r" b="b"/>
            <a:pathLst>
              <a:path w="10541" h="10623" extrusionOk="0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07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6"/>
          <p:cNvSpPr/>
          <p:nvPr/>
        </p:nvSpPr>
        <p:spPr>
          <a:xfrm>
            <a:off x="415879" y="233253"/>
            <a:ext cx="11385753" cy="1530251"/>
          </a:xfrm>
          <a:custGeom>
            <a:avLst/>
            <a:gdLst/>
            <a:ahLst/>
            <a:cxnLst/>
            <a:rect l="l" t="t" r="r" b="b"/>
            <a:pathLst>
              <a:path w="6378151" h="1147688" extrusionOk="0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" name="Google Shape;223;p66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24" name="Google Shape;224;p6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/>
              <a:ahLst/>
              <a:cxnLst/>
              <a:rect l="l" t="t" r="r" b="b"/>
              <a:pathLst>
                <a:path w="4968240" h="7620" extrusionOk="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w="25400" cap="flat" cmpd="sng">
              <a:solidFill>
                <a:srgbClr val="F95D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6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/>
              <a:ahLst/>
              <a:cxnLst/>
              <a:rect l="l" t="t" r="r" b="b"/>
              <a:pathLst>
                <a:path w="6436810" h="3600115" extrusionOk="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w="25400" cap="flat" cmpd="sng">
              <a:solidFill>
                <a:srgbClr val="F95D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/>
              <a:ahLst/>
              <a:cxnLst/>
              <a:rect l="l" t="t" r="r" b="b"/>
              <a:pathLst>
                <a:path w="150019" h="4762" extrusionOk="0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w="25400" cap="flat" cmpd="sng">
              <a:solidFill>
                <a:srgbClr val="F95D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66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28" name="Google Shape;228;p6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DCA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6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6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>
              <a:solidFill>
                <a:srgbClr val="1C4B4A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41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7"/>
          <p:cNvSpPr/>
          <p:nvPr/>
        </p:nvSpPr>
        <p:spPr>
          <a:xfrm rot="10800000">
            <a:off x="491068" y="319893"/>
            <a:ext cx="11226800" cy="6182507"/>
          </a:xfrm>
          <a:custGeom>
            <a:avLst/>
            <a:gdLst/>
            <a:ahLst/>
            <a:cxnLst/>
            <a:rect l="l" t="t" r="r" b="b"/>
            <a:pathLst>
              <a:path w="10541" h="10623" extrusionOk="0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077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8"/>
          <p:cNvSpPr/>
          <p:nvPr/>
        </p:nvSpPr>
        <p:spPr>
          <a:xfrm>
            <a:off x="415879" y="233253"/>
            <a:ext cx="11385753" cy="1530251"/>
          </a:xfrm>
          <a:custGeom>
            <a:avLst/>
            <a:gdLst/>
            <a:ahLst/>
            <a:cxnLst/>
            <a:rect l="l" t="t" r="r" b="b"/>
            <a:pathLst>
              <a:path w="6378151" h="1147688" extrusionOk="0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68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36" name="Google Shape;236;p68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/>
              <a:ahLst/>
              <a:cxnLst/>
              <a:rect l="l" t="t" r="r" b="b"/>
              <a:pathLst>
                <a:path w="4968240" h="7620" extrusionOk="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w="25400" cap="flat" cmpd="sng">
              <a:solidFill>
                <a:srgbClr val="7EA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/>
              <a:ahLst/>
              <a:cxnLst/>
              <a:rect l="l" t="t" r="r" b="b"/>
              <a:pathLst>
                <a:path w="6436810" h="3600115" extrusionOk="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w="25400" cap="flat" cmpd="sng">
              <a:solidFill>
                <a:srgbClr val="7EA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/>
              <a:ahLst/>
              <a:cxnLst/>
              <a:rect l="l" t="t" r="r" b="b"/>
              <a:pathLst>
                <a:path w="150019" h="4762" extrusionOk="0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w="25400" cap="flat" cmpd="sng">
              <a:solidFill>
                <a:srgbClr val="7EA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oogle Shape;239;p68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40" name="Google Shape;240;p6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8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8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>
              <a:solidFill>
                <a:srgbClr val="1C4B4A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744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9"/>
          <p:cNvSpPr/>
          <p:nvPr/>
        </p:nvSpPr>
        <p:spPr>
          <a:xfrm rot="10800000">
            <a:off x="491068" y="319893"/>
            <a:ext cx="11226800" cy="6182507"/>
          </a:xfrm>
          <a:custGeom>
            <a:avLst/>
            <a:gdLst/>
            <a:ahLst/>
            <a:cxnLst/>
            <a:rect l="l" t="t" r="r" b="b"/>
            <a:pathLst>
              <a:path w="10541" h="10623" extrusionOk="0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724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17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1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34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87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966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14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062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87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837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722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63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293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421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71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638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127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055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196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456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328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255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807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609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633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40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37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218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91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242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31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024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998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843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5757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726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62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016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52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062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268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74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715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951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678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195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830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306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207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265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761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95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7879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474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9011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77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411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88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7065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5119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1062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921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070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069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581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21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9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840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8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2.xml"/><Relationship Id="rId7" Type="http://schemas.openxmlformats.org/officeDocument/2006/relationships/image" Target="../media/image3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0.xml"/><Relationship Id="rId4" Type="http://schemas.openxmlformats.org/officeDocument/2006/relationships/control" Target="../activeX/activeX3.xml"/><Relationship Id="rId9" Type="http://schemas.openxmlformats.org/officeDocument/2006/relationships/image" Target="../media/image3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control" Target="../activeX/activeX5.xml"/><Relationship Id="rId7" Type="http://schemas.openxmlformats.org/officeDocument/2006/relationships/image" Target="../media/image40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slideLayout" Target="../slideLayouts/slideLayout20.xml"/><Relationship Id="rId4" Type="http://schemas.openxmlformats.org/officeDocument/2006/relationships/control" Target="../activeX/activeX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control" Target="../activeX/activeX8.xml"/><Relationship Id="rId7" Type="http://schemas.openxmlformats.org/officeDocument/2006/relationships/image" Target="../media/image43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slideLayout" Target="../slideLayouts/slideLayout20.xml"/><Relationship Id="rId4" Type="http://schemas.openxmlformats.org/officeDocument/2006/relationships/control" Target="../activeX/activeX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wmf"/><Relationship Id="rId3" Type="http://schemas.openxmlformats.org/officeDocument/2006/relationships/control" Target="../activeX/activeX11.xml"/><Relationship Id="rId7" Type="http://schemas.openxmlformats.org/officeDocument/2006/relationships/image" Target="../media/image29.png"/><Relationship Id="rId12" Type="http://schemas.openxmlformats.org/officeDocument/2006/relationships/image" Target="../media/image45.wmf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51.png"/><Relationship Id="rId5" Type="http://schemas.openxmlformats.org/officeDocument/2006/relationships/control" Target="../activeX/activeX13.xml"/><Relationship Id="rId15" Type="http://schemas.openxmlformats.org/officeDocument/2006/relationships/image" Target="../media/image48.wmf"/><Relationship Id="rId10" Type="http://schemas.openxmlformats.org/officeDocument/2006/relationships/image" Target="../media/image50.png"/><Relationship Id="rId4" Type="http://schemas.openxmlformats.org/officeDocument/2006/relationships/control" Target="../activeX/activeX12.xml"/><Relationship Id="rId9" Type="http://schemas.openxmlformats.org/officeDocument/2006/relationships/image" Target="../media/image49.png"/><Relationship Id="rId14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0.xml"/><Relationship Id="rId13" Type="http://schemas.openxmlformats.org/officeDocument/2006/relationships/control" Target="../activeX/activeX25.xml"/><Relationship Id="rId18" Type="http://schemas.openxmlformats.org/officeDocument/2006/relationships/image" Target="../media/image54.wmf"/><Relationship Id="rId3" Type="http://schemas.openxmlformats.org/officeDocument/2006/relationships/control" Target="../activeX/activeX15.xml"/><Relationship Id="rId21" Type="http://schemas.openxmlformats.org/officeDocument/2006/relationships/image" Target="../media/image57.wmf"/><Relationship Id="rId7" Type="http://schemas.openxmlformats.org/officeDocument/2006/relationships/control" Target="../activeX/activeX19.xml"/><Relationship Id="rId12" Type="http://schemas.openxmlformats.org/officeDocument/2006/relationships/control" Target="../activeX/activeX24.xml"/><Relationship Id="rId17" Type="http://schemas.openxmlformats.org/officeDocument/2006/relationships/image" Target="../media/image53.wmf"/><Relationship Id="rId2" Type="http://schemas.openxmlformats.org/officeDocument/2006/relationships/control" Target="../activeX/activeX14.xml"/><Relationship Id="rId16" Type="http://schemas.openxmlformats.org/officeDocument/2006/relationships/image" Target="../media/image52.wmf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5.vml"/><Relationship Id="rId6" Type="http://schemas.openxmlformats.org/officeDocument/2006/relationships/control" Target="../activeX/activeX18.xml"/><Relationship Id="rId11" Type="http://schemas.openxmlformats.org/officeDocument/2006/relationships/control" Target="../activeX/activeX23.xml"/><Relationship Id="rId24" Type="http://schemas.openxmlformats.org/officeDocument/2006/relationships/image" Target="../media/image60.wmf"/><Relationship Id="rId5" Type="http://schemas.openxmlformats.org/officeDocument/2006/relationships/control" Target="../activeX/activeX17.xml"/><Relationship Id="rId15" Type="http://schemas.openxmlformats.org/officeDocument/2006/relationships/image" Target="../media/image61.jpg"/><Relationship Id="rId23" Type="http://schemas.openxmlformats.org/officeDocument/2006/relationships/image" Target="../media/image59.wmf"/><Relationship Id="rId10" Type="http://schemas.openxmlformats.org/officeDocument/2006/relationships/control" Target="../activeX/activeX22.xml"/><Relationship Id="rId19" Type="http://schemas.openxmlformats.org/officeDocument/2006/relationships/image" Target="../media/image55.wmf"/><Relationship Id="rId4" Type="http://schemas.openxmlformats.org/officeDocument/2006/relationships/control" Target="../activeX/activeX16.xml"/><Relationship Id="rId9" Type="http://schemas.openxmlformats.org/officeDocument/2006/relationships/control" Target="../activeX/activeX21.xml"/><Relationship Id="rId14" Type="http://schemas.openxmlformats.org/officeDocument/2006/relationships/slideLayout" Target="../slideLayouts/slideLayout20.xml"/><Relationship Id="rId22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67.png"/><Relationship Id="rId5" Type="http://schemas.openxmlformats.org/officeDocument/2006/relationships/audio" Target="../media/audio7.wav"/><Relationship Id="rId10" Type="http://schemas.openxmlformats.org/officeDocument/2006/relationships/image" Target="../media/image66.png"/><Relationship Id="rId4" Type="http://schemas.openxmlformats.org/officeDocument/2006/relationships/audio" Target="../media/audio6.wav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9.wav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11" Type="http://schemas.openxmlformats.org/officeDocument/2006/relationships/image" Target="../media/image68.png"/><Relationship Id="rId5" Type="http://schemas.openxmlformats.org/officeDocument/2006/relationships/image" Target="../media/image7.png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0.wav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68.png"/><Relationship Id="rId5" Type="http://schemas.openxmlformats.org/officeDocument/2006/relationships/image" Target="../media/image7.png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11.wav"/><Relationship Id="rId7" Type="http://schemas.openxmlformats.org/officeDocument/2006/relationships/image" Target="../media/image70.png"/><Relationship Id="rId12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11" Type="http://schemas.openxmlformats.org/officeDocument/2006/relationships/image" Target="../media/image68.png"/><Relationship Id="rId5" Type="http://schemas.openxmlformats.org/officeDocument/2006/relationships/image" Target="../media/image7.png"/><Relationship Id="rId10" Type="http://schemas.openxmlformats.org/officeDocument/2006/relationships/image" Target="../media/image67.png"/><Relationship Id="rId4" Type="http://schemas.openxmlformats.org/officeDocument/2006/relationships/audio" Target="../media/audio7.wav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67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6" Type="http://schemas.openxmlformats.org/officeDocument/2006/relationships/slide" Target="slide7.xml"/><Relationship Id="rId20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19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56577" y="199759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</a:t>
            </a:r>
            <a:b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đến với tiết học môn Toán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8"/>
          <p:cNvSpPr/>
          <p:nvPr/>
        </p:nvSpPr>
        <p:spPr>
          <a:xfrm>
            <a:off x="4677289" y="1044471"/>
            <a:ext cx="85144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3177662" y="2236212"/>
            <a:ext cx="8267095" cy="982456"/>
          </a:xfrm>
          <a:prstGeom prst="roundRect">
            <a:avLst>
              <a:gd name="adj" fmla="val 16667"/>
            </a:avLst>
          </a:prstGeom>
          <a:solidFill>
            <a:srgbClr val="CAB6E0"/>
          </a:solidFill>
          <a:ln w="25400" cap="flat" cmpd="sng">
            <a:solidFill>
              <a:srgbClr val="7C4D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cách thực hiện phép trừ không nhớ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trong phạm vi 1000.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8"/>
          <p:cNvSpPr/>
          <p:nvPr/>
        </p:nvSpPr>
        <p:spPr>
          <a:xfrm>
            <a:off x="3177663" y="4060248"/>
            <a:ext cx="8267095" cy="92178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triển năng lực toán học.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9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74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168284" y="3731278"/>
              <a:ext cx="3413738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587 – 265 =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212808" y="111058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3311507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66105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5228574" y="3995215"/>
            <a:ext cx="574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 trừ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bằng 2, viết 2.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4" y="4572138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trừ 6 bằng 2, viết 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577964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616176" y="349247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759847" y="5832980"/>
            <a:ext cx="3847603" cy="576917"/>
            <a:chOff x="168284" y="3638943"/>
            <a:chExt cx="3039814" cy="856999"/>
          </a:xfrm>
          <a:solidFill>
            <a:srgbClr val="C00000"/>
          </a:solidFill>
        </p:grpSpPr>
        <p:sp>
          <p:nvSpPr>
            <p:cNvPr id="73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168285" y="3674583"/>
              <a:ext cx="3039813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Vậy 587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– 265 = 322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2207793"/>
            <a:ext cx="684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thẳng trăm,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trừ, kẻ gạch ngang thay cho dấu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3249742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752767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557084" y="27980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984445" y="3272791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366520" y="281044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4" y="5128487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trừ 2 bằng 3, viết 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65" name="TextBox1" r:id="rId2" imgW="704880" imgH="514440"/>
        </mc:Choice>
        <mc:Fallback>
          <p:control name="TextBox1" r:id="rId2" imgW="70488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9907" y="1831616"/>
                  <a:ext cx="70426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6" name="TextBox2" r:id="rId3" imgW="723960" imgH="476280"/>
        </mc:Choice>
        <mc:Fallback>
          <p:control name="TextBox2" r:id="rId3" imgW="72396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63365" y="2283911"/>
                  <a:ext cx="71985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7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06319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3093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8" grpId="0"/>
      <p:bldP spid="67" grpId="0"/>
      <p:bldP spid="6" grpId="0" animBg="1"/>
      <p:bldP spid="68" grpId="0" animBg="1"/>
      <p:bldP spid="83" grpId="0"/>
      <p:bldP spid="84" grpId="0"/>
      <p:bldP spid="85" grpId="0"/>
      <p:bldP spid="86" grpId="0"/>
      <p:bldP spid="87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168284" y="3731278"/>
              <a:ext cx="3413738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583 – 32 =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212808" y="111058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3311507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66105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5228574" y="3995215"/>
            <a:ext cx="574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trừ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bằng 1, viết 1.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4" y="4572138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trừ 3 bằng 5, viết 5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577964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616176" y="349247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759847" y="5832980"/>
            <a:ext cx="3847603" cy="576917"/>
            <a:chOff x="168284" y="3638943"/>
            <a:chExt cx="3039814" cy="856999"/>
          </a:xfrm>
          <a:solidFill>
            <a:srgbClr val="C00000"/>
          </a:solidFill>
        </p:grpSpPr>
        <p:sp>
          <p:nvSpPr>
            <p:cNvPr id="73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168285" y="3674583"/>
              <a:ext cx="3039813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Vậy 583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– 32 = 551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2207793"/>
            <a:ext cx="684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thẳng trăm,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trừ, kẻ gạch ngang thay cho dấu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3249742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752767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557084" y="27980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984445" y="3272791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366520" y="281044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4" y="5128487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 5, viết 5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9" name="TextBox1" r:id="rId2" imgW="704880" imgH="514440"/>
        </mc:Choice>
        <mc:Fallback>
          <p:control name="TextBox1" r:id="rId2" imgW="70488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59907" y="1831616"/>
                  <a:ext cx="70426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0" name="TextBox2" r:id="rId3" imgW="723960" imgH="476280"/>
        </mc:Choice>
        <mc:Fallback>
          <p:control name="TextBox2" r:id="rId3" imgW="72396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63365" y="2283911"/>
                  <a:ext cx="71985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1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06319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278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8" grpId="0"/>
      <p:bldP spid="67" grpId="0"/>
      <p:bldP spid="6" grpId="0" animBg="1"/>
      <p:bldP spid="68" grpId="0" animBg="1"/>
      <p:bldP spid="83" grpId="0"/>
      <p:bldP spid="84" grpId="0"/>
      <p:bldP spid="85" grpId="0"/>
      <p:bldP spid="86" grpId="0"/>
      <p:bldP spid="8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168284" y="3731278"/>
              <a:ext cx="3413738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427 – 6 =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212808" y="111058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3311507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66105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5228574" y="3995215"/>
            <a:ext cx="574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trừ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 bằng 1, viết 1.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4" y="4572138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 2, viết 2.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577964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616176" y="349247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759847" y="5832980"/>
            <a:ext cx="3847603" cy="576917"/>
            <a:chOff x="168284" y="3638943"/>
            <a:chExt cx="3039814" cy="856999"/>
          </a:xfrm>
          <a:solidFill>
            <a:srgbClr val="C00000"/>
          </a:solidFill>
        </p:grpSpPr>
        <p:sp>
          <p:nvSpPr>
            <p:cNvPr id="73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168285" y="3674583"/>
              <a:ext cx="3039813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Vậy 427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– 6 = 421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2207793"/>
            <a:ext cx="684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thẳng trăm,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trừ, kẻ gạch ngang thay cho dấu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3249742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752767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557084" y="27980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984445" y="3272791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366520" y="281044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4" y="5128487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 4, viết 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13" name="TextBox1" r:id="rId2" imgW="704880" imgH="514440"/>
        </mc:Choice>
        <mc:Fallback>
          <p:control name="TextBox1" r:id="rId2" imgW="70488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59907" y="1831616"/>
                  <a:ext cx="70426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4" name="TextBox2" r:id="rId3" imgW="723960" imgH="476280"/>
        </mc:Choice>
        <mc:Fallback>
          <p:control name="TextBox2" r:id="rId3" imgW="72396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63365" y="2283911"/>
                  <a:ext cx="71985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5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06319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264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8" grpId="0"/>
      <p:bldP spid="67" grpId="0"/>
      <p:bldP spid="6" grpId="0" animBg="1"/>
      <p:bldP spid="68" grpId="0" animBg="1"/>
      <p:bldP spid="83" grpId="0"/>
      <p:bldP spid="84" grpId="0"/>
      <p:bldP spid="85" grpId="0"/>
      <p:bldP spid="86" grpId="0"/>
      <p:bldP spid="87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E0EDCC4-FB2C-4ED6-9467-DCE88F8162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35308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856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03501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65372" y="25069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925067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286" name="TextBox1" r:id="rId2" imgW="847800" imgH="495360"/>
        </mc:Choice>
        <mc:Fallback>
          <p:control name="TextBox1" r:id="rId2" imgW="84780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9021" y="3452672"/>
                  <a:ext cx="84554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7" name="TextBox2" r:id="rId3" imgW="838080" imgH="495360"/>
        </mc:Choice>
        <mc:Fallback>
          <p:control name="TextBox2" r:id="rId3" imgW="83808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23914" y="3429000"/>
                  <a:ext cx="83884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8" name="TextBox3" r:id="rId4" imgW="847800" imgH="495360"/>
        </mc:Choice>
        <mc:Fallback>
          <p:control name="TextBox3" r:id="rId4" imgW="84780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15657" y="3422412"/>
                  <a:ext cx="850989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9" name="TextBox4" r:id="rId5" imgW="847800" imgH="495360"/>
        </mc:Choice>
        <mc:Fallback>
          <p:control name="TextBox4" r:id="rId5" imgW="84780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37657" y="3422411"/>
                  <a:ext cx="846667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Đặt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rồi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294569" y="1710582"/>
            <a:ext cx="196957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0000"/>
                </a:solidFill>
                <a:latin typeface="Arial"/>
                <a:sym typeface="Arial"/>
              </a:rPr>
              <a:t>625 - 110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99200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Arial"/>
                <a:sym typeface="Arial"/>
              </a:rPr>
              <a:t>865 - 224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97582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Arial"/>
                <a:sym typeface="Arial"/>
              </a:rPr>
              <a:t>743 - 543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30291" y="1710582"/>
            <a:ext cx="197719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946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- 932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2105351" y="408578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511487" y="4025268"/>
            <a:ext cx="416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342038" y="4030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154799" y="4039068"/>
            <a:ext cx="502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4176567" y="2859212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4687446" y="406836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5093582" y="4007849"/>
            <a:ext cx="416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918884" y="400270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736894" y="4021649"/>
            <a:ext cx="502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6693348" y="278954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7204227" y="399869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610363" y="3938178"/>
            <a:ext cx="416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418149" y="394717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253675" y="3951978"/>
            <a:ext cx="502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6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9170942" y="2837437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9681821" y="404659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10087957" y="3986074"/>
            <a:ext cx="416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926656" y="400073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58" name="TextBox1" r:id="rId2" imgW="800280" imgH="514440"/>
        </mc:Choice>
        <mc:Fallback>
          <p:control name="TextBox1" r:id="rId2" imgW="800280" imgH="51444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40688" y="3120096"/>
                  <a:ext cx="798455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59" name="TextBox2" r:id="rId3" imgW="790560" imgH="476280"/>
        </mc:Choice>
        <mc:Fallback>
          <p:control name="TextBox2" r:id="rId3" imgW="790560" imgH="476280">
            <p:pic>
              <p:nvPicPr>
                <p:cNvPr id="65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44146" y="3572391"/>
                  <a:ext cx="794997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0" name="TextBox3" r:id="rId4" imgW="361800" imgH="352440"/>
        </mc:Choice>
        <mc:Fallback>
          <p:control name="TextBox3" r:id="rId4" imgW="361800" imgH="352440">
            <p:pic>
              <p:nvPicPr>
                <p:cNvPr id="66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87100" y="334156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1" name="TextBox4" r:id="rId5" imgW="800280" imgH="514440"/>
        </mc:Choice>
        <mc:Fallback>
          <p:control name="TextBox4" r:id="rId5" imgW="800280" imgH="514440">
            <p:pic>
              <p:nvPicPr>
                <p:cNvPr id="56" name="TextBox4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22783" y="3102677"/>
                  <a:ext cx="798455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2" name="TextBox5" r:id="rId6" imgW="790560" imgH="476280"/>
        </mc:Choice>
        <mc:Fallback>
          <p:control name="TextBox5" r:id="rId6" imgW="790560" imgH="476280">
            <p:pic>
              <p:nvPicPr>
                <p:cNvPr id="57" name="TextBox5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26241" y="3554972"/>
                  <a:ext cx="794997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3" name="TextBox6" r:id="rId7" imgW="361800" imgH="352440"/>
        </mc:Choice>
        <mc:Fallback>
          <p:control name="TextBox6" r:id="rId7" imgW="361800" imgH="352440">
            <p:pic>
              <p:nvPicPr>
                <p:cNvPr id="58" name="TextBox6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69195" y="3324147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4" name="TextBox7" r:id="rId8" imgW="800280" imgH="514440"/>
        </mc:Choice>
        <mc:Fallback>
          <p:control name="TextBox7" r:id="rId8" imgW="800280" imgH="514440">
            <p:pic>
              <p:nvPicPr>
                <p:cNvPr id="92" name="TextBox7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39564" y="3033006"/>
                  <a:ext cx="798455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5" name="TextBox8" r:id="rId9" imgW="790560" imgH="476280"/>
        </mc:Choice>
        <mc:Fallback>
          <p:control name="TextBox8" r:id="rId9" imgW="790560" imgH="476280">
            <p:pic>
              <p:nvPicPr>
                <p:cNvPr id="93" name="TextBox8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43022" y="3485301"/>
                  <a:ext cx="794997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6" name="TextBox9" r:id="rId10" imgW="361800" imgH="352440"/>
        </mc:Choice>
        <mc:Fallback>
          <p:control name="TextBox9" r:id="rId10" imgW="361800" imgH="352440">
            <p:pic>
              <p:nvPicPr>
                <p:cNvPr id="94" name="TextBox9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85976" y="325447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7" name="TextBox10" r:id="rId11" imgW="800280" imgH="514440"/>
        </mc:Choice>
        <mc:Fallback>
          <p:control name="TextBox10" r:id="rId11" imgW="800280" imgH="514440">
            <p:pic>
              <p:nvPicPr>
                <p:cNvPr id="100" name="TextBox10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717158" y="3080902"/>
                  <a:ext cx="798455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8" name="TextBox11" r:id="rId12" imgW="790560" imgH="476280"/>
        </mc:Choice>
        <mc:Fallback>
          <p:control name="TextBox11" r:id="rId12" imgW="790560" imgH="476280">
            <p:pic>
              <p:nvPicPr>
                <p:cNvPr id="101" name="TextBox1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720616" y="3533197"/>
                  <a:ext cx="794997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9" name="TextBox12" r:id="rId13" imgW="361800" imgH="352440"/>
        </mc:Choice>
        <mc:Fallback>
          <p:control name="TextBox12" r:id="rId13" imgW="361800" imgH="352440">
            <p:pic>
              <p:nvPicPr>
                <p:cNvPr id="102" name="TextBox1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63570" y="3302372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925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2" grpId="0" animBg="1"/>
      <p:bldP spid="83" grpId="0"/>
      <p:bldP spid="84" grpId="0"/>
      <p:bldP spid="43" grpId="0"/>
      <p:bldP spid="54" grpId="0"/>
      <p:bldP spid="55" grpId="0"/>
      <p:bldP spid="59" grpId="0"/>
      <p:bldP spid="62" grpId="0"/>
      <p:bldP spid="91" grpId="0"/>
      <p:bldP spid="95" grpId="0"/>
      <p:bldP spid="98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2AC1B-0F01-4811-969D-798744FF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61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02583" y="2550390"/>
            <a:ext cx="1750423" cy="7184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5063790">
            <a:off x="8055430" y="2191161"/>
            <a:ext cx="370114" cy="7184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 rot="5063790">
            <a:off x="8207830" y="2343561"/>
            <a:ext cx="370114" cy="7184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5063790">
            <a:off x="8668319" y="2124311"/>
            <a:ext cx="370114" cy="7184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"/>
            <a:ext cx="24351386" cy="6447000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6296967" y="854490"/>
            <a:ext cx="3757951" cy="2838905"/>
            <a:chOff x="7497539" y="1443923"/>
            <a:chExt cx="4453906" cy="3618559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9" r="14929"/>
            <a:stretch/>
          </p:blipFill>
          <p:spPr>
            <a:xfrm>
              <a:off x="7766541" y="1443923"/>
              <a:ext cx="3915905" cy="29528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97539" y="4474029"/>
              <a:ext cx="4453906" cy="5884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" name="CON KH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999" y="4381490"/>
            <a:ext cx="2102902" cy="222332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1237212" y="1287014"/>
            <a:ext cx="4529579" cy="2918929"/>
            <a:chOff x="1237212" y="1287014"/>
            <a:chExt cx="4529579" cy="2918929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237212" y="1287014"/>
              <a:ext cx="4529579" cy="29189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34487" y="2340098"/>
              <a:ext cx="2635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9985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74 -0.031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1574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M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9"/>
            <a:ext cx="24351386" cy="6460647"/>
          </a:xfrm>
          <a:prstGeom prst="rect">
            <a:avLst/>
          </a:prstGeom>
        </p:spPr>
      </p:pic>
      <p:pic>
        <p:nvPicPr>
          <p:cNvPr id="7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085214" y="-233668"/>
            <a:ext cx="6795750" cy="5298346"/>
          </a:xfrm>
          <a:prstGeom prst="rect">
            <a:avLst/>
          </a:prstGeom>
        </p:spPr>
      </p:pic>
      <p:pic>
        <p:nvPicPr>
          <p:cNvPr id="4" name="CON CHI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532" y="3522236"/>
            <a:ext cx="2969840" cy="308488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898158" y="885193"/>
            <a:ext cx="4077810" cy="3361785"/>
            <a:chOff x="1872375" y="1111467"/>
            <a:chExt cx="4077810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4077810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64282" y="2455515"/>
              <a:ext cx="2562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321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3" name="Go">
            <a:extLst>
              <a:ext uri="{FF2B5EF4-FFF2-40B4-BE49-F238E27FC236}">
                <a16:creationId xmlns:a16="http://schemas.microsoft.com/office/drawing/2014/main" id="{D4C1D42D-7355-424C-9069-BF1CBFC1F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6F3CA-BBFC-42F3-B388-1A14BFB929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236" y="2893348"/>
            <a:ext cx="3577722" cy="17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99857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34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CHI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" y="8230"/>
            <a:ext cx="24351386" cy="6436114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101389" y="0"/>
            <a:ext cx="5931046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401" y="3045703"/>
            <a:ext cx="3502858" cy="3638551"/>
          </a:xfrm>
          <a:prstGeom prst="rect">
            <a:avLst/>
          </a:prstGeom>
        </p:spPr>
      </p:pic>
      <p:grpSp>
        <p:nvGrpSpPr>
          <p:cNvPr id="11" name="TRA-LOI"/>
          <p:cNvGrpSpPr/>
          <p:nvPr/>
        </p:nvGrpSpPr>
        <p:grpSpPr>
          <a:xfrm>
            <a:off x="947138" y="737457"/>
            <a:ext cx="4212519" cy="3361785"/>
            <a:chOff x="1709849" y="1041893"/>
            <a:chExt cx="3850106" cy="3361785"/>
          </a:xfrm>
        </p:grpSpPr>
        <p:pic>
          <p:nvPicPr>
            <p:cNvPr id="12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709849" y="1041893"/>
              <a:ext cx="3850106" cy="3361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95559" y="2416783"/>
              <a:ext cx="2474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224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6" name="Go">
            <a:extLst>
              <a:ext uri="{FF2B5EF4-FFF2-40B4-BE49-F238E27FC236}">
                <a16:creationId xmlns:a16="http://schemas.microsoft.com/office/drawing/2014/main" id="{53B121D5-9DE0-4DCB-9B94-FD3D2CD67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0068C-77CF-4377-9E4C-3F3DC13885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2133" y="2925482"/>
            <a:ext cx="3479329" cy="171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998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7.40741E-7 L -0.59584 -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" y="8230"/>
            <a:ext cx="24351386" cy="6425228"/>
          </a:xfrm>
          <a:prstGeom prst="rect">
            <a:avLst/>
          </a:prstGeom>
        </p:spPr>
      </p:pic>
      <p:pic>
        <p:nvPicPr>
          <p:cNvPr id="9" name="BANG-CAU-HOI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r="13656"/>
          <a:stretch/>
        </p:blipFill>
        <p:spPr>
          <a:xfrm>
            <a:off x="5530387" y="-110976"/>
            <a:ext cx="6222331" cy="5298346"/>
          </a:xfrm>
          <a:prstGeom prst="rect">
            <a:avLst/>
          </a:prstGeom>
        </p:spPr>
      </p:pic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497" y="2495888"/>
            <a:ext cx="2794771" cy="4210051"/>
          </a:xfrm>
          <a:prstGeom prst="rect">
            <a:avLst/>
          </a:prstGeom>
        </p:spPr>
      </p:pic>
      <p:grpSp>
        <p:nvGrpSpPr>
          <p:cNvPr id="12" name="TRA-LOI"/>
          <p:cNvGrpSpPr/>
          <p:nvPr/>
        </p:nvGrpSpPr>
        <p:grpSpPr>
          <a:xfrm>
            <a:off x="455765" y="1067011"/>
            <a:ext cx="5169425" cy="2942373"/>
            <a:chOff x="926574" y="1111467"/>
            <a:chExt cx="5169425" cy="2942373"/>
          </a:xfrm>
        </p:grpSpPr>
        <p:pic>
          <p:nvPicPr>
            <p:cNvPr id="13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926574" y="1111467"/>
              <a:ext cx="5169425" cy="29423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85127" y="2279033"/>
              <a:ext cx="2849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745</a:t>
              </a: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5" name="Go">
            <a:extLst>
              <a:ext uri="{FF2B5EF4-FFF2-40B4-BE49-F238E27FC236}">
                <a16:creationId xmlns:a16="http://schemas.microsoft.com/office/drawing/2014/main" id="{654645CB-CD80-4C40-928C-FB6AEB8CF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7B50D6-95F4-4DF5-A41B-5AC28375A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142" y="2718661"/>
            <a:ext cx="3728539" cy="20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3.33333E-6 L -0.57748 -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0" y="-556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FAD0E2-7346-47BC-9E37-1F9A1AC7D84F}"/>
              </a:ext>
            </a:extLst>
          </p:cNvPr>
          <p:cNvGrpSpPr/>
          <p:nvPr/>
        </p:nvGrpSpPr>
        <p:grpSpPr>
          <a:xfrm>
            <a:off x="0" y="-21771"/>
            <a:ext cx="25241250" cy="6487885"/>
            <a:chOff x="0" y="-21771"/>
            <a:chExt cx="25241250" cy="6487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771"/>
              <a:ext cx="25241250" cy="64878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9CA514-5283-47BD-9CBA-C381AB8522AE}"/>
                </a:ext>
              </a:extLst>
            </p:cNvPr>
            <p:cNvGrpSpPr/>
            <p:nvPr/>
          </p:nvGrpSpPr>
          <p:grpSpPr>
            <a:xfrm>
              <a:off x="20650200" y="2250831"/>
              <a:ext cx="2362200" cy="1295400"/>
              <a:chOff x="20650200" y="2250831"/>
              <a:chExt cx="2362200" cy="1295400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4D482856-0965-4244-84EC-4843F30E7260}"/>
                  </a:ext>
                </a:extLst>
              </p:cNvPr>
              <p:cNvSpPr/>
              <p:nvPr/>
            </p:nvSpPr>
            <p:spPr>
              <a:xfrm>
                <a:off x="20650200" y="2250831"/>
                <a:ext cx="2022231" cy="1295400"/>
              </a:xfrm>
              <a:custGeom>
                <a:avLst/>
                <a:gdLst>
                  <a:gd name="connsiteX0" fmla="*/ 70338 w 2022231"/>
                  <a:gd name="connsiteY0" fmla="*/ 1271954 h 1295400"/>
                  <a:gd name="connsiteX1" fmla="*/ 0 w 2022231"/>
                  <a:gd name="connsiteY1" fmla="*/ 293077 h 1295400"/>
                  <a:gd name="connsiteX2" fmla="*/ 111369 w 2022231"/>
                  <a:gd name="connsiteY2" fmla="*/ 234461 h 1295400"/>
                  <a:gd name="connsiteX3" fmla="*/ 328246 w 2022231"/>
                  <a:gd name="connsiteY3" fmla="*/ 152400 h 1295400"/>
                  <a:gd name="connsiteX4" fmla="*/ 527538 w 2022231"/>
                  <a:gd name="connsiteY4" fmla="*/ 93784 h 1295400"/>
                  <a:gd name="connsiteX5" fmla="*/ 791308 w 2022231"/>
                  <a:gd name="connsiteY5" fmla="*/ 35169 h 1295400"/>
                  <a:gd name="connsiteX6" fmla="*/ 1066800 w 2022231"/>
                  <a:gd name="connsiteY6" fmla="*/ 5861 h 1295400"/>
                  <a:gd name="connsiteX7" fmla="*/ 1389185 w 2022231"/>
                  <a:gd name="connsiteY7" fmla="*/ 0 h 1295400"/>
                  <a:gd name="connsiteX8" fmla="*/ 1658815 w 2022231"/>
                  <a:gd name="connsiteY8" fmla="*/ 17584 h 1295400"/>
                  <a:gd name="connsiteX9" fmla="*/ 1981200 w 2022231"/>
                  <a:gd name="connsiteY9" fmla="*/ 70338 h 1295400"/>
                  <a:gd name="connsiteX10" fmla="*/ 1981200 w 2022231"/>
                  <a:gd name="connsiteY10" fmla="*/ 70338 h 1295400"/>
                  <a:gd name="connsiteX11" fmla="*/ 2022231 w 2022231"/>
                  <a:gd name="connsiteY11" fmla="*/ 82061 h 1295400"/>
                  <a:gd name="connsiteX12" fmla="*/ 1846385 w 2022231"/>
                  <a:gd name="connsiteY12" fmla="*/ 1295400 h 1295400"/>
                  <a:gd name="connsiteX13" fmla="*/ 1506415 w 2022231"/>
                  <a:gd name="connsiteY13" fmla="*/ 1277815 h 1295400"/>
                  <a:gd name="connsiteX14" fmla="*/ 1518138 w 2022231"/>
                  <a:gd name="connsiteY14" fmla="*/ 1090246 h 1295400"/>
                  <a:gd name="connsiteX15" fmla="*/ 1254369 w 2022231"/>
                  <a:gd name="connsiteY15" fmla="*/ 1078523 h 1295400"/>
                  <a:gd name="connsiteX16" fmla="*/ 908538 w 2022231"/>
                  <a:gd name="connsiteY16" fmla="*/ 1096107 h 1295400"/>
                  <a:gd name="connsiteX17" fmla="*/ 451338 w 2022231"/>
                  <a:gd name="connsiteY17" fmla="*/ 1137138 h 1295400"/>
                  <a:gd name="connsiteX18" fmla="*/ 222738 w 2022231"/>
                  <a:gd name="connsiteY18" fmla="*/ 1178169 h 1295400"/>
                  <a:gd name="connsiteX19" fmla="*/ 234462 w 2022231"/>
                  <a:gd name="connsiteY19" fmla="*/ 1254369 h 1295400"/>
                  <a:gd name="connsiteX20" fmla="*/ 70338 w 2022231"/>
                  <a:gd name="connsiteY20" fmla="*/ 1271954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22231" h="1295400">
                    <a:moveTo>
                      <a:pt x="70338" y="1271954"/>
                    </a:moveTo>
                    <a:lnTo>
                      <a:pt x="0" y="293077"/>
                    </a:lnTo>
                    <a:lnTo>
                      <a:pt x="111369" y="234461"/>
                    </a:lnTo>
                    <a:lnTo>
                      <a:pt x="328246" y="152400"/>
                    </a:lnTo>
                    <a:lnTo>
                      <a:pt x="527538" y="93784"/>
                    </a:lnTo>
                    <a:lnTo>
                      <a:pt x="791308" y="35169"/>
                    </a:lnTo>
                    <a:lnTo>
                      <a:pt x="1066800" y="5861"/>
                    </a:lnTo>
                    <a:lnTo>
                      <a:pt x="1389185" y="0"/>
                    </a:lnTo>
                    <a:lnTo>
                      <a:pt x="1658815" y="17584"/>
                    </a:lnTo>
                    <a:lnTo>
                      <a:pt x="1981200" y="70338"/>
                    </a:lnTo>
                    <a:lnTo>
                      <a:pt x="1981200" y="70338"/>
                    </a:lnTo>
                    <a:lnTo>
                      <a:pt x="2022231" y="82061"/>
                    </a:lnTo>
                    <a:lnTo>
                      <a:pt x="1846385" y="1295400"/>
                    </a:lnTo>
                    <a:lnTo>
                      <a:pt x="1506415" y="1277815"/>
                    </a:lnTo>
                    <a:lnTo>
                      <a:pt x="1518138" y="1090246"/>
                    </a:lnTo>
                    <a:lnTo>
                      <a:pt x="1254369" y="1078523"/>
                    </a:lnTo>
                    <a:lnTo>
                      <a:pt x="908538" y="1096107"/>
                    </a:lnTo>
                    <a:lnTo>
                      <a:pt x="451338" y="1137138"/>
                    </a:lnTo>
                    <a:lnTo>
                      <a:pt x="222738" y="1178169"/>
                    </a:lnTo>
                    <a:lnTo>
                      <a:pt x="234462" y="1254369"/>
                    </a:lnTo>
                    <a:lnTo>
                      <a:pt x="70338" y="1271954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CE25AF-600F-4677-A5CD-7A9D4CF4DD36}"/>
                  </a:ext>
                </a:extLst>
              </p:cNvPr>
              <p:cNvSpPr txBox="1"/>
              <p:nvPr/>
            </p:nvSpPr>
            <p:spPr>
              <a:xfrm rot="21410670">
                <a:off x="20890524" y="2464453"/>
                <a:ext cx="1904624" cy="3077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608580"/>
                  </a:avLst>
                </a:prstTxWarp>
                <a:spAutoFit/>
              </a:bodyPr>
              <a:lstStyle/>
              <a:p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TIỂU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endPara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5A6718-B7CF-4B02-A985-EACB6EC1E987}"/>
                  </a:ext>
                </a:extLst>
              </p:cNvPr>
              <p:cNvSpPr/>
              <p:nvPr/>
            </p:nvSpPr>
            <p:spPr>
              <a:xfrm rot="21384634">
                <a:off x="20659926" y="2794582"/>
                <a:ext cx="1872629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480119"/>
                  </a:avLst>
                </a:prstTxWarp>
                <a:spAutoFit/>
              </a:bodyPr>
              <a:lstStyle/>
              <a:p>
                <a:pPr algn="ctr"/>
                <a:r>
                  <a:rPr lang="en-US" b="1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PHAN CHU TRINH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19AED-D654-4682-860C-39F08F94293B}"/>
                  </a:ext>
                </a:extLst>
              </p:cNvPr>
              <p:cNvSpPr txBox="1"/>
              <p:nvPr/>
            </p:nvSpPr>
            <p:spPr>
              <a:xfrm rot="21361840">
                <a:off x="20828994" y="2947146"/>
                <a:ext cx="21834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BA </a:t>
                </a:r>
                <a:r>
                  <a:rPr lang="en-US" sz="1400" b="1" dirty="0" err="1"/>
                  <a:t>ĐÌNH</a:t>
                </a:r>
                <a:r>
                  <a:rPr lang="en-US" sz="1400" b="1" dirty="0"/>
                  <a:t> – </a:t>
                </a:r>
                <a:r>
                  <a:rPr lang="en-US" sz="1400" b="1" dirty="0" err="1"/>
                  <a:t>HÀ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NỘI</a:t>
                </a:r>
                <a:endParaRPr lang="en-US" sz="1400" b="1" dirty="0"/>
              </a:p>
            </p:txBody>
          </p:sp>
        </p:grpSp>
      </p:grpSp>
      <p:pic>
        <p:nvPicPr>
          <p:cNvPr id="9" name="CO NH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904" y="2618341"/>
            <a:ext cx="3827035" cy="4067132"/>
          </a:xfrm>
          <a:prstGeom prst="rect">
            <a:avLst/>
          </a:prstGeom>
        </p:spPr>
      </p:pic>
      <p:pic>
        <p:nvPicPr>
          <p:cNvPr id="10" name="KI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211855" y="-425694"/>
            <a:ext cx="5353050" cy="5353050"/>
            <a:chOff x="4148196" y="-132134"/>
            <a:chExt cx="5353050" cy="53530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96" y="-132134"/>
              <a:ext cx="5353050" cy="53530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01590" y="2211643"/>
              <a:ext cx="30556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CHÚC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0721028" y="2569408"/>
            <a:ext cx="1750423" cy="7184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613786">
            <a:off x="20860645" y="2399563"/>
            <a:ext cx="910807" cy="26952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21378945">
            <a:off x="21521018" y="2361707"/>
            <a:ext cx="910807" cy="26952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1.0679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7.40741E-7 L -0.65521 -0.005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3020" y="3649491"/>
            <a:ext cx="7269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4022" y="3590767"/>
            <a:ext cx="7269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56577" y="199759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con ở tiết học sau.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ranh dán tường cây lá xanh DA223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/>
          <a:stretch/>
        </p:blipFill>
        <p:spPr bwMode="auto">
          <a:xfrm>
            <a:off x="0" y="1566"/>
            <a:ext cx="12192000" cy="63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44736" y="1271930"/>
            <a:ext cx="930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GIẢI CỨU NHỮNG CHÚ CHIM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17155" y="2539083"/>
            <a:ext cx="4280536" cy="3541208"/>
            <a:chOff x="3617155" y="2539082"/>
            <a:chExt cx="4280536" cy="3541208"/>
          </a:xfrm>
        </p:grpSpPr>
        <p:pic>
          <p:nvPicPr>
            <p:cNvPr id="9" name="Picture 8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43"/>
            <a:stretch/>
          </p:blipFill>
          <p:spPr>
            <a:xfrm>
              <a:off x="3617155" y="2539082"/>
              <a:ext cx="4280536" cy="3541208"/>
            </a:xfrm>
            <a:prstGeom prst="rect">
              <a:avLst/>
            </a:prstGeom>
          </p:spPr>
        </p:pic>
        <p:sp>
          <p:nvSpPr>
            <p:cNvPr id="8" name="Rectangle 7">
              <a:hlinkClick r:id="rId5" action="ppaction://hlinksldjump"/>
            </p:cNvPr>
            <p:cNvSpPr/>
            <p:nvPr/>
          </p:nvSpPr>
          <p:spPr>
            <a:xfrm>
              <a:off x="4948516" y="3831742"/>
              <a:ext cx="18971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US" sz="5400" b="1" spc="51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latin typeface="UTM Avo" panose="02040603050506020204" pitchFamily="18" charset="0"/>
                </a:rPr>
                <a:t>PLAY</a:t>
              </a:r>
            </a:p>
          </p:txBody>
        </p:sp>
      </p:grpSp>
      <p:pic>
        <p:nvPicPr>
          <p:cNvPr id="4098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69" y="2050096"/>
            <a:ext cx="2030361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bird cartoon | Cartoon clip art, Cute birds, Cartoon bir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096" y="2050095"/>
            <a:ext cx="2263872" cy="22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Phim Hoạt Hình Vẽ Tay Cỏ Xanh Minh Họa, Màu Xanh, Grass, Dễ Thương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18" b="4978"/>
          <a:stretch/>
        </p:blipFill>
        <p:spPr bwMode="auto">
          <a:xfrm>
            <a:off x="0" y="4755073"/>
            <a:ext cx="12158079" cy="16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3"/>
            <a:ext cx="12192000" cy="64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35" y="2975043"/>
            <a:ext cx="1275079" cy="797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79" y="1469146"/>
            <a:ext cx="1031132" cy="1031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69" y="1006354"/>
            <a:ext cx="835123" cy="60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453" y="595628"/>
            <a:ext cx="787779" cy="821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4" y="1171252"/>
            <a:ext cx="765091" cy="88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8"/>
            <a:ext cx="1298656" cy="204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7" y="613886"/>
            <a:ext cx="1298656" cy="204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90" y="401413"/>
            <a:ext cx="1429967" cy="1352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-109259"/>
            <a:ext cx="1298656" cy="204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61" y="49354"/>
            <a:ext cx="1715641" cy="1704204"/>
          </a:xfrm>
          <a:prstGeom prst="rect">
            <a:avLst/>
          </a:prstGeom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1275037" y="2174240"/>
            <a:ext cx="418291" cy="45267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3486323" y="2707191"/>
            <a:ext cx="418291" cy="40890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5364953" y="2052543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124" name="Picture 4" descr="Ciervos Lindos Dibujos Animados En Ejecución Ilustraciones Vectoriales,  Clip Art Vectorizado Libre De Derechos. Image 30338860.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76">
            <a:off x="2359290" y="4202778"/>
            <a:ext cx="2400281" cy="24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emium Vector | Cartoon deer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06" y="4277129"/>
            <a:ext cx="1714909" cy="23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8049" y="5483620"/>
            <a:ext cx="986297" cy="972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16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03FDCC-12D2-4119-BF00-A03A602EE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sp>
        <p:nvSpPr>
          <p:cNvPr id="26" name="AẪ">
            <a:extLst>
              <a:ext uri="{FF2B5EF4-FFF2-40B4-BE49-F238E27FC236}">
                <a16:creationId xmlns:a16="http://schemas.microsoft.com/office/drawing/2014/main" id="{B03B1389-6DD2-45DC-BD7E-44A607F79762}"/>
              </a:ext>
            </a:extLst>
          </p:cNvPr>
          <p:cNvSpPr/>
          <p:nvPr/>
        </p:nvSpPr>
        <p:spPr>
          <a:xfrm rot="10800000" flipV="1">
            <a:off x="3352350" y="3210821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28" name="BSÃA">
            <a:extLst>
              <a:ext uri="{FF2B5EF4-FFF2-40B4-BE49-F238E27FC236}">
                <a16:creationId xmlns:a16="http://schemas.microsoft.com/office/drawing/2014/main" id="{D63B2B3B-0118-4C5E-821E-EC41F45CFE28}"/>
              </a:ext>
            </a:extLst>
          </p:cNvPr>
          <p:cNvSpPr/>
          <p:nvPr/>
        </p:nvSpPr>
        <p:spPr>
          <a:xfrm rot="10800000" flipV="1">
            <a:off x="6594709" y="322455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58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0" name="CÂSXAS">
            <a:extLst>
              <a:ext uri="{FF2B5EF4-FFF2-40B4-BE49-F238E27FC236}">
                <a16:creationId xmlns:a16="http://schemas.microsoft.com/office/drawing/2014/main" id="{98DCA23C-E507-4F14-8C1E-CC9B347B4FFE}"/>
              </a:ext>
            </a:extLst>
          </p:cNvPr>
          <p:cNvSpPr/>
          <p:nvPr/>
        </p:nvSpPr>
        <p:spPr>
          <a:xfrm rot="10800000" flipV="1">
            <a:off x="3352350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C. 50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5" name="DSSXSAX">
            <a:extLst>
              <a:ext uri="{FF2B5EF4-FFF2-40B4-BE49-F238E27FC236}">
                <a16:creationId xmlns:a16="http://schemas.microsoft.com/office/drawing/2014/main" id="{D6BFE8B9-21A3-4DF6-8F12-FF5C83427736}"/>
              </a:ext>
            </a:extLst>
          </p:cNvPr>
          <p:cNvSpPr/>
          <p:nvPr/>
        </p:nvSpPr>
        <p:spPr>
          <a:xfrm rot="10800000" flipV="1">
            <a:off x="6594709" y="4257308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18</a:t>
            </a:r>
          </a:p>
        </p:txBody>
      </p: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996" y="5786475"/>
            <a:ext cx="533400" cy="533400"/>
          </a:xfrm>
          <a:prstGeom prst="rect">
            <a:avLst/>
          </a:prstGeom>
        </p:spPr>
      </p:pic>
      <p:pic>
        <p:nvPicPr>
          <p:cNvPr id="22" name="Picture 21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8787" y="3067050"/>
            <a:ext cx="965200" cy="723900"/>
          </a:xfrm>
          <a:prstGeom prst="rect">
            <a:avLst/>
          </a:prstGeom>
        </p:spPr>
      </p:pic>
      <p:pic>
        <p:nvPicPr>
          <p:cNvPr id="23" name="Picture 22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50976" y="3290061"/>
            <a:ext cx="711200" cy="533400"/>
          </a:xfrm>
          <a:prstGeom prst="rect">
            <a:avLst/>
          </a:prstGeom>
        </p:spPr>
      </p:pic>
      <p:pic>
        <p:nvPicPr>
          <p:cNvPr id="24" name="Picture 2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25" name="Picture 2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3019" y="4319770"/>
            <a:ext cx="711200" cy="533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5D1483-57D1-4CAB-A341-C14ECC956173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0" name="TimeProcess">
              <a:extLst>
                <a:ext uri="{FF2B5EF4-FFF2-40B4-BE49-F238E27FC236}">
                  <a16:creationId xmlns:a16="http://schemas.microsoft.com/office/drawing/2014/main" id="{798B5C58-B643-4270-BB6D-80FC3B1DEE56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15F44D5-3DFD-4EA5-81C8-2A9DADD0B330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FBB7485-DF03-4D13-9884-88BE7DCC4BBC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745897-3AD7-4281-BAB9-C5FF4CEE3CEC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34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24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BF69D6C-98C7-43BA-81EB-D8A22678F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C92F2FA-9D2D-4DA3-978B-A07A994AB324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9E64AA-156A-45F0-BC77-527FFAC0C911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7FA29249-63E9-456D-BE63-A99B01A10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5A2917E-224D-4C20-85BC-0BC65AB3D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37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30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A2BBBE7-CFE1-41B1-93D7-E78B4F675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889" y="5902894"/>
            <a:ext cx="533400" cy="533400"/>
          </a:xfrm>
          <a:prstGeom prst="rect">
            <a:avLst/>
          </a:prstGeom>
        </p:spPr>
      </p:pic>
      <p:sp>
        <p:nvSpPr>
          <p:cNvPr id="34" name="AẪ">
            <a:extLst>
              <a:ext uri="{FF2B5EF4-FFF2-40B4-BE49-F238E27FC236}">
                <a16:creationId xmlns:a16="http://schemas.microsoft.com/office/drawing/2014/main" id="{A55BDA14-7D5D-4C52-BDD0-5DB96576C6D6}"/>
              </a:ext>
            </a:extLst>
          </p:cNvPr>
          <p:cNvSpPr/>
          <p:nvPr/>
        </p:nvSpPr>
        <p:spPr>
          <a:xfrm rot="10800000" flipV="1">
            <a:off x="6798193" y="4204922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35</a:t>
            </a:r>
          </a:p>
        </p:txBody>
      </p:sp>
      <p:sp>
        <p:nvSpPr>
          <p:cNvPr id="36" name="BSÃA">
            <a:extLst>
              <a:ext uri="{FF2B5EF4-FFF2-40B4-BE49-F238E27FC236}">
                <a16:creationId xmlns:a16="http://schemas.microsoft.com/office/drawing/2014/main" id="{42DAA8FC-22A5-4AA0-9824-BEB53A89E24E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45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id="{E04DA8D2-E140-4380-A3E0-9E2AC824AE40}"/>
              </a:ext>
            </a:extLst>
          </p:cNvPr>
          <p:cNvSpPr/>
          <p:nvPr/>
        </p:nvSpPr>
        <p:spPr>
          <a:xfrm rot="10800000" flipV="1">
            <a:off x="3221731" y="4260159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C. 39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id="{EC66E5A9-DB34-4BA5-B812-95D0598A1EF7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25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064B539C-2285-4E8C-845B-D1D6E5267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id="{274A65F7-DB73-4F1E-9A9B-733727CBA75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24630" y="4061151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id="{209E232C-F956-42F7-BFAD-889484D2A9F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05787" y="4315439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id="{E9B1A524-E665-48BC-AB76-FAB772FF334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BE0840A-4542-430C-B8AF-14F7D31D6B98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id="{E448CBF4-69EA-4DB4-9BD5-435CB62AF4DF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E8B2C08-4E09-49A8-A6D6-7559DEEA6727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E804E10-1161-4F89-A0D8-59679517C4BD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08F3B70-FD13-4B09-9A4F-95233D47271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67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32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79B8229-D845-4B90-9F1D-5E0CA8C27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3129E3A-6005-4C3F-92CD-91BCD7809DC9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41C5BB-F309-4D32-9BEC-FC933F4D6666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5AFE29-A6BF-4F00-8A67-9FE1D8FA9F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3" name="Picture 52" descr="sai.png">
            <a:extLst>
              <a:ext uri="{FF2B5EF4-FFF2-40B4-BE49-F238E27FC236}">
                <a16:creationId xmlns:a16="http://schemas.microsoft.com/office/drawing/2014/main" id="{835F5125-1AB5-4C5E-AE55-A8F5D1D1E3D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1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6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963E44-BF86-4385-BA8A-0276D7FA2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323" cy="6440129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5825353"/>
            <a:ext cx="533400" cy="533400"/>
          </a:xfrm>
          <a:prstGeom prst="rect">
            <a:avLst/>
          </a:prstGeom>
        </p:spPr>
      </p:pic>
      <p:sp>
        <p:nvSpPr>
          <p:cNvPr id="36" name="AẪ">
            <a:extLst>
              <a:ext uri="{FF2B5EF4-FFF2-40B4-BE49-F238E27FC236}">
                <a16:creationId xmlns:a16="http://schemas.microsoft.com/office/drawing/2014/main" id="{E18EE9CB-594A-4040-AEF0-4E3A6FA9761C}"/>
              </a:ext>
            </a:extLst>
          </p:cNvPr>
          <p:cNvSpPr/>
          <p:nvPr/>
        </p:nvSpPr>
        <p:spPr>
          <a:xfrm rot="10800000" flipV="1">
            <a:off x="3239215" y="4260159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53</a:t>
            </a:r>
          </a:p>
        </p:txBody>
      </p:sp>
      <p:sp>
        <p:nvSpPr>
          <p:cNvPr id="38" name="BSÃA">
            <a:extLst>
              <a:ext uri="{FF2B5EF4-FFF2-40B4-BE49-F238E27FC236}">
                <a16:creationId xmlns:a16="http://schemas.microsoft.com/office/drawing/2014/main" id="{0B584600-B63C-4CD5-8B73-74246CDAB57B}"/>
              </a:ext>
            </a:extLst>
          </p:cNvPr>
          <p:cNvSpPr/>
          <p:nvPr/>
        </p:nvSpPr>
        <p:spPr>
          <a:xfrm rot="10800000" flipV="1">
            <a:off x="6778634" y="3075453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43</a:t>
            </a:r>
          </a:p>
        </p:txBody>
      </p:sp>
      <p:sp>
        <p:nvSpPr>
          <p:cNvPr id="39" name="CÂSXAS">
            <a:extLst>
              <a:ext uri="{FF2B5EF4-FFF2-40B4-BE49-F238E27FC236}">
                <a16:creationId xmlns:a16="http://schemas.microsoft.com/office/drawing/2014/main" id="{80CF1174-D97C-4DEF-BB04-D878C6B1F937}"/>
              </a:ext>
            </a:extLst>
          </p:cNvPr>
          <p:cNvSpPr/>
          <p:nvPr/>
        </p:nvSpPr>
        <p:spPr>
          <a:xfrm rot="10800000" flipV="1">
            <a:off x="6778634" y="4256304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D. 93</a:t>
            </a:r>
          </a:p>
        </p:txBody>
      </p:sp>
      <p:sp>
        <p:nvSpPr>
          <p:cNvPr id="40" name="DSSXSAX">
            <a:extLst>
              <a:ext uri="{FF2B5EF4-FFF2-40B4-BE49-F238E27FC236}">
                <a16:creationId xmlns:a16="http://schemas.microsoft.com/office/drawing/2014/main" id="{D384F368-FE55-4EC5-BD04-BA576DB36B0E}"/>
              </a:ext>
            </a:extLst>
          </p:cNvPr>
          <p:cNvSpPr/>
          <p:nvPr/>
        </p:nvSpPr>
        <p:spPr>
          <a:xfrm rot="10800000" flipV="1">
            <a:off x="3221732" y="3130690"/>
            <a:ext cx="2191636" cy="707093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52</a:t>
            </a:r>
          </a:p>
        </p:txBody>
      </p:sp>
      <p:pic>
        <p:nvPicPr>
          <p:cNvPr id="41" name="TimeProcess_Back">
            <a:extLst>
              <a:ext uri="{FF2B5EF4-FFF2-40B4-BE49-F238E27FC236}">
                <a16:creationId xmlns:a16="http://schemas.microsoft.com/office/drawing/2014/main" id="{8B53BE9E-396F-4EFD-BFA9-D3A3271E5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4" y="24857"/>
            <a:ext cx="8795802" cy="503487"/>
          </a:xfrm>
          <a:prstGeom prst="rect">
            <a:avLst/>
          </a:prstGeom>
        </p:spPr>
      </p:pic>
      <p:pic>
        <p:nvPicPr>
          <p:cNvPr id="42" name="Picture 41" descr="tich.png">
            <a:extLst>
              <a:ext uri="{FF2B5EF4-FFF2-40B4-BE49-F238E27FC236}">
                <a16:creationId xmlns:a16="http://schemas.microsoft.com/office/drawing/2014/main" id="{B5929AAD-492C-4AAE-92A4-F0F05283774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65652" y="4116388"/>
            <a:ext cx="965200" cy="723900"/>
          </a:xfrm>
          <a:prstGeom prst="rect">
            <a:avLst/>
          </a:prstGeom>
        </p:spPr>
      </p:pic>
      <p:pic>
        <p:nvPicPr>
          <p:cNvPr id="43" name="Picture 42" descr="sai.png">
            <a:extLst>
              <a:ext uri="{FF2B5EF4-FFF2-40B4-BE49-F238E27FC236}">
                <a16:creationId xmlns:a16="http://schemas.microsoft.com/office/drawing/2014/main" id="{7A0A73F3-5F37-4C59-82A7-6E404E76C19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32071" y="4314435"/>
            <a:ext cx="711200" cy="5334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id="{9A32E87B-7704-448A-9E67-D84956EBCF0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70042" y="3193152"/>
            <a:ext cx="711200" cy="533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928F676-2660-467E-8EBB-8311BF581586}"/>
              </a:ext>
            </a:extLst>
          </p:cNvPr>
          <p:cNvGrpSpPr/>
          <p:nvPr/>
        </p:nvGrpSpPr>
        <p:grpSpPr>
          <a:xfrm>
            <a:off x="4335033" y="568679"/>
            <a:ext cx="4001296" cy="1796227"/>
            <a:chOff x="4335033" y="568679"/>
            <a:chExt cx="4001296" cy="1796227"/>
          </a:xfrm>
        </p:grpSpPr>
        <p:sp>
          <p:nvSpPr>
            <p:cNvPr id="46" name="TimeProcess">
              <a:extLst>
                <a:ext uri="{FF2B5EF4-FFF2-40B4-BE49-F238E27FC236}">
                  <a16:creationId xmlns:a16="http://schemas.microsoft.com/office/drawing/2014/main" id="{4C23A7AE-E92D-4154-A1C5-DEE66CD17935}"/>
                </a:ext>
              </a:extLst>
            </p:cNvPr>
            <p:cNvSpPr/>
            <p:nvPr/>
          </p:nvSpPr>
          <p:spPr>
            <a:xfrm>
              <a:off x="4335033" y="568679"/>
              <a:ext cx="4001296" cy="1796227"/>
            </a:xfrm>
            <a:prstGeom prst="roundRect">
              <a:avLst>
                <a:gd name="adj" fmla="val 15196"/>
              </a:avLst>
            </a:prstGeom>
            <a:solidFill>
              <a:srgbClr val="FFC000"/>
            </a:solidFill>
            <a:ln w="28575">
              <a:solidFill>
                <a:srgbClr val="FFFF00"/>
              </a:solidFill>
            </a:ln>
            <a:effectLst>
              <a:outerShdw blurRad="152400" sx="103000" sy="103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b="1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CB6236-5174-4408-A628-03015B35187E}"/>
                </a:ext>
              </a:extLst>
            </p:cNvPr>
            <p:cNvGrpSpPr/>
            <p:nvPr/>
          </p:nvGrpSpPr>
          <p:grpSpPr>
            <a:xfrm>
              <a:off x="5624117" y="643704"/>
              <a:ext cx="1470089" cy="1670703"/>
              <a:chOff x="7543800" y="1237875"/>
              <a:chExt cx="1470089" cy="167070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471BAC-0951-4F89-88D0-2707A90B7581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6F00F-0414-4732-ADB2-4C04ABED1A56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78</a:t>
                  </a:r>
                </a:p>
                <a:p>
                  <a:r>
                    <a:rPr lang="en-US" sz="32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25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68E1F33C-1E46-49A7-BBFE-AFA6F4B5F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rgbClr val="0000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58DF42D-71A9-4424-A6C9-A0E661436403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00066"/>
                      </a:solidFill>
                      <a:latin typeface="UTM Avo" panose="02040603050506020204" pitchFamily="18" charset="0"/>
                    </a:rPr>
                    <a:t>-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0A3213-0701-49DF-B7D9-8A7B68D06423}"/>
                  </a:ext>
                </a:extLst>
              </p:cNvPr>
              <p:cNvSpPr txBox="1"/>
              <p:nvPr/>
            </p:nvSpPr>
            <p:spPr>
              <a:xfrm>
                <a:off x="7963274" y="232380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53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E0F4175-FED3-4DE0-A3FB-62F1F7475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" end="3003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954" y="643704"/>
            <a:ext cx="487363" cy="487363"/>
          </a:xfrm>
          <a:prstGeom prst="rect">
            <a:avLst/>
          </a:prstGeom>
        </p:spPr>
      </p:pic>
      <p:pic>
        <p:nvPicPr>
          <p:cNvPr id="54" name="Picture 53" descr="sai.png">
            <a:extLst>
              <a:ext uri="{FF2B5EF4-FFF2-40B4-BE49-F238E27FC236}">
                <a16:creationId xmlns:a16="http://schemas.microsoft.com/office/drawing/2014/main" id="{4BDE4EB1-EC5D-472C-BE4E-94A615149F4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9070" y="3189166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D49163-D42A-4DCA-A875-ACAA61831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5705C5-3F88-4FDC-9346-EE83358A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43" y="1223400"/>
            <a:ext cx="10524132" cy="5067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2556238" y="5240594"/>
            <a:ext cx="8625734" cy="648930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32A889B-80D3-447E-AAC9-C5BED20483BE}"/>
              </a:ext>
            </a:extLst>
          </p:cNvPr>
          <p:cNvSpPr/>
          <p:nvPr/>
        </p:nvSpPr>
        <p:spPr>
          <a:xfrm>
            <a:off x="2889055" y="5053342"/>
            <a:ext cx="7743466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04AD83-B66A-49EE-82BC-5F11490A7B2A}"/>
              </a:ext>
            </a:extLst>
          </p:cNvPr>
          <p:cNvSpPr/>
          <p:nvPr/>
        </p:nvSpPr>
        <p:spPr>
          <a:xfrm>
            <a:off x="4495120" y="377004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587 - 265 =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0942A0A-439A-463E-A1A6-99E590FD781D}"/>
              </a:ext>
            </a:extLst>
          </p:cNvPr>
          <p:cNvSpPr/>
          <p:nvPr/>
        </p:nvSpPr>
        <p:spPr>
          <a:xfrm>
            <a:off x="2444735" y="4832801"/>
            <a:ext cx="7984329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Voi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FE6A31-E84E-4E9C-B3B0-31E53CE1D5E1}"/>
              </a:ext>
            </a:extLst>
          </p:cNvPr>
          <p:cNvSpPr/>
          <p:nvPr/>
        </p:nvSpPr>
        <p:spPr>
          <a:xfrm>
            <a:off x="674107" y="210773"/>
            <a:ext cx="10394952" cy="10344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Huơu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587 cm. Bạn Voi thấp hơn bạn Huơu cao cổ 265cm</a:t>
            </a:r>
            <a:r>
              <a:rPr lang="en-US" sz="2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Hỏi bạn Voi cao bao nhiêu xăng-ti-mét?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74143" y="2467860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Phép 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(không nhớ) </a:t>
            </a:r>
            <a:b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trong phạm vi 1000 (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Tiết 1)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9760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3783</TotalTime>
  <Words>526</Words>
  <Application>Microsoft Office PowerPoint</Application>
  <PresentationFormat>Widescreen</PresentationFormat>
  <Paragraphs>129</Paragraphs>
  <Slides>25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Microsoft YaHei</vt:lpstr>
      <vt:lpstr>Arial</vt:lpstr>
      <vt:lpstr>Calibri</vt:lpstr>
      <vt:lpstr>Calibri Light</vt:lpstr>
      <vt:lpstr>Cambria Math</vt:lpstr>
      <vt:lpstr>Kalam</vt:lpstr>
      <vt:lpstr>Montserrat</vt:lpstr>
      <vt:lpstr>Times New Roman</vt:lpstr>
      <vt:lpstr>UTM Avo</vt:lpstr>
      <vt:lpstr>Office Theme</vt:lpstr>
      <vt:lpstr>2_Doodle Sketchbook by Slidesgo</vt:lpstr>
      <vt:lpstr>1_Office Theme</vt:lpstr>
      <vt:lpstr>Chào mừng các em  đến với tiết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Phép trừ (không nhớ)  trong phạm vi 1000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con ở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447</cp:revision>
  <dcterms:created xsi:type="dcterms:W3CDTF">2021-07-12T03:44:38Z</dcterms:created>
  <dcterms:modified xsi:type="dcterms:W3CDTF">2022-04-01T02:38:11Z</dcterms:modified>
</cp:coreProperties>
</file>