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583" r:id="rId2"/>
    <p:sldId id="2007577178" r:id="rId3"/>
    <p:sldId id="363" r:id="rId4"/>
    <p:sldId id="364" r:id="rId5"/>
    <p:sldId id="366" r:id="rId6"/>
    <p:sldId id="367" r:id="rId7"/>
    <p:sldId id="368" r:id="rId8"/>
    <p:sldId id="370" r:id="rId9"/>
    <p:sldId id="2007577179" r:id="rId10"/>
    <p:sldId id="401" r:id="rId11"/>
    <p:sldId id="580" r:id="rId12"/>
    <p:sldId id="581" r:id="rId13"/>
    <p:sldId id="582" r:id="rId14"/>
    <p:sldId id="402" r:id="rId15"/>
    <p:sldId id="397" r:id="rId16"/>
    <p:sldId id="276" r:id="rId17"/>
    <p:sldId id="277" r:id="rId18"/>
    <p:sldId id="278" r:id="rId19"/>
    <p:sldId id="279" r:id="rId20"/>
    <p:sldId id="285" r:id="rId21"/>
    <p:sldId id="286" r:id="rId22"/>
    <p:sldId id="287" r:id="rId23"/>
    <p:sldId id="281" r:id="rId24"/>
    <p:sldId id="385" r:id="rId25"/>
    <p:sldId id="579" r:id="rId26"/>
  </p:sldIdLst>
  <p:sldSz cx="12192000" cy="6858000"/>
  <p:notesSz cx="6858000" cy="9144000"/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51B416"/>
    <a:srgbClr val="E6B9B8"/>
    <a:srgbClr val="00FF00"/>
    <a:srgbClr val="FF66CC"/>
    <a:srgbClr val="006600"/>
    <a:srgbClr val="FCD5B5"/>
    <a:srgbClr val="F8CBAD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2" autoAdjust="0"/>
    <p:restoredTop sz="94660"/>
  </p:normalViewPr>
  <p:slideViewPr>
    <p:cSldViewPr snapToGrid="0">
      <p:cViewPr>
        <p:scale>
          <a:sx n="66" d="100"/>
          <a:sy n="66" d="100"/>
        </p:scale>
        <p:origin x="2652" y="11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0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815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683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46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10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696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37" r:id="rId6"/>
    <p:sldLayoutId id="214748374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control" Target="../activeX/activeX2.xml"/><Relationship Id="rId7" Type="http://schemas.openxmlformats.org/officeDocument/2006/relationships/image" Target="../media/image28.png"/><Relationship Id="rId12" Type="http://schemas.openxmlformats.org/officeDocument/2006/relationships/image" Target="../media/image27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31.png"/><Relationship Id="rId5" Type="http://schemas.openxmlformats.org/officeDocument/2006/relationships/control" Target="../activeX/activeX4.xml"/><Relationship Id="rId10" Type="http://schemas.openxmlformats.org/officeDocument/2006/relationships/image" Target="../media/image30.png"/><Relationship Id="rId4" Type="http://schemas.openxmlformats.org/officeDocument/2006/relationships/control" Target="../activeX/activeX3.xm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control" Target="../activeX/activeX6.xml"/><Relationship Id="rId7" Type="http://schemas.openxmlformats.org/officeDocument/2006/relationships/image" Target="../media/image28.png"/><Relationship Id="rId12" Type="http://schemas.openxmlformats.org/officeDocument/2006/relationships/image" Target="../media/image27.wmf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31.png"/><Relationship Id="rId5" Type="http://schemas.openxmlformats.org/officeDocument/2006/relationships/control" Target="../activeX/activeX8.xml"/><Relationship Id="rId10" Type="http://schemas.openxmlformats.org/officeDocument/2006/relationships/image" Target="../media/image30.png"/><Relationship Id="rId4" Type="http://schemas.openxmlformats.org/officeDocument/2006/relationships/control" Target="../activeX/activeX7.xm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3.xml"/><Relationship Id="rId7" Type="http://schemas.microsoft.com/office/2007/relationships/hdphoto" Target="../media/hdphoto8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15.png"/><Relationship Id="rId4" Type="http://schemas.openxmlformats.org/officeDocument/2006/relationships/image" Target="../media/image33.png"/><Relationship Id="rId9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openxmlformats.org/officeDocument/2006/relationships/image" Target="../media/image37.GIF"/><Relationship Id="rId4" Type="http://schemas.openxmlformats.org/officeDocument/2006/relationships/image" Target="../media/image33.png"/><Relationship Id="rId9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39.png"/><Relationship Id="rId18" Type="http://schemas.microsoft.com/office/2007/relationships/hdphoto" Target="../media/hdphoto8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0.GIF"/><Relationship Id="rId7" Type="http://schemas.openxmlformats.org/officeDocument/2006/relationships/slide" Target="slide19.xml"/><Relationship Id="rId12" Type="http://schemas.openxmlformats.org/officeDocument/2006/relationships/slide" Target="slide22.xml"/><Relationship Id="rId17" Type="http://schemas.openxmlformats.org/officeDocument/2006/relationships/image" Target="../media/image35.png"/><Relationship Id="rId2" Type="http://schemas.openxmlformats.org/officeDocument/2006/relationships/audio" Target="../media/media3.mp3"/><Relationship Id="rId16" Type="http://schemas.openxmlformats.org/officeDocument/2006/relationships/slide" Target="slide23.xml"/><Relationship Id="rId20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11" Type="http://schemas.openxmlformats.org/officeDocument/2006/relationships/slide" Target="slide21.xml"/><Relationship Id="rId5" Type="http://schemas.openxmlformats.org/officeDocument/2006/relationships/image" Target="../media/image33.png"/><Relationship Id="rId15" Type="http://schemas.openxmlformats.org/officeDocument/2006/relationships/image" Target="../media/image36.png"/><Relationship Id="rId10" Type="http://schemas.microsoft.com/office/2007/relationships/hdphoto" Target="../media/hdphoto9.wdp"/><Relationship Id="rId19" Type="http://schemas.openxmlformats.org/officeDocument/2006/relationships/image" Target="../media/image37.GIF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1.wdp"/><Relationship Id="rId18" Type="http://schemas.microsoft.com/office/2007/relationships/hdphoto" Target="../media/hdphoto13.wdp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8.wav"/><Relationship Id="rId12" Type="http://schemas.openxmlformats.org/officeDocument/2006/relationships/image" Target="../media/image42.png"/><Relationship Id="rId17" Type="http://schemas.openxmlformats.org/officeDocument/2006/relationships/image" Target="../media/image44.png"/><Relationship Id="rId2" Type="http://schemas.openxmlformats.org/officeDocument/2006/relationships/audio" Target="../media/media3.mp3"/><Relationship Id="rId16" Type="http://schemas.microsoft.com/office/2007/relationships/hdphoto" Target="../media/hdphoto12.wdp"/><Relationship Id="rId1" Type="http://schemas.microsoft.com/office/2007/relationships/media" Target="../media/media3.mp3"/><Relationship Id="rId6" Type="http://schemas.openxmlformats.org/officeDocument/2006/relationships/audio" Target="../media/audio7.wav"/><Relationship Id="rId11" Type="http://schemas.openxmlformats.org/officeDocument/2006/relationships/slide" Target="slide18.xml"/><Relationship Id="rId5" Type="http://schemas.openxmlformats.org/officeDocument/2006/relationships/audio" Target="../media/audio6.wav"/><Relationship Id="rId15" Type="http://schemas.openxmlformats.org/officeDocument/2006/relationships/image" Target="../media/image43.png"/><Relationship Id="rId10" Type="http://schemas.openxmlformats.org/officeDocument/2006/relationships/image" Target="../media/image41.wmf"/><Relationship Id="rId4" Type="http://schemas.openxmlformats.org/officeDocument/2006/relationships/audio" Target="../media/audio5.wav"/><Relationship Id="rId9" Type="http://schemas.openxmlformats.org/officeDocument/2006/relationships/image" Target="../media/image34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png"/><Relationship Id="rId18" Type="http://schemas.microsoft.com/office/2007/relationships/hdphoto" Target="../media/hdphoto13.wdp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8.wav"/><Relationship Id="rId12" Type="http://schemas.openxmlformats.org/officeDocument/2006/relationships/slide" Target="slide18.xml"/><Relationship Id="rId17" Type="http://schemas.openxmlformats.org/officeDocument/2006/relationships/image" Target="../media/image44.png"/><Relationship Id="rId2" Type="http://schemas.openxmlformats.org/officeDocument/2006/relationships/audio" Target="../media/media3.mp3"/><Relationship Id="rId16" Type="http://schemas.microsoft.com/office/2007/relationships/hdphoto" Target="../media/hdphoto12.wdp"/><Relationship Id="rId1" Type="http://schemas.microsoft.com/office/2007/relationships/media" Target="../media/media3.mp3"/><Relationship Id="rId6" Type="http://schemas.openxmlformats.org/officeDocument/2006/relationships/audio" Target="../media/audio7.wav"/><Relationship Id="rId11" Type="http://schemas.openxmlformats.org/officeDocument/2006/relationships/image" Target="../media/image15.png"/><Relationship Id="rId5" Type="http://schemas.openxmlformats.org/officeDocument/2006/relationships/audio" Target="../media/audio6.wav"/><Relationship Id="rId15" Type="http://schemas.openxmlformats.org/officeDocument/2006/relationships/image" Target="../media/image43.png"/><Relationship Id="rId10" Type="http://schemas.openxmlformats.org/officeDocument/2006/relationships/image" Target="../media/image41.wmf"/><Relationship Id="rId4" Type="http://schemas.openxmlformats.org/officeDocument/2006/relationships/audio" Target="../media/audio5.wav"/><Relationship Id="rId9" Type="http://schemas.openxmlformats.org/officeDocument/2006/relationships/image" Target="../media/image34.png"/><Relationship Id="rId1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png"/><Relationship Id="rId18" Type="http://schemas.microsoft.com/office/2007/relationships/hdphoto" Target="../media/hdphoto13.wdp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8.wav"/><Relationship Id="rId12" Type="http://schemas.openxmlformats.org/officeDocument/2006/relationships/slide" Target="slide18.xml"/><Relationship Id="rId17" Type="http://schemas.openxmlformats.org/officeDocument/2006/relationships/image" Target="../media/image44.png"/><Relationship Id="rId2" Type="http://schemas.openxmlformats.org/officeDocument/2006/relationships/audio" Target="../media/media3.mp3"/><Relationship Id="rId16" Type="http://schemas.microsoft.com/office/2007/relationships/hdphoto" Target="../media/hdphoto12.wdp"/><Relationship Id="rId1" Type="http://schemas.microsoft.com/office/2007/relationships/media" Target="../media/media3.mp3"/><Relationship Id="rId6" Type="http://schemas.openxmlformats.org/officeDocument/2006/relationships/audio" Target="../media/audio7.wav"/><Relationship Id="rId11" Type="http://schemas.openxmlformats.org/officeDocument/2006/relationships/image" Target="../media/image15.png"/><Relationship Id="rId5" Type="http://schemas.openxmlformats.org/officeDocument/2006/relationships/audio" Target="../media/audio6.wav"/><Relationship Id="rId15" Type="http://schemas.openxmlformats.org/officeDocument/2006/relationships/image" Target="../media/image43.png"/><Relationship Id="rId10" Type="http://schemas.openxmlformats.org/officeDocument/2006/relationships/image" Target="../media/image41.wmf"/><Relationship Id="rId4" Type="http://schemas.openxmlformats.org/officeDocument/2006/relationships/audio" Target="../media/audio5.wav"/><Relationship Id="rId9" Type="http://schemas.openxmlformats.org/officeDocument/2006/relationships/image" Target="../media/image34.png"/><Relationship Id="rId1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png"/><Relationship Id="rId18" Type="http://schemas.microsoft.com/office/2007/relationships/hdphoto" Target="../media/hdphoto13.wdp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8.wav"/><Relationship Id="rId12" Type="http://schemas.openxmlformats.org/officeDocument/2006/relationships/slide" Target="slide18.xml"/><Relationship Id="rId17" Type="http://schemas.openxmlformats.org/officeDocument/2006/relationships/image" Target="../media/image44.png"/><Relationship Id="rId2" Type="http://schemas.openxmlformats.org/officeDocument/2006/relationships/audio" Target="../media/media3.mp3"/><Relationship Id="rId16" Type="http://schemas.microsoft.com/office/2007/relationships/hdphoto" Target="../media/hdphoto12.wdp"/><Relationship Id="rId1" Type="http://schemas.microsoft.com/office/2007/relationships/media" Target="../media/media3.mp3"/><Relationship Id="rId6" Type="http://schemas.openxmlformats.org/officeDocument/2006/relationships/audio" Target="../media/audio7.wav"/><Relationship Id="rId11" Type="http://schemas.openxmlformats.org/officeDocument/2006/relationships/image" Target="../media/image15.png"/><Relationship Id="rId5" Type="http://schemas.openxmlformats.org/officeDocument/2006/relationships/audio" Target="../media/audio6.wav"/><Relationship Id="rId15" Type="http://schemas.openxmlformats.org/officeDocument/2006/relationships/image" Target="../media/image43.png"/><Relationship Id="rId10" Type="http://schemas.openxmlformats.org/officeDocument/2006/relationships/image" Target="../media/image41.wmf"/><Relationship Id="rId4" Type="http://schemas.openxmlformats.org/officeDocument/2006/relationships/audio" Target="../media/audio5.wav"/><Relationship Id="rId9" Type="http://schemas.openxmlformats.org/officeDocument/2006/relationships/image" Target="../media/image34.png"/><Relationship Id="rId1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1.jp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7.jp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9.jp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gif"/><Relationship Id="rId5" Type="http://schemas.openxmlformats.org/officeDocument/2006/relationships/image" Target="../media/image21.jp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2964249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28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79: Phép cộng (không nhớ) </a:t>
            </a:r>
            <a:b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trong phạm vi 1000 – Tiết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BDA79B-7317-43DC-A2D5-1858C0EBF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665448F-F907-4607-A232-681E36A7B6F2}"/>
              </a:ext>
            </a:extLst>
          </p:cNvPr>
          <p:cNvSpPr/>
          <p:nvPr/>
        </p:nvSpPr>
        <p:spPr>
          <a:xfrm>
            <a:off x="2369127" y="1855163"/>
            <a:ext cx="1743226" cy="202059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483388-270F-4557-9BAF-9960BEC71CF1}"/>
              </a:ext>
            </a:extLst>
          </p:cNvPr>
          <p:cNvSpPr txBox="1"/>
          <p:nvPr/>
        </p:nvSpPr>
        <p:spPr>
          <a:xfrm>
            <a:off x="2498315" y="2309961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233298-5FBB-44CC-991F-9B319C4A1309}"/>
              </a:ext>
            </a:extLst>
          </p:cNvPr>
          <p:cNvCxnSpPr/>
          <p:nvPr/>
        </p:nvCxnSpPr>
        <p:spPr>
          <a:xfrm>
            <a:off x="2845004" y="313894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1386C82-6626-4D8B-A3E6-A215726866AF}"/>
              </a:ext>
            </a:extLst>
          </p:cNvPr>
          <p:cNvSpPr txBox="1"/>
          <p:nvPr/>
        </p:nvSpPr>
        <p:spPr>
          <a:xfrm>
            <a:off x="3309444" y="2041985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6A3DFC-B7DA-4E2E-8CF2-B96D9C2FA5DF}"/>
              </a:ext>
            </a:extLst>
          </p:cNvPr>
          <p:cNvSpPr txBox="1"/>
          <p:nvPr/>
        </p:nvSpPr>
        <p:spPr>
          <a:xfrm>
            <a:off x="3309442" y="2596820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06942-C673-4365-9E8D-7B081B985562}"/>
              </a:ext>
            </a:extLst>
          </p:cNvPr>
          <p:cNvSpPr txBox="1"/>
          <p:nvPr/>
        </p:nvSpPr>
        <p:spPr>
          <a:xfrm>
            <a:off x="3309444" y="3166899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511A88-F057-43A2-8012-1490CEE76F9E}"/>
              </a:ext>
            </a:extLst>
          </p:cNvPr>
          <p:cNvSpPr txBox="1"/>
          <p:nvPr/>
        </p:nvSpPr>
        <p:spPr>
          <a:xfrm>
            <a:off x="4806204" y="1823777"/>
            <a:ext cx="562740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latin typeface="UTM Avo" panose="02040603050506020204" pitchFamily="18" charset="0"/>
              </a:rPr>
              <a:t>4 </a:t>
            </a:r>
            <a:r>
              <a:rPr lang="en-US" sz="2800" b="1" dirty="0" err="1">
                <a:latin typeface="UTM Avo" panose="02040603050506020204" pitchFamily="18" charset="0"/>
              </a:rPr>
              <a:t>cộng</a:t>
            </a:r>
            <a:r>
              <a:rPr lang="en-US" sz="2800" b="1" dirty="0">
                <a:latin typeface="UTM Avo" panose="02040603050506020204" pitchFamily="18" charset="0"/>
              </a:rPr>
              <a:t> 5 </a:t>
            </a:r>
            <a:r>
              <a:rPr lang="en-US" sz="2800" b="1" dirty="0" err="1">
                <a:latin typeface="UTM Avo" panose="02040603050506020204" pitchFamily="18" charset="0"/>
              </a:rPr>
              <a:t>bằng</a:t>
            </a:r>
            <a:r>
              <a:rPr lang="en-US" sz="2800" b="1" dirty="0">
                <a:latin typeface="UTM Avo" panose="02040603050506020204" pitchFamily="18" charset="0"/>
              </a:rPr>
              <a:t> 9,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EDD716-5D34-4B3D-9532-00205C78D8F3}"/>
              </a:ext>
            </a:extLst>
          </p:cNvPr>
          <p:cNvSpPr txBox="1"/>
          <p:nvPr/>
        </p:nvSpPr>
        <p:spPr>
          <a:xfrm>
            <a:off x="3040786" y="2041985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3006E-13C8-4E44-B2DC-4C3B22625210}"/>
              </a:ext>
            </a:extLst>
          </p:cNvPr>
          <p:cNvSpPr txBox="1"/>
          <p:nvPr/>
        </p:nvSpPr>
        <p:spPr>
          <a:xfrm>
            <a:off x="4806204" y="2441156"/>
            <a:ext cx="762874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latin typeface="UTM Avo" panose="02040603050506020204" pitchFamily="18" charset="0"/>
              </a:rPr>
              <a:t>2 </a:t>
            </a:r>
            <a:r>
              <a:rPr lang="en-US" sz="2800" b="1" dirty="0" err="1">
                <a:latin typeface="UTM Avo" panose="02040603050506020204" pitchFamily="18" charset="0"/>
              </a:rPr>
              <a:t>cộng</a:t>
            </a:r>
            <a:r>
              <a:rPr lang="en-US" sz="2800" b="1" dirty="0">
                <a:latin typeface="UTM Avo" panose="02040603050506020204" pitchFamily="18" charset="0"/>
              </a:rPr>
              <a:t> 3 </a:t>
            </a:r>
            <a:r>
              <a:rPr lang="en-US" sz="2800" b="1" dirty="0" err="1">
                <a:latin typeface="UTM Avo" panose="02040603050506020204" pitchFamily="18" charset="0"/>
              </a:rPr>
              <a:t>bằng</a:t>
            </a:r>
            <a:r>
              <a:rPr lang="en-US" sz="2800" b="1" dirty="0">
                <a:latin typeface="UTM Avo" panose="02040603050506020204" pitchFamily="18" charset="0"/>
              </a:rPr>
              <a:t> 5,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D92C7D6-E2E4-4362-84FC-B5D521A28E70}"/>
              </a:ext>
            </a:extLst>
          </p:cNvPr>
          <p:cNvSpPr/>
          <p:nvPr/>
        </p:nvSpPr>
        <p:spPr>
          <a:xfrm>
            <a:off x="4586003" y="2111739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FF8D02-C7B9-4BC9-A0A8-003567E382A3}"/>
              </a:ext>
            </a:extLst>
          </p:cNvPr>
          <p:cNvSpPr/>
          <p:nvPr/>
        </p:nvSpPr>
        <p:spPr>
          <a:xfrm>
            <a:off x="4586003" y="2733197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CA711E-8C9E-468F-94D3-D6E893A99FCF}"/>
              </a:ext>
            </a:extLst>
          </p:cNvPr>
          <p:cNvGrpSpPr/>
          <p:nvPr/>
        </p:nvGrpSpPr>
        <p:grpSpPr>
          <a:xfrm>
            <a:off x="3601254" y="4387950"/>
            <a:ext cx="5110946" cy="1122701"/>
            <a:chOff x="168284" y="3517256"/>
            <a:chExt cx="3452855" cy="1667749"/>
          </a:xfrm>
          <a:solidFill>
            <a:schemeClr val="accent6">
              <a:lumMod val="75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59360C2-8AB2-4704-B838-719CFE3229A5}"/>
                </a:ext>
              </a:extLst>
            </p:cNvPr>
            <p:cNvSpPr/>
            <p:nvPr/>
          </p:nvSpPr>
          <p:spPr>
            <a:xfrm>
              <a:off x="168284" y="3517256"/>
              <a:ext cx="3257812" cy="978686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CA43278-2812-49EA-9F97-097BAB9F4A39}"/>
                </a:ext>
              </a:extLst>
            </p:cNvPr>
            <p:cNvSpPr txBox="1"/>
            <p:nvPr/>
          </p:nvSpPr>
          <p:spPr>
            <a:xfrm>
              <a:off x="363327" y="3584820"/>
              <a:ext cx="3257812" cy="1600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Vậy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: 124 + 35 =</a:t>
              </a:r>
              <a:r>
                <a:rPr lang="vi-V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159.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159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72950E-C67A-4E8D-8681-5946EEE10D93}"/>
              </a:ext>
            </a:extLst>
          </p:cNvPr>
          <p:cNvGrpSpPr/>
          <p:nvPr/>
        </p:nvGrpSpPr>
        <p:grpSpPr>
          <a:xfrm>
            <a:off x="3536993" y="528393"/>
            <a:ext cx="4528384" cy="755245"/>
            <a:chOff x="-3369817" y="382607"/>
            <a:chExt cx="4448227" cy="79541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56D75A5-BD8A-471C-B883-362F9C33AEC9}"/>
                </a:ext>
              </a:extLst>
            </p:cNvPr>
            <p:cNvSpPr/>
            <p:nvPr/>
          </p:nvSpPr>
          <p:spPr>
            <a:xfrm>
              <a:off x="-3369817" y="382607"/>
              <a:ext cx="444822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FB145CF-B292-4B16-8E99-C56ED6B29A3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EC53D1A-3F0F-4703-BA02-3F5929132903}"/>
              </a:ext>
            </a:extLst>
          </p:cNvPr>
          <p:cNvSpPr txBox="1"/>
          <p:nvPr/>
        </p:nvSpPr>
        <p:spPr>
          <a:xfrm>
            <a:off x="3040786" y="3166899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B5C791-368E-436A-A67F-EC51CE8BFB91}"/>
              </a:ext>
            </a:extLst>
          </p:cNvPr>
          <p:cNvSpPr txBox="1"/>
          <p:nvPr/>
        </p:nvSpPr>
        <p:spPr>
          <a:xfrm>
            <a:off x="2776242" y="3166899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42BF75-73E5-4993-890A-10B7DE44E391}"/>
              </a:ext>
            </a:extLst>
          </p:cNvPr>
          <p:cNvSpPr txBox="1"/>
          <p:nvPr/>
        </p:nvSpPr>
        <p:spPr>
          <a:xfrm>
            <a:off x="2746063" y="2041985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DC5156-C4A0-4D47-8BC6-E0C163A4392F}"/>
              </a:ext>
            </a:extLst>
          </p:cNvPr>
          <p:cNvSpPr txBox="1"/>
          <p:nvPr/>
        </p:nvSpPr>
        <p:spPr>
          <a:xfrm>
            <a:off x="3037675" y="2593240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0AE6CF-6540-4006-957C-19BC34654442}"/>
              </a:ext>
            </a:extLst>
          </p:cNvPr>
          <p:cNvSpPr txBox="1"/>
          <p:nvPr/>
        </p:nvSpPr>
        <p:spPr>
          <a:xfrm>
            <a:off x="4806204" y="3062614"/>
            <a:ext cx="762874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>
                <a:latin typeface="UTM Avo" panose="02040603050506020204" pitchFamily="18" charset="0"/>
              </a:rPr>
              <a:t>Hạ</a:t>
            </a:r>
            <a:r>
              <a:rPr lang="en-US" sz="2800" b="1" dirty="0">
                <a:latin typeface="UTM Avo" panose="02040603050506020204" pitchFamily="18" charset="0"/>
              </a:rPr>
              <a:t> 1,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583BA24-3794-4564-A99B-A654741FBE14}"/>
              </a:ext>
            </a:extLst>
          </p:cNvPr>
          <p:cNvSpPr/>
          <p:nvPr/>
        </p:nvSpPr>
        <p:spPr>
          <a:xfrm>
            <a:off x="4586003" y="3354655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A4CB5C-A92A-4921-AE8D-25912E719F65}"/>
              </a:ext>
            </a:extLst>
          </p:cNvPr>
          <p:cNvSpPr txBox="1"/>
          <p:nvPr/>
        </p:nvSpPr>
        <p:spPr>
          <a:xfrm>
            <a:off x="1134683" y="1782321"/>
            <a:ext cx="117630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6" grpId="0"/>
      <p:bldP spid="20" grpId="0"/>
      <p:bldP spid="20" grpId="1"/>
      <p:bldP spid="25" grpId="0"/>
      <p:bldP spid="26" grpId="0" animBg="1"/>
      <p:bldP spid="27" grpId="0" animBg="1"/>
      <p:bldP spid="39" grpId="0"/>
      <p:bldP spid="40" grpId="0"/>
      <p:bldP spid="28" grpId="0"/>
      <p:bldP spid="28" grpId="1"/>
      <p:bldP spid="29" grpId="0"/>
      <p:bldP spid="29" grpId="1"/>
      <p:bldP spid="30" grpId="0"/>
      <p:bldP spid="31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9155EE24-E938-4D29-A36E-9F00098116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396116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829569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331204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832839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03767" y="2279724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452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37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82980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631062" y="254133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371960" y="2279724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304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72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351173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099255" y="254133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6933830" y="2288731"/>
            <a:ext cx="995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644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30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913044" y="339423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661126" y="2550341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293526" y="2279724"/>
            <a:ext cx="108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326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61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272739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020821" y="254133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754835" y="3737222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837129" y="3737222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350869" y="3804856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342332" y="3668130"/>
            <a:ext cx="626178" cy="1128252"/>
          </a:xfrm>
          <a:prstGeom prst="rect">
            <a:avLst/>
          </a:prstGeom>
        </p:spPr>
      </p:pic>
      <p:pic>
        <p:nvPicPr>
          <p:cNvPr id="34" name="Google Shape;3052;p29">
            <a:extLst>
              <a:ext uri="{FF2B5EF4-FFF2-40B4-BE49-F238E27FC236}">
                <a16:creationId xmlns:a16="http://schemas.microsoft.com/office/drawing/2014/main" id="{F53BD1D3-E78A-4D8F-AC57-5198358EC02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279358" y="145184"/>
            <a:ext cx="1625656" cy="1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053;p29">
            <a:extLst>
              <a:ext uri="{FF2B5EF4-FFF2-40B4-BE49-F238E27FC236}">
                <a16:creationId xmlns:a16="http://schemas.microsoft.com/office/drawing/2014/main" id="{56A4A5EE-0CB4-4C2F-8A22-1B796EE8941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545786" y="4982193"/>
            <a:ext cx="1672602" cy="14033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8A73FCF-A452-4C3A-A368-D215D03DCDD7}"/>
              </a:ext>
            </a:extLst>
          </p:cNvPr>
          <p:cNvGrpSpPr/>
          <p:nvPr/>
        </p:nvGrpSpPr>
        <p:grpSpPr>
          <a:xfrm>
            <a:off x="3509114" y="625722"/>
            <a:ext cx="4528384" cy="755245"/>
            <a:chOff x="-3369817" y="382607"/>
            <a:chExt cx="4448227" cy="795412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8B586366-E0DE-48F4-BF5D-02C7EB6AA182}"/>
                </a:ext>
              </a:extLst>
            </p:cNvPr>
            <p:cNvSpPr/>
            <p:nvPr/>
          </p:nvSpPr>
          <p:spPr>
            <a:xfrm>
              <a:off x="-3369817" y="382607"/>
              <a:ext cx="444822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095E956-9F58-4F0F-9BCC-CC9C2C5A94E9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174" name="TextBox1" r:id="rId2" imgW="961920" imgH="495360"/>
        </mc:Choice>
        <mc:Fallback>
          <p:control name="TextBox1" r:id="rId2" imgW="961920" imgH="49536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84103" y="3476376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75" name="TextBox2" r:id="rId3" imgW="961920" imgH="495360"/>
        </mc:Choice>
        <mc:Fallback>
          <p:control name="TextBox2" r:id="rId3" imgW="961920" imgH="495360">
            <p:pic>
              <p:nvPicPr>
                <p:cNvPr id="39" name="TextBox2">
                  <a:extLst>
                    <a:ext uri="{FF2B5EF4-FFF2-40B4-BE49-F238E27FC236}">
                      <a16:creationId xmlns:a16="http://schemas.microsoft.com/office/drawing/2014/main" id="{187EFDB7-D2D3-4A28-8CEA-67B84B0E568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358996" y="3452704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76" name="TextBox3" r:id="rId4" imgW="961920" imgH="495360"/>
        </mc:Choice>
        <mc:Fallback>
          <p:control name="TextBox3" r:id="rId4" imgW="961920" imgH="495360">
            <p:pic>
              <p:nvPicPr>
                <p:cNvPr id="40" name="TextBox3">
                  <a:extLst>
                    <a:ext uri="{FF2B5EF4-FFF2-40B4-BE49-F238E27FC236}">
                      <a16:creationId xmlns:a16="http://schemas.microsoft.com/office/drawing/2014/main" id="{B9941457-8674-464F-954A-15ADD1E38FA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950739" y="3446116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77" name="TextBox4" r:id="rId5" imgW="961920" imgH="495360"/>
        </mc:Choice>
        <mc:Fallback>
          <p:control name="TextBox4" r:id="rId5" imgW="961920" imgH="495360">
            <p:pic>
              <p:nvPicPr>
                <p:cNvPr id="42" name="TextBox4">
                  <a:extLst>
                    <a:ext uri="{FF2B5EF4-FFF2-40B4-BE49-F238E27FC236}">
                      <a16:creationId xmlns:a16="http://schemas.microsoft.com/office/drawing/2014/main" id="{D9F49577-7DB1-4FEE-A2C4-BD537148D61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272739" y="3446115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00422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5F4D6B29-DD6D-4F74-BF9E-F6714FD3F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665448F-F907-4607-A232-681E36A7B6F2}"/>
              </a:ext>
            </a:extLst>
          </p:cNvPr>
          <p:cNvSpPr/>
          <p:nvPr/>
        </p:nvSpPr>
        <p:spPr>
          <a:xfrm>
            <a:off x="3197802" y="1807538"/>
            <a:ext cx="1743226" cy="202059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483388-270F-4557-9BAF-9960BEC71CF1}"/>
              </a:ext>
            </a:extLst>
          </p:cNvPr>
          <p:cNvSpPr txBox="1"/>
          <p:nvPr/>
        </p:nvSpPr>
        <p:spPr>
          <a:xfrm>
            <a:off x="3326990" y="2262336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233298-5FBB-44CC-991F-9B319C4A1309}"/>
              </a:ext>
            </a:extLst>
          </p:cNvPr>
          <p:cNvCxnSpPr/>
          <p:nvPr/>
        </p:nvCxnSpPr>
        <p:spPr>
          <a:xfrm>
            <a:off x="3673679" y="30913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1386C82-6626-4D8B-A3E6-A215726866AF}"/>
              </a:ext>
            </a:extLst>
          </p:cNvPr>
          <p:cNvSpPr txBox="1"/>
          <p:nvPr/>
        </p:nvSpPr>
        <p:spPr>
          <a:xfrm>
            <a:off x="4138119" y="1994360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6A3DFC-B7DA-4E2E-8CF2-B96D9C2FA5DF}"/>
              </a:ext>
            </a:extLst>
          </p:cNvPr>
          <p:cNvSpPr txBox="1"/>
          <p:nvPr/>
        </p:nvSpPr>
        <p:spPr>
          <a:xfrm>
            <a:off x="4138117" y="2549195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06942-C673-4365-9E8D-7B081B985562}"/>
              </a:ext>
            </a:extLst>
          </p:cNvPr>
          <p:cNvSpPr txBox="1"/>
          <p:nvPr/>
        </p:nvSpPr>
        <p:spPr>
          <a:xfrm>
            <a:off x="4138119" y="311927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511A88-F057-43A2-8012-1490CEE76F9E}"/>
              </a:ext>
            </a:extLst>
          </p:cNvPr>
          <p:cNvSpPr txBox="1"/>
          <p:nvPr/>
        </p:nvSpPr>
        <p:spPr>
          <a:xfrm>
            <a:off x="5634880" y="1776152"/>
            <a:ext cx="351864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latin typeface="UTM Avo" panose="02040603050506020204" pitchFamily="18" charset="0"/>
              </a:rPr>
              <a:t>1 </a:t>
            </a:r>
            <a:r>
              <a:rPr lang="en-US" sz="2800" b="1" dirty="0" err="1">
                <a:latin typeface="UTM Avo" panose="02040603050506020204" pitchFamily="18" charset="0"/>
              </a:rPr>
              <a:t>cộng</a:t>
            </a:r>
            <a:r>
              <a:rPr lang="en-US" sz="2800" b="1" dirty="0">
                <a:latin typeface="UTM Avo" panose="02040603050506020204" pitchFamily="18" charset="0"/>
              </a:rPr>
              <a:t> 4 </a:t>
            </a:r>
            <a:r>
              <a:rPr lang="en-US" sz="2800" b="1" dirty="0" err="1">
                <a:latin typeface="UTM Avo" panose="02040603050506020204" pitchFamily="18" charset="0"/>
              </a:rPr>
              <a:t>bằng</a:t>
            </a:r>
            <a:r>
              <a:rPr lang="en-US" sz="2800" b="1" dirty="0">
                <a:latin typeface="UTM Avo" panose="02040603050506020204" pitchFamily="18" charset="0"/>
              </a:rPr>
              <a:t> 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EDD716-5D34-4B3D-9532-00205C78D8F3}"/>
              </a:ext>
            </a:extLst>
          </p:cNvPr>
          <p:cNvSpPr txBox="1"/>
          <p:nvPr/>
        </p:nvSpPr>
        <p:spPr>
          <a:xfrm>
            <a:off x="3869461" y="1994360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3006E-13C8-4E44-B2DC-4C3B22625210}"/>
              </a:ext>
            </a:extLst>
          </p:cNvPr>
          <p:cNvSpPr txBox="1"/>
          <p:nvPr/>
        </p:nvSpPr>
        <p:spPr>
          <a:xfrm>
            <a:off x="5634879" y="2393531"/>
            <a:ext cx="283284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>
                <a:latin typeface="UTM Avo" panose="02040603050506020204" pitchFamily="18" charset="0"/>
              </a:rPr>
              <a:t>Hạ</a:t>
            </a:r>
            <a:r>
              <a:rPr lang="en-US" sz="2800" b="1" dirty="0">
                <a:latin typeface="UTM Avo" panose="02040603050506020204" pitchFamily="18" charset="0"/>
              </a:rPr>
              <a:t> 6,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D92C7D6-E2E4-4362-84FC-B5D521A28E70}"/>
              </a:ext>
            </a:extLst>
          </p:cNvPr>
          <p:cNvSpPr/>
          <p:nvPr/>
        </p:nvSpPr>
        <p:spPr>
          <a:xfrm>
            <a:off x="5414678" y="2064114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FF8D02-C7B9-4BC9-A0A8-003567E382A3}"/>
              </a:ext>
            </a:extLst>
          </p:cNvPr>
          <p:cNvSpPr/>
          <p:nvPr/>
        </p:nvSpPr>
        <p:spPr>
          <a:xfrm>
            <a:off x="5414678" y="2685572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CA711E-8C9E-468F-94D3-D6E893A99FCF}"/>
              </a:ext>
            </a:extLst>
          </p:cNvPr>
          <p:cNvGrpSpPr/>
          <p:nvPr/>
        </p:nvGrpSpPr>
        <p:grpSpPr>
          <a:xfrm>
            <a:off x="3619655" y="4382971"/>
            <a:ext cx="4420924" cy="658835"/>
            <a:chOff x="168284" y="3517256"/>
            <a:chExt cx="3257812" cy="978686"/>
          </a:xfrm>
          <a:solidFill>
            <a:schemeClr val="accent6">
              <a:lumMod val="75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59360C2-8AB2-4704-B838-719CFE3229A5}"/>
                </a:ext>
              </a:extLst>
            </p:cNvPr>
            <p:cNvSpPr/>
            <p:nvPr/>
          </p:nvSpPr>
          <p:spPr>
            <a:xfrm>
              <a:off x="168284" y="3517256"/>
              <a:ext cx="3257812" cy="978686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CA43278-2812-49EA-9F97-097BAB9F4A39}"/>
                </a:ext>
              </a:extLst>
            </p:cNvPr>
            <p:cNvSpPr txBox="1"/>
            <p:nvPr/>
          </p:nvSpPr>
          <p:spPr>
            <a:xfrm>
              <a:off x="363327" y="3584820"/>
              <a:ext cx="3039813" cy="868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Vậy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: 261 + 4 = 265</a:t>
              </a:r>
              <a:r>
                <a:rPr lang="vi-V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.</a:t>
              </a:r>
              <a:endParaRPr lang="en-US" sz="32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72950E-C67A-4E8D-8681-5946EEE10D93}"/>
              </a:ext>
            </a:extLst>
          </p:cNvPr>
          <p:cNvGrpSpPr/>
          <p:nvPr/>
        </p:nvGrpSpPr>
        <p:grpSpPr>
          <a:xfrm>
            <a:off x="3536993" y="528393"/>
            <a:ext cx="4528384" cy="755245"/>
            <a:chOff x="-3369817" y="382607"/>
            <a:chExt cx="4448227" cy="79541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56D75A5-BD8A-471C-B883-362F9C33AEC9}"/>
                </a:ext>
              </a:extLst>
            </p:cNvPr>
            <p:cNvSpPr/>
            <p:nvPr/>
          </p:nvSpPr>
          <p:spPr>
            <a:xfrm>
              <a:off x="-3369817" y="382607"/>
              <a:ext cx="444822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FB145CF-B292-4B16-8E99-C56ED6B29A3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EC53D1A-3F0F-4703-BA02-3F5929132903}"/>
              </a:ext>
            </a:extLst>
          </p:cNvPr>
          <p:cNvSpPr txBox="1"/>
          <p:nvPr/>
        </p:nvSpPr>
        <p:spPr>
          <a:xfrm>
            <a:off x="3869461" y="311927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B5C791-368E-436A-A67F-EC51CE8BFB91}"/>
              </a:ext>
            </a:extLst>
          </p:cNvPr>
          <p:cNvSpPr txBox="1"/>
          <p:nvPr/>
        </p:nvSpPr>
        <p:spPr>
          <a:xfrm>
            <a:off x="3604917" y="311927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42BF75-73E5-4993-890A-10B7DE44E391}"/>
              </a:ext>
            </a:extLst>
          </p:cNvPr>
          <p:cNvSpPr txBox="1"/>
          <p:nvPr/>
        </p:nvSpPr>
        <p:spPr>
          <a:xfrm>
            <a:off x="3574738" y="1994360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0AE6CF-6540-4006-957C-19BC34654442}"/>
              </a:ext>
            </a:extLst>
          </p:cNvPr>
          <p:cNvSpPr txBox="1"/>
          <p:nvPr/>
        </p:nvSpPr>
        <p:spPr>
          <a:xfrm>
            <a:off x="5634879" y="3014989"/>
            <a:ext cx="235939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>
                <a:latin typeface="UTM Avo" panose="02040603050506020204" pitchFamily="18" charset="0"/>
              </a:rPr>
              <a:t>Hạ</a:t>
            </a:r>
            <a:r>
              <a:rPr lang="en-US" sz="2800" b="1" dirty="0">
                <a:latin typeface="UTM Avo" panose="02040603050506020204" pitchFamily="18" charset="0"/>
              </a:rPr>
              <a:t> 2,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583BA24-3794-4564-A99B-A654741FBE14}"/>
              </a:ext>
            </a:extLst>
          </p:cNvPr>
          <p:cNvSpPr/>
          <p:nvPr/>
        </p:nvSpPr>
        <p:spPr>
          <a:xfrm>
            <a:off x="5414678" y="3307030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A4CB5C-A92A-4921-AE8D-25912E719F65}"/>
              </a:ext>
            </a:extLst>
          </p:cNvPr>
          <p:cNvSpPr txBox="1"/>
          <p:nvPr/>
        </p:nvSpPr>
        <p:spPr>
          <a:xfrm>
            <a:off x="1963358" y="1734696"/>
            <a:ext cx="117630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5769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6" grpId="0"/>
      <p:bldP spid="20" grpId="0"/>
      <p:bldP spid="20" grpId="1"/>
      <p:bldP spid="25" grpId="0"/>
      <p:bldP spid="26" grpId="0" animBg="1"/>
      <p:bldP spid="27" grpId="0" animBg="1"/>
      <p:bldP spid="39" grpId="0"/>
      <p:bldP spid="40" grpId="0"/>
      <p:bldP spid="28" grpId="0"/>
      <p:bldP spid="28" grpId="1"/>
      <p:bldP spid="30" grpId="0"/>
      <p:bldP spid="31" grpId="0" animBg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06E212DE-E1C9-4BE2-A2B4-CA83292C41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396116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829569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331204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832839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03767" y="2279724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173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82980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631062" y="254133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371960" y="2279724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327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351173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099255" y="254133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6933830" y="2288731"/>
            <a:ext cx="995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204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3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913044" y="339423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661126" y="2550341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293526" y="2279724"/>
            <a:ext cx="108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671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8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272739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020821" y="254133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754835" y="3737222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837129" y="3737222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350869" y="3804856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342332" y="3668130"/>
            <a:ext cx="626178" cy="1128252"/>
          </a:xfrm>
          <a:prstGeom prst="rect">
            <a:avLst/>
          </a:prstGeom>
        </p:spPr>
      </p:pic>
      <p:pic>
        <p:nvPicPr>
          <p:cNvPr id="34" name="Google Shape;3052;p29">
            <a:extLst>
              <a:ext uri="{FF2B5EF4-FFF2-40B4-BE49-F238E27FC236}">
                <a16:creationId xmlns:a16="http://schemas.microsoft.com/office/drawing/2014/main" id="{F53BD1D3-E78A-4D8F-AC57-5198358EC02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279358" y="145184"/>
            <a:ext cx="1625656" cy="1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053;p29">
            <a:extLst>
              <a:ext uri="{FF2B5EF4-FFF2-40B4-BE49-F238E27FC236}">
                <a16:creationId xmlns:a16="http://schemas.microsoft.com/office/drawing/2014/main" id="{56A4A5EE-0CB4-4C2F-8A22-1B796EE8941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545786" y="4982193"/>
            <a:ext cx="1672602" cy="14033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8A73FCF-A452-4C3A-A368-D215D03DCDD7}"/>
              </a:ext>
            </a:extLst>
          </p:cNvPr>
          <p:cNvGrpSpPr/>
          <p:nvPr/>
        </p:nvGrpSpPr>
        <p:grpSpPr>
          <a:xfrm>
            <a:off x="3509114" y="625722"/>
            <a:ext cx="4528384" cy="755245"/>
            <a:chOff x="-3369817" y="382607"/>
            <a:chExt cx="4448227" cy="795412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8B586366-E0DE-48F4-BF5D-02C7EB6AA182}"/>
                </a:ext>
              </a:extLst>
            </p:cNvPr>
            <p:cNvSpPr/>
            <p:nvPr/>
          </p:nvSpPr>
          <p:spPr>
            <a:xfrm>
              <a:off x="-3369817" y="382607"/>
              <a:ext cx="444822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095E956-9F58-4F0F-9BCC-CC9C2C5A94E9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2186" name="TextBox1" r:id="rId2" imgW="961920" imgH="495360"/>
        </mc:Choice>
        <mc:Fallback>
          <p:control name="TextBox1" r:id="rId2" imgW="961920" imgH="495360">
            <p:pic>
              <p:nvPicPr>
                <p:cNvPr id="39" name="TextBox1">
                  <a:extLst>
                    <a:ext uri="{FF2B5EF4-FFF2-40B4-BE49-F238E27FC236}">
                      <a16:creationId xmlns:a16="http://schemas.microsoft.com/office/drawing/2014/main" id="{306D5FFC-C954-41B5-9A80-984273A46C6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84103" y="3476376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87" name="TextBox2" r:id="rId3" imgW="961920" imgH="495360"/>
        </mc:Choice>
        <mc:Fallback>
          <p:control name="TextBox2" r:id="rId3" imgW="961920" imgH="495360">
            <p:pic>
              <p:nvPicPr>
                <p:cNvPr id="40" name="TextBox2">
                  <a:extLst>
                    <a:ext uri="{FF2B5EF4-FFF2-40B4-BE49-F238E27FC236}">
                      <a16:creationId xmlns:a16="http://schemas.microsoft.com/office/drawing/2014/main" id="{12ED5D09-7196-4F34-AD61-711DEEB34CC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351173" y="3451793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88" name="TextBox3" r:id="rId4" imgW="961920" imgH="495360"/>
        </mc:Choice>
        <mc:Fallback>
          <p:control name="TextBox3" r:id="rId4" imgW="961920" imgH="495360">
            <p:pic>
              <p:nvPicPr>
                <p:cNvPr id="42" name="TextBox3">
                  <a:extLst>
                    <a:ext uri="{FF2B5EF4-FFF2-40B4-BE49-F238E27FC236}">
                      <a16:creationId xmlns:a16="http://schemas.microsoft.com/office/drawing/2014/main" id="{FE818FD0-F609-4F4C-ADA0-B2592211A81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913044" y="3451793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89" name="TextBox4" r:id="rId5" imgW="961920" imgH="495360"/>
        </mc:Choice>
        <mc:Fallback>
          <p:control name="TextBox4" r:id="rId5" imgW="961920" imgH="495360">
            <p:pic>
              <p:nvPicPr>
                <p:cNvPr id="48" name="TextBox4">
                  <a:extLst>
                    <a:ext uri="{FF2B5EF4-FFF2-40B4-BE49-F238E27FC236}">
                      <a16:creationId xmlns:a16="http://schemas.microsoft.com/office/drawing/2014/main" id="{7D46D95E-B533-4C93-884C-40D07351238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297286" y="3451793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31160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F392896D-FAAC-4124-A539-6DB3F4830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107979" y="272914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734441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62410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199062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59855" y="419414"/>
            <a:ext cx="4099937" cy="713374"/>
            <a:chOff x="-3307054" y="258912"/>
            <a:chExt cx="4027364" cy="87017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8" y="258912"/>
              <a:ext cx="3996328" cy="87017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645783" y="2921743"/>
            <a:ext cx="912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803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 flipV="1">
            <a:off x="1392129" y="3977647"/>
            <a:ext cx="1077780" cy="825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392129" y="3183353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2552585" y="4323531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7954317" y="4323531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62" t="47022" r="2690" b="18212"/>
          <a:stretch/>
        </p:blipFill>
        <p:spPr>
          <a:xfrm>
            <a:off x="10703074" y="4391165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5233186" y="4254439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060256" y="157397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803 + 55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656478" y="156309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246 + 31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219919" y="156309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510 + 9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979154" y="1547555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694 + 4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1652738" y="3432200"/>
            <a:ext cx="912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55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1645784" y="4020263"/>
            <a:ext cx="916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858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290959" y="2922250"/>
            <a:ext cx="99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246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179519" y="3988527"/>
            <a:ext cx="889621" cy="674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3997410" y="317109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297915" y="3432707"/>
            <a:ext cx="87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31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297915" y="3999814"/>
            <a:ext cx="990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277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6979039" y="2863531"/>
            <a:ext cx="96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510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6864307" y="3958763"/>
            <a:ext cx="89298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725384" y="312514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6985994" y="3373988"/>
            <a:ext cx="96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017139" y="3962051"/>
            <a:ext cx="96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519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727267" y="2878131"/>
            <a:ext cx="99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694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44EC921-1590-4C56-8EFE-38200FA313A5}"/>
              </a:ext>
            </a:extLst>
          </p:cNvPr>
          <p:cNvCxnSpPr>
            <a:cxnSpLocks/>
          </p:cNvCxnSpPr>
          <p:nvPr/>
        </p:nvCxnSpPr>
        <p:spPr>
          <a:xfrm>
            <a:off x="9536648" y="3958763"/>
            <a:ext cx="103728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444030" y="314266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10153359" y="3385912"/>
            <a:ext cx="584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746318" y="3976651"/>
            <a:ext cx="861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698</a:t>
            </a:r>
          </a:p>
        </p:txBody>
      </p:sp>
      <p:pic>
        <p:nvPicPr>
          <p:cNvPr id="63" name="Google Shape;3052;p29">
            <a:extLst>
              <a:ext uri="{FF2B5EF4-FFF2-40B4-BE49-F238E27FC236}">
                <a16:creationId xmlns:a16="http://schemas.microsoft.com/office/drawing/2014/main" id="{15C845CB-4674-4F1C-AD14-92A4D616CF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0429" y="-84384"/>
            <a:ext cx="1271334" cy="1601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AFC4FDF-6FA0-4E18-A52A-953BDDC58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" r="16"/>
          <a:stretch/>
        </p:blipFill>
        <p:spPr>
          <a:xfrm>
            <a:off x="1317170" y="1906280"/>
            <a:ext cx="9557656" cy="3411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60264" y="3857332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494375" y="4802436"/>
            <a:ext cx="51032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145 + 154 = 299 (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26418" y="5317552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299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r>
              <a:rPr lang="vi-VN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92053" y="377919"/>
            <a:ext cx="11822362" cy="1241481"/>
            <a:chOff x="-618401" y="508823"/>
            <a:chExt cx="11317961" cy="124148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-618401" y="508823"/>
              <a:ext cx="11317961" cy="1241481"/>
              <a:chOff x="-4037272" y="246790"/>
              <a:chExt cx="11251222" cy="151436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860704" y="246790"/>
                <a:ext cx="11074654" cy="1514362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4037272" y="628030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-122295" y="519505"/>
              <a:ext cx="1074505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Lớp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2A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lớp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2B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nhau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sưu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tầm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bức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ảnh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sách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đỏ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Việt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Nam.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Lớp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2A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sưu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tầm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145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bức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ảnh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lớp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2B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sưu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tầm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154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bức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ảnh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lớp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sưu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tầm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bức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ảnh</a:t>
              </a:r>
              <a:r>
                <a:rPr lang="en-US" sz="24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1568073" y="4350905"/>
            <a:ext cx="102355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sưu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tầm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00013 -0.1340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29B32F-6639-4BF4-9375-6BA7DDC4A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2032"/>
            <a:ext cx="12192000" cy="6435968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9DA390-1F41-4D0E-9AC3-81D28EDE5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2032"/>
            <a:ext cx="12192000" cy="6435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8327" y="828643"/>
            <a:ext cx="11084656" cy="4287297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hím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7BB1B70-8E6D-4203-81D2-85C031037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2032"/>
            <a:ext cx="12192000" cy="6435968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763599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333106" y="4660442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525960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53A06F4-5CE4-480E-B6B0-28578356AE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22032"/>
            <a:ext cx="12192000" cy="643596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580415" y="556089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332867" y="3764759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288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8212205" y="3764759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289</a:t>
            </a:r>
          </a:p>
        </p:txBody>
      </p:sp>
      <p:sp>
        <p:nvSpPr>
          <p:cNvPr id="31" name="B"/>
          <p:cNvSpPr/>
          <p:nvPr/>
        </p:nvSpPr>
        <p:spPr>
          <a:xfrm>
            <a:off x="4819141" y="3769887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208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2" y="7274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54730" y="5368709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31138" y="-455944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D2C5015-2D4C-4849-83D0-BD7889B13A53}"/>
              </a:ext>
            </a:extLst>
          </p:cNvPr>
          <p:cNvGrpSpPr/>
          <p:nvPr/>
        </p:nvGrpSpPr>
        <p:grpSpPr>
          <a:xfrm>
            <a:off x="4702629" y="678862"/>
            <a:ext cx="3024830" cy="2416956"/>
            <a:chOff x="4702629" y="678862"/>
            <a:chExt cx="3024830" cy="241695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AF02ACC-211C-4CE6-B2EB-6C40F8586F63}"/>
                </a:ext>
              </a:extLst>
            </p:cNvPr>
            <p:cNvGrpSpPr/>
            <p:nvPr/>
          </p:nvGrpSpPr>
          <p:grpSpPr>
            <a:xfrm>
              <a:off x="4702629" y="678862"/>
              <a:ext cx="3024830" cy="2416956"/>
              <a:chOff x="4702629" y="678862"/>
              <a:chExt cx="3024830" cy="241695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5541146-FF92-4BA7-87A0-7F11E5ADDE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360" b="47928" l="3375" r="44938">
                            <a14:foregroundMark x1="3552" y1="10090" x2="3552" y2="10090"/>
                            <a14:foregroundMark x1="3908" y1="9910" x2="26465" y2="7387"/>
                            <a14:foregroundMark x1="26465" y1="7387" x2="26465" y2="7387"/>
                            <a14:foregroundMark x1="37300" y1="3964" x2="37300" y2="3964"/>
                            <a14:foregroundMark x1="22913" y1="4505" x2="36767" y2="4685"/>
                            <a14:foregroundMark x1="39964" y1="2703" x2="39964" y2="2703"/>
                            <a14:foregroundMark x1="27709" y1="4144" x2="41741" y2="4144"/>
                            <a14:foregroundMark x1="40497" y1="3063" x2="40497" y2="3063"/>
                            <a14:foregroundMark x1="41741" y1="2883" x2="45115" y2="2883"/>
                            <a14:foregroundMark x1="23268" y1="11712" x2="21314" y2="39099"/>
                            <a14:foregroundMark x1="31439" y1="12793" x2="31439" y2="47748"/>
                            <a14:foregroundMark x1="43339" y1="27568" x2="43339" y2="38018"/>
                            <a14:foregroundMark x1="44227" y1="21802" x2="45293" y2="36577"/>
                            <a14:foregroundMark x1="45293" y1="37477" x2="45293" y2="44685"/>
                            <a14:foregroundMark x1="4263" y1="47387" x2="4263" y2="47387"/>
                            <a14:foregroundMark x1="6039" y1="47928" x2="11012" y2="47748"/>
                            <a14:foregroundMark x1="11545" y1="6486" x2="10835" y2="13514"/>
                            <a14:foregroundMark x1="11368" y1="5586" x2="10124" y2="9730"/>
                            <a14:foregroundMark x1="10835" y1="6667" x2="15098" y2="6667"/>
                            <a14:foregroundMark x1="9947" y1="3964" x2="9947" y2="3964"/>
                            <a14:foregroundMark x1="9947" y1="2162" x2="10480" y2="360"/>
                            <a14:foregroundMark x1="41741" y1="2703" x2="41741" y2="2703"/>
                            <a14:foregroundMark x1="16874" y1="4144" x2="42096" y2="1982"/>
                            <a14:foregroundMark x1="42274" y1="1982" x2="42984" y2="6486"/>
                          </a14:backgroundRemoval>
                        </a14:imgEffect>
                      </a14:imgLayer>
                    </a14:imgProps>
                  </a:ext>
                </a:extLst>
              </a:blip>
              <a:srcRect r="50918" b="49257"/>
              <a:stretch/>
            </p:blipFill>
            <p:spPr>
              <a:xfrm>
                <a:off x="4702629" y="678862"/>
                <a:ext cx="2558142" cy="2416956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0216999-E5FB-4F1A-B0EB-BC7342E87C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4762" b="97619" l="2500" r="98000">
                            <a14:foregroundMark x1="46500" y1="4762" x2="53000" y2="10714"/>
                            <a14:foregroundMark x1="63000" y1="5159" x2="63000" y2="5159"/>
                            <a14:foregroundMark x1="90500" y1="34524" x2="91000" y2="36508"/>
                            <a14:foregroundMark x1="98000" y1="33730" x2="98000" y2="33730"/>
                            <a14:foregroundMark x1="79000" y1="44048" x2="71500" y2="53571"/>
                            <a14:foregroundMark x1="54500" y1="21825" x2="48500" y2="31746"/>
                            <a14:foregroundMark x1="39000" y1="18651" x2="28500" y2="32937"/>
                            <a14:foregroundMark x1="34500" y1="18651" x2="27000" y2="30556"/>
                            <a14:foregroundMark x1="77000" y1="47619" x2="75500" y2="58730"/>
                            <a14:foregroundMark x1="77000" y1="42460" x2="67500" y2="53175"/>
                            <a14:foregroundMark x1="8500" y1="51984" x2="8500" y2="51984"/>
                            <a14:foregroundMark x1="3000" y1="51984" x2="3000" y2="51984"/>
                            <a14:foregroundMark x1="2500" y1="49603" x2="2500" y2="49603"/>
                            <a14:foregroundMark x1="31000" y1="91667" x2="31000" y2="91667"/>
                            <a14:foregroundMark x1="25000" y1="96429" x2="25000" y2="96429"/>
                            <a14:foregroundMark x1="60500" y1="97619" x2="60500" y2="9761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553767" y="1462382"/>
                <a:ext cx="1173692" cy="1478852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C80E88A-3E79-4F42-9678-B101FC82DEC1}"/>
                </a:ext>
              </a:extLst>
            </p:cNvPr>
            <p:cNvGrpSpPr/>
            <p:nvPr/>
          </p:nvGrpSpPr>
          <p:grpSpPr>
            <a:xfrm>
              <a:off x="5142683" y="1106626"/>
              <a:ext cx="1293255" cy="1679957"/>
              <a:chOff x="8771503" y="869387"/>
              <a:chExt cx="1293255" cy="1679957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72CED4A-E07E-48C0-A773-8BD3923A1F1A}"/>
                  </a:ext>
                </a:extLst>
              </p:cNvPr>
              <p:cNvSpPr txBox="1"/>
              <p:nvPr/>
            </p:nvSpPr>
            <p:spPr>
              <a:xfrm>
                <a:off x="9044208" y="869387"/>
                <a:ext cx="102055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207</a:t>
                </a:r>
              </a:p>
              <a:p>
                <a:r>
                  <a:rPr lang="en-US" sz="3200" b="1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 81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3B55A1C-95FF-462C-BF33-F11C7B4DF2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8137" y="1946605"/>
                <a:ext cx="1173692" cy="900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FB5B5E0-4A9E-4B2C-A39C-F8E0707233B2}"/>
                  </a:ext>
                </a:extLst>
              </p:cNvPr>
              <p:cNvSpPr txBox="1"/>
              <p:nvPr/>
            </p:nvSpPr>
            <p:spPr>
              <a:xfrm>
                <a:off x="8771503" y="1130997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5592B53-3107-4925-BE9B-4C31C8F928E4}"/>
                  </a:ext>
                </a:extLst>
              </p:cNvPr>
              <p:cNvSpPr txBox="1"/>
              <p:nvPr/>
            </p:nvSpPr>
            <p:spPr>
              <a:xfrm>
                <a:off x="9217227" y="1964569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2B959-944F-48F3-A15C-4AEAF521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449886" y="2942328"/>
            <a:ext cx="729222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43067459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58217222-5508-4A99-AB31-3912B15A5F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22032"/>
            <a:ext cx="12192000" cy="643596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452172" y="466679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8580974" y="3631860"/>
            <a:ext cx="325325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575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936467" y="3638237"/>
            <a:ext cx="3253255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570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4842963" y="3631860"/>
            <a:ext cx="3265745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585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7" y="69726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75753" y="-486089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BE3FF08-8EF7-4492-BC10-79E4CE6B3842}"/>
              </a:ext>
            </a:extLst>
          </p:cNvPr>
          <p:cNvGrpSpPr/>
          <p:nvPr/>
        </p:nvGrpSpPr>
        <p:grpSpPr>
          <a:xfrm>
            <a:off x="4963420" y="648717"/>
            <a:ext cx="3024830" cy="2416956"/>
            <a:chOff x="4702629" y="678862"/>
            <a:chExt cx="3024830" cy="241695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D0C1372-FDA5-482F-9733-A409C80EA379}"/>
                </a:ext>
              </a:extLst>
            </p:cNvPr>
            <p:cNvGrpSpPr/>
            <p:nvPr/>
          </p:nvGrpSpPr>
          <p:grpSpPr>
            <a:xfrm>
              <a:off x="4702629" y="678862"/>
              <a:ext cx="3024830" cy="2416956"/>
              <a:chOff x="4702629" y="678862"/>
              <a:chExt cx="3024830" cy="2416956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EA794427-BB61-4BAD-8BCF-AEDE0AB3C8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360" b="47928" l="3375" r="44938">
                            <a14:foregroundMark x1="3552" y1="10090" x2="3552" y2="10090"/>
                            <a14:foregroundMark x1="3908" y1="9910" x2="26465" y2="7387"/>
                            <a14:foregroundMark x1="26465" y1="7387" x2="26465" y2="7387"/>
                            <a14:foregroundMark x1="37300" y1="3964" x2="37300" y2="3964"/>
                            <a14:foregroundMark x1="22913" y1="4505" x2="36767" y2="4685"/>
                            <a14:foregroundMark x1="39964" y1="2703" x2="39964" y2="2703"/>
                            <a14:foregroundMark x1="27709" y1="4144" x2="41741" y2="4144"/>
                            <a14:foregroundMark x1="40497" y1="3063" x2="40497" y2="3063"/>
                            <a14:foregroundMark x1="41741" y1="2883" x2="45115" y2="2883"/>
                            <a14:foregroundMark x1="23268" y1="11712" x2="21314" y2="39099"/>
                            <a14:foregroundMark x1="31439" y1="12793" x2="31439" y2="47748"/>
                            <a14:foregroundMark x1="43339" y1="27568" x2="43339" y2="38018"/>
                            <a14:foregroundMark x1="44227" y1="21802" x2="45293" y2="36577"/>
                            <a14:foregroundMark x1="45293" y1="37477" x2="45293" y2="44685"/>
                            <a14:foregroundMark x1="4263" y1="47387" x2="4263" y2="47387"/>
                            <a14:foregroundMark x1="6039" y1="47928" x2="11012" y2="47748"/>
                            <a14:foregroundMark x1="11545" y1="6486" x2="10835" y2="13514"/>
                            <a14:foregroundMark x1="11368" y1="5586" x2="10124" y2="9730"/>
                            <a14:foregroundMark x1="10835" y1="6667" x2="15098" y2="6667"/>
                            <a14:foregroundMark x1="9947" y1="3964" x2="9947" y2="3964"/>
                            <a14:foregroundMark x1="9947" y1="2162" x2="10480" y2="360"/>
                            <a14:foregroundMark x1="41741" y1="2703" x2="41741" y2="2703"/>
                            <a14:foregroundMark x1="16874" y1="4144" x2="42096" y2="1982"/>
                            <a14:foregroundMark x1="42274" y1="1982" x2="42984" y2="6486"/>
                          </a14:backgroundRemoval>
                        </a14:imgEffect>
                      </a14:imgLayer>
                    </a14:imgProps>
                  </a:ext>
                </a:extLst>
              </a:blip>
              <a:srcRect r="50918" b="49257"/>
              <a:stretch/>
            </p:blipFill>
            <p:spPr>
              <a:xfrm>
                <a:off x="4702629" y="678862"/>
                <a:ext cx="2558142" cy="2416956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936EFA21-F573-4487-AC8C-DABA21698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4762" b="97619" l="2500" r="98000">
                            <a14:foregroundMark x1="46500" y1="4762" x2="53000" y2="10714"/>
                            <a14:foregroundMark x1="63000" y1="5159" x2="63000" y2="5159"/>
                            <a14:foregroundMark x1="90500" y1="34524" x2="91000" y2="36508"/>
                            <a14:foregroundMark x1="98000" y1="33730" x2="98000" y2="33730"/>
                            <a14:foregroundMark x1="79000" y1="44048" x2="71500" y2="53571"/>
                            <a14:foregroundMark x1="54500" y1="21825" x2="48500" y2="31746"/>
                            <a14:foregroundMark x1="39000" y1="18651" x2="28500" y2="32937"/>
                            <a14:foregroundMark x1="34500" y1="18651" x2="27000" y2="30556"/>
                            <a14:foregroundMark x1="77000" y1="47619" x2="75500" y2="58730"/>
                            <a14:foregroundMark x1="77000" y1="42460" x2="67500" y2="53175"/>
                            <a14:foregroundMark x1="8500" y1="51984" x2="8500" y2="51984"/>
                            <a14:foregroundMark x1="3000" y1="51984" x2="3000" y2="51984"/>
                            <a14:foregroundMark x1="2500" y1="49603" x2="2500" y2="49603"/>
                            <a14:foregroundMark x1="31000" y1="91667" x2="31000" y2="91667"/>
                            <a14:foregroundMark x1="25000" y1="96429" x2="25000" y2="96429"/>
                            <a14:foregroundMark x1="60500" y1="97619" x2="60500" y2="9761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553767" y="1462382"/>
                <a:ext cx="1173692" cy="1478852"/>
              </a:xfrm>
              <a:prstGeom prst="rect">
                <a:avLst/>
              </a:prstGeom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B3ADB8F-B481-4D0F-8728-754D75948F11}"/>
                </a:ext>
              </a:extLst>
            </p:cNvPr>
            <p:cNvGrpSpPr/>
            <p:nvPr/>
          </p:nvGrpSpPr>
          <p:grpSpPr>
            <a:xfrm>
              <a:off x="5142683" y="1106626"/>
              <a:ext cx="1293255" cy="1679957"/>
              <a:chOff x="8771503" y="869387"/>
              <a:chExt cx="1293255" cy="1679957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FD343F8-1ABF-440F-9C33-E6FE3DAA3DAF}"/>
                  </a:ext>
                </a:extLst>
              </p:cNvPr>
              <p:cNvSpPr txBox="1"/>
              <p:nvPr/>
            </p:nvSpPr>
            <p:spPr>
              <a:xfrm>
                <a:off x="9044208" y="869387"/>
                <a:ext cx="102055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525</a:t>
                </a:r>
              </a:p>
              <a:p>
                <a:r>
                  <a:rPr lang="en-US" sz="3200" b="1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 50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A3508B5-207B-46F3-B63E-39409B4BB9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8137" y="1946605"/>
                <a:ext cx="1173692" cy="900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1797BDE-8F0D-4F17-9DFF-CB7BB016A9C2}"/>
                  </a:ext>
                </a:extLst>
              </p:cNvPr>
              <p:cNvSpPr txBox="1"/>
              <p:nvPr/>
            </p:nvSpPr>
            <p:spPr>
              <a:xfrm>
                <a:off x="8771503" y="1130997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C1362E8-AD0C-4BC1-A9C9-D40354A7A8F0}"/>
                  </a:ext>
                </a:extLst>
              </p:cNvPr>
              <p:cNvSpPr txBox="1"/>
              <p:nvPr/>
            </p:nvSpPr>
            <p:spPr>
              <a:xfrm>
                <a:off x="9217227" y="1964569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C18567B-3D05-41ED-BACC-EAD00CC6CE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22032"/>
            <a:ext cx="12192000" cy="643596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277705" y="426485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465444" y="3614512"/>
            <a:ext cx="292043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349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933839" y="3595023"/>
            <a:ext cx="290926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679</a:t>
            </a:r>
          </a:p>
        </p:txBody>
      </p:sp>
      <p:sp>
        <p:nvSpPr>
          <p:cNvPr id="31" name="B"/>
          <p:cNvSpPr/>
          <p:nvPr/>
        </p:nvSpPr>
        <p:spPr>
          <a:xfrm>
            <a:off x="7826413" y="3650484"/>
            <a:ext cx="290926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348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06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9231" y="69342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71B7F1F-087B-4F0C-B64B-49B965213234}"/>
              </a:ext>
            </a:extLst>
          </p:cNvPr>
          <p:cNvGrpSpPr/>
          <p:nvPr/>
        </p:nvGrpSpPr>
        <p:grpSpPr>
          <a:xfrm>
            <a:off x="4702629" y="678862"/>
            <a:ext cx="3024830" cy="2416956"/>
            <a:chOff x="4702629" y="678862"/>
            <a:chExt cx="3024830" cy="241695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3556245-BEDF-4678-AD69-403CB2AA5D3F}"/>
                </a:ext>
              </a:extLst>
            </p:cNvPr>
            <p:cNvGrpSpPr/>
            <p:nvPr/>
          </p:nvGrpSpPr>
          <p:grpSpPr>
            <a:xfrm>
              <a:off x="4702629" y="678862"/>
              <a:ext cx="3024830" cy="2416956"/>
              <a:chOff x="4702629" y="678862"/>
              <a:chExt cx="3024830" cy="2416956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F98C2AFF-04E6-47D7-9D8D-BEF7AD48A8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360" b="47928" l="3375" r="44938">
                            <a14:foregroundMark x1="3552" y1="10090" x2="3552" y2="10090"/>
                            <a14:foregroundMark x1="3908" y1="9910" x2="26465" y2="7387"/>
                            <a14:foregroundMark x1="26465" y1="7387" x2="26465" y2="7387"/>
                            <a14:foregroundMark x1="37300" y1="3964" x2="37300" y2="3964"/>
                            <a14:foregroundMark x1="22913" y1="4505" x2="36767" y2="4685"/>
                            <a14:foregroundMark x1="39964" y1="2703" x2="39964" y2="2703"/>
                            <a14:foregroundMark x1="27709" y1="4144" x2="41741" y2="4144"/>
                            <a14:foregroundMark x1="40497" y1="3063" x2="40497" y2="3063"/>
                            <a14:foregroundMark x1="41741" y1="2883" x2="45115" y2="2883"/>
                            <a14:foregroundMark x1="23268" y1="11712" x2="21314" y2="39099"/>
                            <a14:foregroundMark x1="31439" y1="12793" x2="31439" y2="47748"/>
                            <a14:foregroundMark x1="43339" y1="27568" x2="43339" y2="38018"/>
                            <a14:foregroundMark x1="44227" y1="21802" x2="45293" y2="36577"/>
                            <a14:foregroundMark x1="45293" y1="37477" x2="45293" y2="44685"/>
                            <a14:foregroundMark x1="4263" y1="47387" x2="4263" y2="47387"/>
                            <a14:foregroundMark x1="6039" y1="47928" x2="11012" y2="47748"/>
                            <a14:foregroundMark x1="11545" y1="6486" x2="10835" y2="13514"/>
                            <a14:foregroundMark x1="11368" y1="5586" x2="10124" y2="9730"/>
                            <a14:foregroundMark x1="10835" y1="6667" x2="15098" y2="6667"/>
                            <a14:foregroundMark x1="9947" y1="3964" x2="9947" y2="3964"/>
                            <a14:foregroundMark x1="9947" y1="2162" x2="10480" y2="360"/>
                            <a14:foregroundMark x1="41741" y1="2703" x2="41741" y2="2703"/>
                            <a14:foregroundMark x1="16874" y1="4144" x2="42096" y2="1982"/>
                            <a14:foregroundMark x1="42274" y1="1982" x2="42984" y2="6486"/>
                          </a14:backgroundRemoval>
                        </a14:imgEffect>
                      </a14:imgLayer>
                    </a14:imgProps>
                  </a:ext>
                </a:extLst>
              </a:blip>
              <a:srcRect r="50918" b="49257"/>
              <a:stretch/>
            </p:blipFill>
            <p:spPr>
              <a:xfrm>
                <a:off x="4702629" y="678862"/>
                <a:ext cx="2558142" cy="2416956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13243246-CD3E-4C72-B278-0DD4FDA08D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4762" b="97619" l="2500" r="98000">
                            <a14:foregroundMark x1="46500" y1="4762" x2="53000" y2="10714"/>
                            <a14:foregroundMark x1="63000" y1="5159" x2="63000" y2="5159"/>
                            <a14:foregroundMark x1="90500" y1="34524" x2="91000" y2="36508"/>
                            <a14:foregroundMark x1="98000" y1="33730" x2="98000" y2="33730"/>
                            <a14:foregroundMark x1="79000" y1="44048" x2="71500" y2="53571"/>
                            <a14:foregroundMark x1="54500" y1="21825" x2="48500" y2="31746"/>
                            <a14:foregroundMark x1="39000" y1="18651" x2="28500" y2="32937"/>
                            <a14:foregroundMark x1="34500" y1="18651" x2="27000" y2="30556"/>
                            <a14:foregroundMark x1="77000" y1="47619" x2="75500" y2="58730"/>
                            <a14:foregroundMark x1="77000" y1="42460" x2="67500" y2="53175"/>
                            <a14:foregroundMark x1="8500" y1="51984" x2="8500" y2="51984"/>
                            <a14:foregroundMark x1="3000" y1="51984" x2="3000" y2="51984"/>
                            <a14:foregroundMark x1="2500" y1="49603" x2="2500" y2="49603"/>
                            <a14:foregroundMark x1="31000" y1="91667" x2="31000" y2="91667"/>
                            <a14:foregroundMark x1="25000" y1="96429" x2="25000" y2="96429"/>
                            <a14:foregroundMark x1="60500" y1="97619" x2="60500" y2="9761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553767" y="1462382"/>
                <a:ext cx="1173692" cy="1478852"/>
              </a:xfrm>
              <a:prstGeom prst="rect">
                <a:avLst/>
              </a:prstGeom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C2AB234-4DE4-4599-A914-64E5A8D490B8}"/>
                </a:ext>
              </a:extLst>
            </p:cNvPr>
            <p:cNvGrpSpPr/>
            <p:nvPr/>
          </p:nvGrpSpPr>
          <p:grpSpPr>
            <a:xfrm>
              <a:off x="5142683" y="1106626"/>
              <a:ext cx="1293255" cy="1679957"/>
              <a:chOff x="8771503" y="869387"/>
              <a:chExt cx="1293255" cy="1679957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42BC6C0-6B15-4246-9E68-B4E949E55BEF}"/>
                  </a:ext>
                </a:extLst>
              </p:cNvPr>
              <p:cNvSpPr txBox="1"/>
              <p:nvPr/>
            </p:nvSpPr>
            <p:spPr>
              <a:xfrm>
                <a:off x="9044208" y="869387"/>
                <a:ext cx="102055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346</a:t>
                </a:r>
              </a:p>
              <a:p>
                <a:r>
                  <a:rPr lang="en-US" sz="3200" b="1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   3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1256887-B8B4-4CB5-A681-D130000E5A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8137" y="1946605"/>
                <a:ext cx="1173692" cy="900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406C444-BEE4-4084-9738-48973FF5DA8B}"/>
                  </a:ext>
                </a:extLst>
              </p:cNvPr>
              <p:cNvSpPr txBox="1"/>
              <p:nvPr/>
            </p:nvSpPr>
            <p:spPr>
              <a:xfrm>
                <a:off x="8771503" y="1130997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EB5466E-D25C-4FB1-9463-A5AC4349DA0F}"/>
                  </a:ext>
                </a:extLst>
              </p:cNvPr>
              <p:cNvSpPr txBox="1"/>
              <p:nvPr/>
            </p:nvSpPr>
            <p:spPr>
              <a:xfrm>
                <a:off x="9217227" y="1964569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16491954-3840-4740-9C4D-61CCB45BBE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22032"/>
            <a:ext cx="12192000" cy="643596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452172" y="496824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5016312" y="3640075"/>
            <a:ext cx="29284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139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555982" y="3665520"/>
            <a:ext cx="29172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689</a:t>
            </a:r>
          </a:p>
        </p:txBody>
      </p:sp>
      <p:sp>
        <p:nvSpPr>
          <p:cNvPr id="31" name="B"/>
          <p:cNvSpPr/>
          <p:nvPr/>
        </p:nvSpPr>
        <p:spPr>
          <a:xfrm>
            <a:off x="8400511" y="3611318"/>
            <a:ext cx="2917281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138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7" y="7274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75753" y="-455944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AFC77D35-46B2-4E2E-8BB4-0A4EA5D8F119}"/>
              </a:ext>
            </a:extLst>
          </p:cNvPr>
          <p:cNvGrpSpPr/>
          <p:nvPr/>
        </p:nvGrpSpPr>
        <p:grpSpPr>
          <a:xfrm>
            <a:off x="4702629" y="678862"/>
            <a:ext cx="3024830" cy="2416956"/>
            <a:chOff x="4702629" y="678862"/>
            <a:chExt cx="3024830" cy="241695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0F65BF4-3571-4D0C-B442-C104C7DAB7AC}"/>
                </a:ext>
              </a:extLst>
            </p:cNvPr>
            <p:cNvGrpSpPr/>
            <p:nvPr/>
          </p:nvGrpSpPr>
          <p:grpSpPr>
            <a:xfrm>
              <a:off x="4702629" y="678862"/>
              <a:ext cx="3024830" cy="2416956"/>
              <a:chOff x="4702629" y="678862"/>
              <a:chExt cx="3024830" cy="2416956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65CA8C8F-AF84-4AC8-9AC8-133BFCB178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360" b="47928" l="3375" r="44938">
                            <a14:foregroundMark x1="3552" y1="10090" x2="3552" y2="10090"/>
                            <a14:foregroundMark x1="3908" y1="9910" x2="26465" y2="7387"/>
                            <a14:foregroundMark x1="26465" y1="7387" x2="26465" y2="7387"/>
                            <a14:foregroundMark x1="37300" y1="3964" x2="37300" y2="3964"/>
                            <a14:foregroundMark x1="22913" y1="4505" x2="36767" y2="4685"/>
                            <a14:foregroundMark x1="39964" y1="2703" x2="39964" y2="2703"/>
                            <a14:foregroundMark x1="27709" y1="4144" x2="41741" y2="4144"/>
                            <a14:foregroundMark x1="40497" y1="3063" x2="40497" y2="3063"/>
                            <a14:foregroundMark x1="41741" y1="2883" x2="45115" y2="2883"/>
                            <a14:foregroundMark x1="23268" y1="11712" x2="21314" y2="39099"/>
                            <a14:foregroundMark x1="31439" y1="12793" x2="31439" y2="47748"/>
                            <a14:foregroundMark x1="43339" y1="27568" x2="43339" y2="38018"/>
                            <a14:foregroundMark x1="44227" y1="21802" x2="45293" y2="36577"/>
                            <a14:foregroundMark x1="45293" y1="37477" x2="45293" y2="44685"/>
                            <a14:foregroundMark x1="4263" y1="47387" x2="4263" y2="47387"/>
                            <a14:foregroundMark x1="6039" y1="47928" x2="11012" y2="47748"/>
                            <a14:foregroundMark x1="11545" y1="6486" x2="10835" y2="13514"/>
                            <a14:foregroundMark x1="11368" y1="5586" x2="10124" y2="9730"/>
                            <a14:foregroundMark x1="10835" y1="6667" x2="15098" y2="6667"/>
                            <a14:foregroundMark x1="9947" y1="3964" x2="9947" y2="3964"/>
                            <a14:foregroundMark x1="9947" y1="2162" x2="10480" y2="360"/>
                            <a14:foregroundMark x1="41741" y1="2703" x2="41741" y2="2703"/>
                            <a14:foregroundMark x1="16874" y1="4144" x2="42096" y2="1982"/>
                            <a14:foregroundMark x1="42274" y1="1982" x2="42984" y2="6486"/>
                          </a14:backgroundRemoval>
                        </a14:imgEffect>
                      </a14:imgLayer>
                    </a14:imgProps>
                  </a:ext>
                </a:extLst>
              </a:blip>
              <a:srcRect r="50918" b="49257"/>
              <a:stretch/>
            </p:blipFill>
            <p:spPr>
              <a:xfrm>
                <a:off x="4702629" y="678862"/>
                <a:ext cx="2558142" cy="2416956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562BEFBD-26CA-41AE-98FE-0AC0AB100C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4762" b="97619" l="2500" r="98000">
                            <a14:foregroundMark x1="46500" y1="4762" x2="53000" y2="10714"/>
                            <a14:foregroundMark x1="63000" y1="5159" x2="63000" y2="5159"/>
                            <a14:foregroundMark x1="90500" y1="34524" x2="91000" y2="36508"/>
                            <a14:foregroundMark x1="98000" y1="33730" x2="98000" y2="33730"/>
                            <a14:foregroundMark x1="79000" y1="44048" x2="71500" y2="53571"/>
                            <a14:foregroundMark x1="54500" y1="21825" x2="48500" y2="31746"/>
                            <a14:foregroundMark x1="39000" y1="18651" x2="28500" y2="32937"/>
                            <a14:foregroundMark x1="34500" y1="18651" x2="27000" y2="30556"/>
                            <a14:foregroundMark x1="77000" y1="47619" x2="75500" y2="58730"/>
                            <a14:foregroundMark x1="77000" y1="42460" x2="67500" y2="53175"/>
                            <a14:foregroundMark x1="8500" y1="51984" x2="8500" y2="51984"/>
                            <a14:foregroundMark x1="3000" y1="51984" x2="3000" y2="51984"/>
                            <a14:foregroundMark x1="2500" y1="49603" x2="2500" y2="49603"/>
                            <a14:foregroundMark x1="31000" y1="91667" x2="31000" y2="91667"/>
                            <a14:foregroundMark x1="25000" y1="96429" x2="25000" y2="96429"/>
                            <a14:foregroundMark x1="60500" y1="97619" x2="60500" y2="9761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553767" y="1462382"/>
                <a:ext cx="1173692" cy="1478852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A79068B-4B49-4FB1-AAD7-0D9F74D894CD}"/>
                </a:ext>
              </a:extLst>
            </p:cNvPr>
            <p:cNvGrpSpPr/>
            <p:nvPr/>
          </p:nvGrpSpPr>
          <p:grpSpPr>
            <a:xfrm>
              <a:off x="5142683" y="1106626"/>
              <a:ext cx="1293255" cy="1679957"/>
              <a:chOff x="8771503" y="869387"/>
              <a:chExt cx="1293255" cy="1679957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41BE06B-211C-4461-ADD8-E676E3618E0D}"/>
                  </a:ext>
                </a:extLst>
              </p:cNvPr>
              <p:cNvSpPr txBox="1"/>
              <p:nvPr/>
            </p:nvSpPr>
            <p:spPr>
              <a:xfrm>
                <a:off x="9044208" y="869387"/>
                <a:ext cx="102055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134</a:t>
                </a:r>
              </a:p>
              <a:p>
                <a:r>
                  <a:rPr lang="en-US" sz="3200" b="1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   5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48BAB61C-1F55-4BFA-ACC0-B6429CCF68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8137" y="1946605"/>
                <a:ext cx="1173692" cy="900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316D08D-C8A7-4CFC-878B-9B3F393FF521}"/>
                  </a:ext>
                </a:extLst>
              </p:cNvPr>
              <p:cNvSpPr txBox="1"/>
              <p:nvPr/>
            </p:nvSpPr>
            <p:spPr>
              <a:xfrm>
                <a:off x="8771503" y="1130997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0FC2523-9DDD-4BF1-98C6-F19BD62EE5C8}"/>
                  </a:ext>
                </a:extLst>
              </p:cNvPr>
              <p:cNvSpPr txBox="1"/>
              <p:nvPr/>
            </p:nvSpPr>
            <p:spPr>
              <a:xfrm>
                <a:off x="9217227" y="1964569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28C7CD-320A-435D-A1B8-21795C364045}"/>
              </a:ext>
            </a:extLst>
          </p:cNvPr>
          <p:cNvSpPr txBox="1"/>
          <p:nvPr/>
        </p:nvSpPr>
        <p:spPr>
          <a:xfrm>
            <a:off x="2306589" y="3634635"/>
            <a:ext cx="7276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61A97B-D9D8-4CF1-87EE-3F2DD5F0EC9E}"/>
              </a:ext>
            </a:extLst>
          </p:cNvPr>
          <p:cNvSpPr txBox="1"/>
          <p:nvPr/>
        </p:nvSpPr>
        <p:spPr>
          <a:xfrm>
            <a:off x="2457591" y="3575911"/>
            <a:ext cx="7276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9693C2-76AE-459F-9040-D3ADD275D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8EF36035-1A91-4FD5-84FE-8A29891857D6}"/>
              </a:ext>
            </a:extLst>
          </p:cNvPr>
          <p:cNvSpPr txBox="1"/>
          <p:nvPr/>
        </p:nvSpPr>
        <p:spPr>
          <a:xfrm>
            <a:off x="3104133" y="2453924"/>
            <a:ext cx="5455657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564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F5DF00-46EF-4FFB-A756-447B1743B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"/>
          <a:stretch/>
        </p:blipFill>
        <p:spPr>
          <a:xfrm>
            <a:off x="-1" y="10868"/>
            <a:ext cx="12192001" cy="641850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8EF33F-1AF6-4E71-A5EB-18F2ECD59623}"/>
              </a:ext>
            </a:extLst>
          </p:cNvPr>
          <p:cNvSpPr/>
          <p:nvPr/>
        </p:nvSpPr>
        <p:spPr>
          <a:xfrm>
            <a:off x="979303" y="2762249"/>
            <a:ext cx="1679944" cy="167640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5 </a:t>
            </a:r>
            <a:r>
              <a:rPr lang="en-US" sz="2700" b="1" dirty="0" err="1"/>
              <a:t>chướng</a:t>
            </a:r>
            <a:r>
              <a:rPr lang="en-US" sz="2700" b="1" dirty="0"/>
              <a:t> </a:t>
            </a:r>
            <a:r>
              <a:rPr lang="en-US" sz="2700" b="1" dirty="0" err="1"/>
              <a:t>ngại</a:t>
            </a:r>
            <a:r>
              <a:rPr lang="en-US" sz="2700" b="1" dirty="0"/>
              <a:t> </a:t>
            </a:r>
            <a:r>
              <a:rPr lang="en-US" sz="2700" b="1" dirty="0" err="1"/>
              <a:t>vật</a:t>
            </a: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ĐUA XE</a:t>
            </a:r>
          </a:p>
        </p:txBody>
      </p:sp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C57ED8-6978-43C9-98FC-0651252C6089}"/>
              </a:ext>
            </a:extLst>
          </p:cNvPr>
          <p:cNvGrpSpPr/>
          <p:nvPr/>
        </p:nvGrpSpPr>
        <p:grpSpPr>
          <a:xfrm>
            <a:off x="0" y="0"/>
            <a:ext cx="12192000" cy="6466114"/>
            <a:chOff x="-111258" y="237604"/>
            <a:chExt cx="12925593" cy="65867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07" t="9144" r="3162" b="9409"/>
            <a:stretch/>
          </p:blipFill>
          <p:spPr>
            <a:xfrm>
              <a:off x="-111258" y="237604"/>
              <a:ext cx="12925593" cy="658675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802C0CD-54A0-49EB-8894-E3FFEB2FA69B}"/>
                </a:ext>
              </a:extLst>
            </p:cNvPr>
            <p:cNvSpPr/>
            <p:nvPr/>
          </p:nvSpPr>
          <p:spPr>
            <a:xfrm>
              <a:off x="3108599" y="1379750"/>
              <a:ext cx="7316809" cy="2594780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</a:rPr>
                <a:t>Em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hãy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chọn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đáp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án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đúng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để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chiếc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xe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thể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vượt</a:t>
              </a:r>
              <a:r>
                <a:rPr lang="en-US" sz="2400" b="1" dirty="0">
                  <a:latin typeface="UTM Avo" panose="02040603050506020204" pitchFamily="18" charset="0"/>
                </a:rPr>
                <a:t> qua </a:t>
              </a:r>
              <a:r>
                <a:rPr lang="en-US" sz="2400" b="1" dirty="0" err="1">
                  <a:latin typeface="UTM Avo" panose="02040603050506020204" pitchFamily="18" charset="0"/>
                </a:rPr>
                <a:t>chướng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ngại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vật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và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về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đích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nhanh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nhất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nhé</a:t>
              </a:r>
              <a:r>
                <a:rPr lang="en-US" sz="2400" b="1" dirty="0">
                  <a:latin typeface="UTM Avo" panose="02040603050506020204" pitchFamily="18" charset="0"/>
                </a:rPr>
                <a:t>!</a:t>
              </a:r>
            </a:p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2FC350E-1370-47B5-9162-F7A1C19AE1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500" y1="49444" x2="66944" y2="50556"/>
                        <a14:foregroundMark x1="34167" y1="46389" x2="70000" y2="49167"/>
                        <a14:foregroundMark x1="64444" y1="42500" x2="64167" y2="38333"/>
                        <a14:foregroundMark x1="34444" y1="53056" x2="67500" y2="55278"/>
                        <a14:foregroundMark x1="39722" y1="61389" x2="42222" y2="5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29524" b="29762"/>
          <a:stretch/>
        </p:blipFill>
        <p:spPr>
          <a:xfrm>
            <a:off x="5578928" y="2691515"/>
            <a:ext cx="1817914" cy="82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848F1A69-733A-4C4C-B330-47E6378F4675}"/>
              </a:ext>
            </a:extLst>
          </p:cNvPr>
          <p:cNvGrpSpPr/>
          <p:nvPr/>
        </p:nvGrpSpPr>
        <p:grpSpPr>
          <a:xfrm>
            <a:off x="-8" y="-1293"/>
            <a:ext cx="12192008" cy="6451593"/>
            <a:chOff x="-8" y="-1293"/>
            <a:chExt cx="12192008" cy="645159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A0EB151-7DD3-4839-B1DD-E08B5310A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93"/>
              <a:ext cx="12192000" cy="645159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551F4C4-70B7-484C-A2CE-9E919328F0E6}"/>
                </a:ext>
              </a:extLst>
            </p:cNvPr>
            <p:cNvSpPr/>
            <p:nvPr/>
          </p:nvSpPr>
          <p:spPr>
            <a:xfrm>
              <a:off x="-8" y="4656874"/>
              <a:ext cx="1752607" cy="1195618"/>
            </a:xfrm>
            <a:prstGeom prst="rect">
              <a:avLst/>
            </a:prstGeom>
            <a:solidFill>
              <a:srgbClr val="454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195354" y="2921048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7234" y="2921048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687568" y="3897881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3956672" y="2144966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338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96846" y="5507987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627610" y="4342795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A973EB-F329-492B-9B36-EF3993ADF8F0}"/>
              </a:ext>
            </a:extLst>
          </p:cNvPr>
          <p:cNvGrpSpPr/>
          <p:nvPr/>
        </p:nvGrpSpPr>
        <p:grpSpPr>
          <a:xfrm>
            <a:off x="3297364" y="48411"/>
            <a:ext cx="4806636" cy="1810317"/>
            <a:chOff x="3297364" y="48411"/>
            <a:chExt cx="4806636" cy="18103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7013CCD-44EF-48E3-AD45-7EBEAF568249}"/>
                </a:ext>
              </a:extLst>
            </p:cNvPr>
            <p:cNvGrpSpPr/>
            <p:nvPr/>
          </p:nvGrpSpPr>
          <p:grpSpPr>
            <a:xfrm>
              <a:off x="3297364" y="48411"/>
              <a:ext cx="4806636" cy="1810317"/>
              <a:chOff x="3436491" y="48411"/>
              <a:chExt cx="4806636" cy="1385212"/>
            </a:xfrm>
          </p:grpSpPr>
          <p:sp>
            <p:nvSpPr>
              <p:cNvPr id="11" name="Round Same Side Corner Rectangle 10">
                <a:extLst>
                  <a:ext uri="{FF2B5EF4-FFF2-40B4-BE49-F238E27FC236}">
                    <a16:creationId xmlns:a16="http://schemas.microsoft.com/office/drawing/2014/main" id="{605B98C8-F8B1-49FA-BDF5-FAC053EFBB5E}"/>
                  </a:ext>
                </a:extLst>
              </p:cNvPr>
              <p:cNvSpPr/>
              <p:nvPr/>
            </p:nvSpPr>
            <p:spPr>
              <a:xfrm>
                <a:off x="3436491" y="48411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9C456EE-9B92-4C2A-BA52-2576E69409F2}"/>
                  </a:ext>
                </a:extLst>
              </p:cNvPr>
              <p:cNvSpPr/>
              <p:nvPr/>
            </p:nvSpPr>
            <p:spPr>
              <a:xfrm>
                <a:off x="3956672" y="202408"/>
                <a:ext cx="3766273" cy="44745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60F5E30-A20B-48A7-A1A4-245FCC2FE284}"/>
                </a:ext>
              </a:extLst>
            </p:cNvPr>
            <p:cNvGrpSpPr/>
            <p:nvPr/>
          </p:nvGrpSpPr>
          <p:grpSpPr>
            <a:xfrm>
              <a:off x="5004414" y="178771"/>
              <a:ext cx="1425963" cy="1679957"/>
              <a:chOff x="8771503" y="869387"/>
              <a:chExt cx="1425963" cy="1679957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49C6D49-6C2E-44EE-A352-78E23D2846FE}"/>
                  </a:ext>
                </a:extLst>
              </p:cNvPr>
              <p:cNvSpPr txBox="1"/>
              <p:nvPr/>
            </p:nvSpPr>
            <p:spPr>
              <a:xfrm>
                <a:off x="9044208" y="869387"/>
                <a:ext cx="115325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137</a:t>
                </a:r>
              </a:p>
              <a:p>
                <a:r>
                  <a:rPr lang="en-US" sz="3200" b="1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201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DD76479-FA7F-4AF4-8147-6B6F8045BD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8137" y="1946605"/>
                <a:ext cx="1173692" cy="900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E879A71-E941-41A9-A17E-85B299D689B6}"/>
                  </a:ext>
                </a:extLst>
              </p:cNvPr>
              <p:cNvSpPr txBox="1"/>
              <p:nvPr/>
            </p:nvSpPr>
            <p:spPr>
              <a:xfrm>
                <a:off x="8771503" y="1130997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8154AA5-ABDF-4AC2-BE94-19C1E13DDDA9}"/>
                  </a:ext>
                </a:extLst>
              </p:cNvPr>
              <p:cNvSpPr txBox="1"/>
              <p:nvPr/>
            </p:nvSpPr>
            <p:spPr>
              <a:xfrm>
                <a:off x="9217227" y="1964569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78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9" grpId="0" animBg="1"/>
      <p:bldP spid="19" grpId="1" animBg="1"/>
      <p:bldP spid="1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0D59108-9375-40A8-951C-ECBB07E313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444565" y="3625261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994" y="3459989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82736" y="4911081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5719" y="5753276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984750" y="508681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22" name="A">
            <a:extLst>
              <a:ext uri="{FF2B5EF4-FFF2-40B4-BE49-F238E27FC236}">
                <a16:creationId xmlns:a16="http://schemas.microsoft.com/office/drawing/2014/main" id="{EF6B63D2-F8F9-45A7-A0B4-C4FA0CDC18A4}"/>
              </a:ext>
            </a:extLst>
          </p:cNvPr>
          <p:cNvSpPr/>
          <p:nvPr/>
        </p:nvSpPr>
        <p:spPr>
          <a:xfrm>
            <a:off x="3956672" y="2144966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695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B09EA8-726F-4C74-A24A-1B70EC695BA0}"/>
              </a:ext>
            </a:extLst>
          </p:cNvPr>
          <p:cNvGrpSpPr/>
          <p:nvPr/>
        </p:nvGrpSpPr>
        <p:grpSpPr>
          <a:xfrm>
            <a:off x="3297364" y="48411"/>
            <a:ext cx="4806636" cy="1810317"/>
            <a:chOff x="3297364" y="48411"/>
            <a:chExt cx="4806636" cy="181031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EBB986D-D47D-40AD-85FA-7C9BDD44043D}"/>
                </a:ext>
              </a:extLst>
            </p:cNvPr>
            <p:cNvGrpSpPr/>
            <p:nvPr/>
          </p:nvGrpSpPr>
          <p:grpSpPr>
            <a:xfrm>
              <a:off x="3297364" y="48411"/>
              <a:ext cx="4806636" cy="1810317"/>
              <a:chOff x="3436491" y="48411"/>
              <a:chExt cx="4806636" cy="1385212"/>
            </a:xfrm>
          </p:grpSpPr>
          <p:sp>
            <p:nvSpPr>
              <p:cNvPr id="30" name="Round Same Side Corner Rectangle 10">
                <a:extLst>
                  <a:ext uri="{FF2B5EF4-FFF2-40B4-BE49-F238E27FC236}">
                    <a16:creationId xmlns:a16="http://schemas.microsoft.com/office/drawing/2014/main" id="{45B8B4AF-4F2C-4724-9D55-EAB23D0374DB}"/>
                  </a:ext>
                </a:extLst>
              </p:cNvPr>
              <p:cNvSpPr/>
              <p:nvPr/>
            </p:nvSpPr>
            <p:spPr>
              <a:xfrm>
                <a:off x="3436491" y="48411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5B50BF0-EAA5-45F3-9947-5BDAAFF37998}"/>
                  </a:ext>
                </a:extLst>
              </p:cNvPr>
              <p:cNvSpPr/>
              <p:nvPr/>
            </p:nvSpPr>
            <p:spPr>
              <a:xfrm>
                <a:off x="3956672" y="202408"/>
                <a:ext cx="3766273" cy="44745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906CA40-7AFE-40DC-A56B-CC3C78512FE0}"/>
                </a:ext>
              </a:extLst>
            </p:cNvPr>
            <p:cNvGrpSpPr/>
            <p:nvPr/>
          </p:nvGrpSpPr>
          <p:grpSpPr>
            <a:xfrm>
              <a:off x="5004414" y="178771"/>
              <a:ext cx="1425963" cy="1679957"/>
              <a:chOff x="8771503" y="869387"/>
              <a:chExt cx="1425963" cy="1679957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5DB2A6-D9C8-4972-A7A8-12534FA5F884}"/>
                  </a:ext>
                </a:extLst>
              </p:cNvPr>
              <p:cNvSpPr txBox="1"/>
              <p:nvPr/>
            </p:nvSpPr>
            <p:spPr>
              <a:xfrm>
                <a:off x="9044208" y="869387"/>
                <a:ext cx="115325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513</a:t>
                </a:r>
              </a:p>
              <a:p>
                <a:r>
                  <a:rPr lang="en-US" sz="3200" b="1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182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8511C41-8B93-4BBD-A8C9-6B0276FDCC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8137" y="1946605"/>
                <a:ext cx="1173692" cy="900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69D0D-259D-4EDA-AB38-1525D524ED09}"/>
                  </a:ext>
                </a:extLst>
              </p:cNvPr>
              <p:cNvSpPr txBox="1"/>
              <p:nvPr/>
            </p:nvSpPr>
            <p:spPr>
              <a:xfrm>
                <a:off x="8771503" y="1130997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AF487AA-E299-447F-87EC-D02909038111}"/>
                  </a:ext>
                </a:extLst>
              </p:cNvPr>
              <p:cNvSpPr txBox="1"/>
              <p:nvPr/>
            </p:nvSpPr>
            <p:spPr>
              <a:xfrm>
                <a:off x="9217227" y="1964569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78"/>
                            </p:stCondLst>
                            <p:childTnLst>
                              <p:par>
                                <p:cTn id="6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A354AA-E98E-445B-860B-76C4441957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452609" y="3636695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1002" y="3535355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00893" y="4838038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3246" y="5729435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778768" y="4878595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19" name="A">
            <a:extLst>
              <a:ext uri="{FF2B5EF4-FFF2-40B4-BE49-F238E27FC236}">
                <a16:creationId xmlns:a16="http://schemas.microsoft.com/office/drawing/2014/main" id="{D5AC2080-9959-48C5-B26C-B722DFA6C0E3}"/>
              </a:ext>
            </a:extLst>
          </p:cNvPr>
          <p:cNvSpPr/>
          <p:nvPr/>
        </p:nvSpPr>
        <p:spPr>
          <a:xfrm>
            <a:off x="3956672" y="2144966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576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6B77AC-33D7-4EEF-A85D-A552814633A2}"/>
              </a:ext>
            </a:extLst>
          </p:cNvPr>
          <p:cNvGrpSpPr/>
          <p:nvPr/>
        </p:nvGrpSpPr>
        <p:grpSpPr>
          <a:xfrm>
            <a:off x="3297364" y="48411"/>
            <a:ext cx="4806636" cy="1810317"/>
            <a:chOff x="3297364" y="48411"/>
            <a:chExt cx="4806636" cy="181031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A0E31FE-EED4-4DEC-8D41-13D62B98C076}"/>
                </a:ext>
              </a:extLst>
            </p:cNvPr>
            <p:cNvGrpSpPr/>
            <p:nvPr/>
          </p:nvGrpSpPr>
          <p:grpSpPr>
            <a:xfrm>
              <a:off x="3297364" y="48411"/>
              <a:ext cx="4806636" cy="1810317"/>
              <a:chOff x="3436491" y="48411"/>
              <a:chExt cx="4806636" cy="1385212"/>
            </a:xfrm>
          </p:grpSpPr>
          <p:sp>
            <p:nvSpPr>
              <p:cNvPr id="29" name="Round Same Side Corner Rectangle 10">
                <a:extLst>
                  <a:ext uri="{FF2B5EF4-FFF2-40B4-BE49-F238E27FC236}">
                    <a16:creationId xmlns:a16="http://schemas.microsoft.com/office/drawing/2014/main" id="{021B7AA6-1D83-42A6-AE6D-7ECAB761B093}"/>
                  </a:ext>
                </a:extLst>
              </p:cNvPr>
              <p:cNvSpPr/>
              <p:nvPr/>
            </p:nvSpPr>
            <p:spPr>
              <a:xfrm>
                <a:off x="3436491" y="48411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93F0462-1383-4BB4-BB98-F7ED38D2AD75}"/>
                  </a:ext>
                </a:extLst>
              </p:cNvPr>
              <p:cNvSpPr/>
              <p:nvPr/>
            </p:nvSpPr>
            <p:spPr>
              <a:xfrm>
                <a:off x="3956672" y="202408"/>
                <a:ext cx="3766273" cy="44745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03AA63A-08E2-423F-B0B3-4D909695499B}"/>
                </a:ext>
              </a:extLst>
            </p:cNvPr>
            <p:cNvGrpSpPr/>
            <p:nvPr/>
          </p:nvGrpSpPr>
          <p:grpSpPr>
            <a:xfrm>
              <a:off x="5004414" y="178771"/>
              <a:ext cx="1425963" cy="1679957"/>
              <a:chOff x="8771503" y="869387"/>
              <a:chExt cx="1425963" cy="1679957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21688AD-86B4-447B-9577-6552573D1701}"/>
                  </a:ext>
                </a:extLst>
              </p:cNvPr>
              <p:cNvSpPr txBox="1"/>
              <p:nvPr/>
            </p:nvSpPr>
            <p:spPr>
              <a:xfrm>
                <a:off x="9044208" y="869387"/>
                <a:ext cx="115325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370</a:t>
                </a:r>
              </a:p>
              <a:p>
                <a:r>
                  <a:rPr lang="en-US" sz="3200" b="1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206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9D2C722-BA38-4C29-A82E-978D1D21BC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8137" y="1946605"/>
                <a:ext cx="1173692" cy="900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9423CC-1273-443D-92DD-6CDCDE23F5FE}"/>
                  </a:ext>
                </a:extLst>
              </p:cNvPr>
              <p:cNvSpPr txBox="1"/>
              <p:nvPr/>
            </p:nvSpPr>
            <p:spPr>
              <a:xfrm>
                <a:off x="8771503" y="1130997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5274941-5558-4FF6-8513-81F9CDDB2340}"/>
                  </a:ext>
                </a:extLst>
              </p:cNvPr>
              <p:cNvSpPr txBox="1"/>
              <p:nvPr/>
            </p:nvSpPr>
            <p:spPr>
              <a:xfrm>
                <a:off x="9217227" y="1964569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78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7" grpId="2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93E6D7-6770-4589-B20F-14F4DA946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6" y="11211"/>
            <a:ext cx="12204696" cy="6444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072929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4351</TotalTime>
  <Words>557</Words>
  <Application>Microsoft Office PowerPoint</Application>
  <PresentationFormat>Widescreen</PresentationFormat>
  <Paragraphs>218</Paragraphs>
  <Slides>25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Microsoft YaHei</vt:lpstr>
      <vt:lpstr>Arial</vt:lpstr>
      <vt:lpstr>Calibri</vt:lpstr>
      <vt:lpstr>Cambria Math</vt:lpstr>
      <vt:lpstr>Times New Roman</vt:lpstr>
      <vt:lpstr>UTM Avo</vt:lpstr>
      <vt:lpstr>Wingdings</vt:lpstr>
      <vt:lpstr>1_Office Theme</vt:lpstr>
      <vt:lpstr>Tuần 28 Bài 79: Phép cộng (không nhớ)  trong phạm vi 1000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643</cp:revision>
  <dcterms:created xsi:type="dcterms:W3CDTF">2021-02-20T02:56:00Z</dcterms:created>
  <dcterms:modified xsi:type="dcterms:W3CDTF">2022-03-09T01:29:11Z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