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259" r:id="rId3"/>
    <p:sldId id="527" r:id="rId4"/>
    <p:sldId id="528" r:id="rId5"/>
    <p:sldId id="343" r:id="rId6"/>
    <p:sldId id="344" r:id="rId7"/>
    <p:sldId id="345" r:id="rId8"/>
    <p:sldId id="260" r:id="rId9"/>
    <p:sldId id="351" r:id="rId10"/>
    <p:sldId id="426" r:id="rId11"/>
    <p:sldId id="2007577152" r:id="rId12"/>
    <p:sldId id="2007577180" r:id="rId13"/>
    <p:sldId id="2007577179" r:id="rId14"/>
    <p:sldId id="2007577174" r:id="rId15"/>
    <p:sldId id="2007577181" r:id="rId16"/>
    <p:sldId id="417" r:id="rId17"/>
    <p:sldId id="25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20A"/>
    <a:srgbClr val="0000CC"/>
    <a:srgbClr val="000066"/>
    <a:srgbClr val="00B050"/>
    <a:srgbClr val="FF6600"/>
    <a:srgbClr val="FF3399"/>
    <a:srgbClr val="99FF66"/>
    <a:srgbClr val="CCFF99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>
        <p:scale>
          <a:sx n="66" d="100"/>
          <a:sy n="66" d="100"/>
        </p:scale>
        <p:origin x="231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56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4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6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0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2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95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5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37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70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06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3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42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2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1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15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59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8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81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773" r:id="rId11"/>
    <p:sldLayoutId id="2147483771" r:id="rId12"/>
    <p:sldLayoutId id="2147483769" r:id="rId13"/>
    <p:sldLayoutId id="2147483767" r:id="rId14"/>
    <p:sldLayoutId id="2147483760" r:id="rId15"/>
    <p:sldLayoutId id="2147483758" r:id="rId16"/>
    <p:sldLayoutId id="2147483756" r:id="rId17"/>
    <p:sldLayoutId id="2147483657" r:id="rId18"/>
    <p:sldLayoutId id="2147483659" r:id="rId19"/>
    <p:sldLayoutId id="2147483747" r:id="rId20"/>
    <p:sldLayoutId id="2147483765" r:id="rId21"/>
    <p:sldLayoutId id="2147483763" r:id="rId22"/>
    <p:sldLayoutId id="2147483754" r:id="rId23"/>
    <p:sldLayoutId id="2147483753" r:id="rId24"/>
    <p:sldLayoutId id="2147483752" r:id="rId25"/>
    <p:sldLayoutId id="2147483751" r:id="rId26"/>
    <p:sldLayoutId id="2147483750" r:id="rId27"/>
    <p:sldLayoutId id="2147483749" r:id="rId28"/>
    <p:sldLayoutId id="2147483748" r:id="rId29"/>
    <p:sldLayoutId id="214748377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3.gif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25.png"/><Relationship Id="rId28" Type="http://schemas.microsoft.com/office/2007/relationships/hdphoto" Target="../media/hdphoto10.wdp"/><Relationship Id="rId10" Type="http://schemas.openxmlformats.org/officeDocument/2006/relationships/image" Target="../media/image16.png"/><Relationship Id="rId19" Type="http://schemas.openxmlformats.org/officeDocument/2006/relationships/image" Target="../media/image21.jpeg"/><Relationship Id="rId31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8.png"/><Relationship Id="rId22" Type="http://schemas.openxmlformats.org/officeDocument/2006/relationships/image" Target="../media/image24.gif"/><Relationship Id="rId27" Type="http://schemas.openxmlformats.org/officeDocument/2006/relationships/image" Target="../media/image27.png"/><Relationship Id="rId30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12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3.wdp"/><Relationship Id="rId24" Type="http://schemas.openxmlformats.org/officeDocument/2006/relationships/image" Target="../media/image25.png"/><Relationship Id="rId32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9.png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4.wdp"/><Relationship Id="rId22" Type="http://schemas.openxmlformats.org/officeDocument/2006/relationships/image" Target="../media/image23.gif"/><Relationship Id="rId27" Type="http://schemas.microsoft.com/office/2007/relationships/hdphoto" Target="../media/hdphoto11.wdp"/><Relationship Id="rId30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png"/><Relationship Id="rId18" Type="http://schemas.openxmlformats.org/officeDocument/2006/relationships/image" Target="../media/image20.png"/><Relationship Id="rId26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11.wdp"/><Relationship Id="rId33" Type="http://schemas.microsoft.com/office/2007/relationships/hdphoto" Target="../media/hdphoto8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28.png"/><Relationship Id="rId32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6.png"/><Relationship Id="rId10" Type="http://schemas.openxmlformats.org/officeDocument/2006/relationships/image" Target="../media/image33.png"/><Relationship Id="rId19" Type="http://schemas.microsoft.com/office/2007/relationships/hdphoto" Target="../media/hdphoto7.wdp"/><Relationship Id="rId31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6.wdp"/><Relationship Id="rId22" Type="http://schemas.openxmlformats.org/officeDocument/2006/relationships/image" Target="../media/image23.gif"/><Relationship Id="rId27" Type="http://schemas.microsoft.com/office/2007/relationships/hdphoto" Target="../media/hdphoto12.wdp"/><Relationship Id="rId30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19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0.xml"/><Relationship Id="rId16" Type="http://schemas.microsoft.com/office/2007/relationships/hdphoto" Target="../media/hdphoto6.wdp"/><Relationship Id="rId20" Type="http://schemas.openxmlformats.org/officeDocument/2006/relationships/image" Target="../media/image21.jpeg"/><Relationship Id="rId29" Type="http://schemas.microsoft.com/office/2007/relationships/hdphoto" Target="../media/hdphoto12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25.png"/><Relationship Id="rId32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23" Type="http://schemas.openxmlformats.org/officeDocument/2006/relationships/image" Target="../media/image24.gif"/><Relationship Id="rId28" Type="http://schemas.openxmlformats.org/officeDocument/2006/relationships/image" Target="../media/image29.png"/><Relationship Id="rId10" Type="http://schemas.openxmlformats.org/officeDocument/2006/relationships/image" Target="../media/image35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microsoft.com/office/2007/relationships/hdphoto" Target="../media/hdphoto18.wdp"/><Relationship Id="rId22" Type="http://schemas.openxmlformats.org/officeDocument/2006/relationships/image" Target="../media/image23.gif"/><Relationship Id="rId27" Type="http://schemas.microsoft.com/office/2007/relationships/hdphoto" Target="../media/hdphoto11.wdp"/><Relationship Id="rId3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9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5" Type="http://schemas.openxmlformats.org/officeDocument/2006/relationships/audio" Target="NUL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78: Luyện tập chung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05DA72-871E-4664-810B-8343FBC6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75F60F35-5AA8-43C4-B5C3-96889797F672}"/>
              </a:ext>
            </a:extLst>
          </p:cNvPr>
          <p:cNvSpPr/>
          <p:nvPr/>
        </p:nvSpPr>
        <p:spPr>
          <a:xfrm>
            <a:off x="746449" y="416037"/>
            <a:ext cx="10618237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4079512" y="160826"/>
            <a:ext cx="3323237" cy="586205"/>
            <a:chOff x="2102177" y="171346"/>
            <a:chExt cx="332323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301659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Cho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FB0BBD1-938C-4AD6-A503-C1FC78F01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22780" y="1238637"/>
            <a:ext cx="1494477" cy="15466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C841C8-BC49-4964-9A6F-7CE5BE69774A}"/>
              </a:ext>
            </a:extLst>
          </p:cNvPr>
          <p:cNvSpPr txBox="1"/>
          <p:nvPr/>
        </p:nvSpPr>
        <p:spPr>
          <a:xfrm>
            <a:off x="1525696" y="2922220"/>
            <a:ext cx="9059741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endParaRPr lang="en-US" sz="26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1BE98F-8835-4690-B4FD-7D84CC2BE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93033" y="1169419"/>
            <a:ext cx="1494477" cy="15466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269D6C-A182-4D87-A510-65480E0EC9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6833" y="1169419"/>
            <a:ext cx="1494477" cy="15466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AB7065-E1F7-49C2-AA70-6865100AD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60633" y="1169419"/>
            <a:ext cx="1494477" cy="1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05DA72-871E-4664-810B-8343FBC6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75F60F35-5AA8-43C4-B5C3-96889797F672}"/>
              </a:ext>
            </a:extLst>
          </p:cNvPr>
          <p:cNvSpPr/>
          <p:nvPr/>
        </p:nvSpPr>
        <p:spPr>
          <a:xfrm>
            <a:off x="612843" y="311286"/>
            <a:ext cx="11011710" cy="602142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4079512" y="160826"/>
            <a:ext cx="3323237" cy="586205"/>
            <a:chOff x="2102177" y="171346"/>
            <a:chExt cx="332323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301659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Cho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FB0BBD1-938C-4AD6-A503-C1FC78F01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20937" y="1063539"/>
            <a:ext cx="1370916" cy="141881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C841C8-BC49-4964-9A6F-7CE5BE69774A}"/>
              </a:ext>
            </a:extLst>
          </p:cNvPr>
          <p:cNvSpPr txBox="1"/>
          <p:nvPr/>
        </p:nvSpPr>
        <p:spPr>
          <a:xfrm>
            <a:off x="1364581" y="2607119"/>
            <a:ext cx="35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1BE98F-8835-4690-B4FD-7D84CC2BE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72963" y="994321"/>
            <a:ext cx="1370916" cy="1418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269D6C-A182-4D87-A510-65480E0EC9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4990" y="994321"/>
            <a:ext cx="1370916" cy="1418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AB7065-E1F7-49C2-AA70-6865100AD3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19879" y="994321"/>
            <a:ext cx="1370916" cy="14188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17C41D-38DF-419D-969E-3469B3132F50}"/>
              </a:ext>
            </a:extLst>
          </p:cNvPr>
          <p:cNvSpPr txBox="1"/>
          <p:nvPr/>
        </p:nvSpPr>
        <p:spPr>
          <a:xfrm>
            <a:off x="1364581" y="3727662"/>
            <a:ext cx="3328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9EC86-9B3D-4555-AC96-633E16752641}"/>
              </a:ext>
            </a:extLst>
          </p:cNvPr>
          <p:cNvSpPr txBox="1"/>
          <p:nvPr/>
        </p:nvSpPr>
        <p:spPr>
          <a:xfrm>
            <a:off x="1364581" y="4759459"/>
            <a:ext cx="9059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65F98-3268-4DCA-B15E-B4B40A6C1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11907" y="1076215"/>
            <a:ext cx="1370916" cy="1418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583397-9D7C-40D8-B6E5-53256D16ED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77019" y="1008911"/>
            <a:ext cx="1370916" cy="14188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6BE41C-2508-4C7D-ACA2-9A734143E3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571" l="63849" r="77456">
                        <a14:foregroundMark x1="71498" y1="16856" x2="71498" y2="16856"/>
                        <a14:foregroundMark x1="76651" y1="37277" x2="76651" y2="37277"/>
                        <a14:foregroundMark x1="68357" y1="25608" x2="69485" y2="34846"/>
                        <a14:foregroundMark x1="73671" y1="16207" x2="73671" y2="16207"/>
                        <a14:foregroundMark x1="71900" y1="16207" x2="71900" y2="16207"/>
                        <a14:foregroundMark x1="64734" y1="34198" x2="64734" y2="34198"/>
                        <a14:foregroundMark x1="69082" y1="42464" x2="76651" y2="44571"/>
                        <a14:foregroundMark x1="77456" y1="36953" x2="77456" y2="36953"/>
                        <a14:foregroundMark x1="70773" y1="26418" x2="71095" y2="33549"/>
                      </a14:backgroundRemoval>
                    </a14:imgEffect>
                  </a14:imgLayer>
                </a14:imgProps>
              </a:ext>
            </a:extLst>
          </a:blip>
          <a:srcRect l="62352" t="14289" r="21858" b="52816"/>
          <a:stretch/>
        </p:blipFill>
        <p:spPr>
          <a:xfrm>
            <a:off x="6128197" y="1008912"/>
            <a:ext cx="1370916" cy="1418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AE31D0-21F4-45EB-B422-D96D351255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73" b="45057" l="83414" r="96860">
                        <a14:foregroundMark x1="90338" y1="15235" x2="90338" y2="15235"/>
                        <a14:foregroundMark x1="96860" y1="37277" x2="96699" y2="37763"/>
                        <a14:foregroundMark x1="90580" y1="41329" x2="90580" y2="41329"/>
                        <a14:foregroundMark x1="89130" y1="44084" x2="89614" y2="44246"/>
                        <a14:foregroundMark x1="88325" y1="45057" x2="88325" y2="45057"/>
                        <a14:foregroundMark x1="88003" y1="41491" x2="88003" y2="41491"/>
                        <a14:foregroundMark x1="91143" y1="24149" x2="91224" y2="35170"/>
                        <a14:foregroundMark x1="92029" y1="28525" x2="92029" y2="32739"/>
                        <a14:foregroundMark x1="90419" y1="25770" x2="89855" y2="32739"/>
                        <a14:foregroundMark x1="90338" y1="35170" x2="90338" y2="41977"/>
                        <a14:foregroundMark x1="85346" y1="26094" x2="85346" y2="26094"/>
                      </a14:backgroundRemoval>
                    </a14:imgEffect>
                  </a14:imgLayer>
                </a14:imgProps>
              </a:ext>
            </a:extLst>
          </a:blip>
          <a:srcRect l="81982" t="14349" r="2228" b="52756"/>
          <a:stretch/>
        </p:blipFill>
        <p:spPr>
          <a:xfrm>
            <a:off x="7823086" y="994321"/>
            <a:ext cx="1370916" cy="1418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491-4B14-41F7-B62F-AD2F7AFF9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70" b="44571" l="43559" r="56361">
                        <a14:foregroundMark x1="51369" y1="16370" x2="51369" y2="16370"/>
                        <a14:foregroundMark x1="51610" y1="23015" x2="52496" y2="32091"/>
                        <a14:foregroundMark x1="51530" y1="27391" x2="51530" y2="33549"/>
                        <a14:foregroundMark x1="49356" y1="26580" x2="49758" y2="34684"/>
                        <a14:foregroundMark x1="49034" y1="28363" x2="48068" y2="34846"/>
                        <a14:foregroundMark x1="47826" y1="29498" x2="47907" y2="35170"/>
                        <a14:foregroundMark x1="47987" y1="43436" x2="53462" y2="44571"/>
                        <a14:foregroundMark x1="49839" y1="39870" x2="49839" y2="39870"/>
                        <a14:foregroundMark x1="47987" y1="28687" x2="48068" y2="31442"/>
                        <a14:foregroundMark x1="56361" y1="37115" x2="56361" y2="37115"/>
                      </a14:backgroundRemoval>
                    </a14:imgEffect>
                  </a14:imgLayer>
                </a14:imgProps>
              </a:ext>
            </a:extLst>
          </a:blip>
          <a:srcRect l="42105" t="14280" r="42105" b="52825"/>
          <a:stretch/>
        </p:blipFill>
        <p:spPr>
          <a:xfrm>
            <a:off x="4386156" y="1005607"/>
            <a:ext cx="1370916" cy="1418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41DC2-2B06-4B8A-A1FB-2C8FC416DC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83" b="44733" l="23510" r="36232">
                        <a14:foregroundMark x1="31804" y1="17828" x2="31804" y2="17828"/>
                        <a14:foregroundMark x1="31401" y1="16045" x2="31401" y2="16045"/>
                        <a14:foregroundMark x1="31884" y1="24149" x2="31804" y2="37601"/>
                        <a14:foregroundMark x1="30918" y1="23177" x2="29630" y2="40032"/>
                        <a14:foregroundMark x1="28905" y1="25446" x2="28100" y2="35494"/>
                        <a14:foregroundMark x1="28824" y1="23825" x2="25765" y2="34198"/>
                        <a14:foregroundMark x1="27295" y1="26742" x2="25362" y2="32577"/>
                        <a14:foregroundMark x1="32931" y1="43922" x2="32931" y2="43922"/>
                        <a14:foregroundMark x1="24316" y1="30308" x2="24316" y2="30308"/>
                        <a14:foregroundMark x1="23510" y1="35008" x2="23510" y2="35008"/>
                        <a14:foregroundMark x1="27456" y1="18476" x2="27456" y2="18476"/>
                      </a14:backgroundRemoval>
                    </a14:imgEffect>
                  </a14:imgLayer>
                </a14:imgProps>
              </a:ext>
            </a:extLst>
          </a:blip>
          <a:srcRect l="22182" t="15139" r="62029" b="51966"/>
          <a:stretch/>
        </p:blipFill>
        <p:spPr>
          <a:xfrm>
            <a:off x="2617472" y="1077497"/>
            <a:ext cx="1370916" cy="14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7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01328 0.20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03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5508 0.3527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176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00065 0.584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923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14479 0.5863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930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14493 0.582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914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0274 0.5879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2939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09341A3E-4009-4BAB-A997-6ABFBB21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B29CE5D-0EB2-4AA5-8A22-612895F133A9}"/>
              </a:ext>
            </a:extLst>
          </p:cNvPr>
          <p:cNvSpPr/>
          <p:nvPr/>
        </p:nvSpPr>
        <p:spPr>
          <a:xfrm>
            <a:off x="418289" y="416037"/>
            <a:ext cx="11381362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3ED11A5-11EA-482B-8D0B-BF6EF55A63FF}"/>
              </a:ext>
            </a:extLst>
          </p:cNvPr>
          <p:cNvGrpSpPr/>
          <p:nvPr/>
        </p:nvGrpSpPr>
        <p:grpSpPr>
          <a:xfrm>
            <a:off x="1409037" y="145280"/>
            <a:ext cx="9233023" cy="1034386"/>
            <a:chOff x="1693121" y="165675"/>
            <a:chExt cx="9150076" cy="93484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D39ABC4-A317-4185-971E-38DAC92D14CB}"/>
                </a:ext>
              </a:extLst>
            </p:cNvPr>
            <p:cNvSpPr/>
            <p:nvPr/>
          </p:nvSpPr>
          <p:spPr>
            <a:xfrm>
              <a:off x="1851661" y="185387"/>
              <a:ext cx="8991536" cy="91513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8EDC99-C24E-4041-BD17-B0DF63C53E91}"/>
                </a:ext>
              </a:extLst>
            </p:cNvPr>
            <p:cNvSpPr/>
            <p:nvPr/>
          </p:nvSpPr>
          <p:spPr>
            <a:xfrm>
              <a:off x="1693121" y="165675"/>
              <a:ext cx="635669" cy="55310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F64DB24-1DBA-40DC-8AA9-53C69670F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97" t="22040" r="8840" b="10579"/>
          <a:stretch/>
        </p:blipFill>
        <p:spPr>
          <a:xfrm>
            <a:off x="1851306" y="1617476"/>
            <a:ext cx="8489387" cy="33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14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1AC883F-1F1E-4466-9DF7-7CFFB82CB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"/>
            <a:ext cx="12192000" cy="6466976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06177F1-D804-4DF2-A6E6-95C9386DC2DE}"/>
              </a:ext>
            </a:extLst>
          </p:cNvPr>
          <p:cNvSpPr/>
          <p:nvPr/>
        </p:nvSpPr>
        <p:spPr>
          <a:xfrm>
            <a:off x="397523" y="337392"/>
            <a:ext cx="11391899" cy="577949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C812F-F7D8-4A20-92AD-B6FFE90B3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4" b="6005"/>
          <a:stretch/>
        </p:blipFill>
        <p:spPr>
          <a:xfrm>
            <a:off x="770440" y="2339502"/>
            <a:ext cx="10646063" cy="217899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DDC651C-4AC9-4B21-B685-53092C87996E}"/>
              </a:ext>
            </a:extLst>
          </p:cNvPr>
          <p:cNvGrpSpPr/>
          <p:nvPr/>
        </p:nvGrpSpPr>
        <p:grpSpPr>
          <a:xfrm>
            <a:off x="1082601" y="741118"/>
            <a:ext cx="9715101" cy="851010"/>
            <a:chOff x="2102178" y="171346"/>
            <a:chExt cx="9715101" cy="85101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229C5CB-9E82-437F-B5BD-FA242FD6A3EE}"/>
                </a:ext>
              </a:extLst>
            </p:cNvPr>
            <p:cNvSpPr/>
            <p:nvPr/>
          </p:nvSpPr>
          <p:spPr>
            <a:xfrm>
              <a:off x="2408822" y="171346"/>
              <a:ext cx="9408457" cy="851010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vi 1000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15D24C9-7C77-436C-9FC3-86866E974A4C}"/>
                </a:ext>
              </a:extLst>
            </p:cNvPr>
            <p:cNvSpPr/>
            <p:nvPr/>
          </p:nvSpPr>
          <p:spPr>
            <a:xfrm>
              <a:off x="2102178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3098" y="3723535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4100" y="3664811"/>
            <a:ext cx="732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6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68471" y="2372923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2965676" y="825212"/>
            <a:ext cx="6404664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920536" y="606557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809 … 908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33005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&lt;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53739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&gt;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20437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=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60140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44670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455, 458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99202" y="5999097"/>
            <a:ext cx="2461294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454, 458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48135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455, 459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31407" y="604065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296524" y="607128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382024" y="593592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2613294" y="657700"/>
            <a:ext cx="6915255" cy="126783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45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</a:rPr>
              <a:t>1, 453, …., 457, 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=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&gt;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&lt;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98785" y="605800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21884" y="606283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70732" y="58594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C9CD6BF4-75E1-4BF9-9FA8-12DFBC037DF3}"/>
              </a:ext>
            </a:extLst>
          </p:cNvPr>
          <p:cNvSpPr/>
          <p:nvPr/>
        </p:nvSpPr>
        <p:spPr>
          <a:xfrm>
            <a:off x="3851188" y="517464"/>
            <a:ext cx="4711118" cy="858857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568 … 500 + 60 + 8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80868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601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642432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160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5" y="3535106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2" y="333142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78291" y="600330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65999" y="60053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431546" y="5805725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472A4842-68CC-4E70-9E6E-0A30F673531D}"/>
              </a:ext>
            </a:extLst>
          </p:cNvPr>
          <p:cNvSpPr/>
          <p:nvPr/>
        </p:nvSpPr>
        <p:spPr>
          <a:xfrm>
            <a:off x="3690394" y="571975"/>
            <a:ext cx="4711118" cy="1349633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601, 160, 61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362304" y="6029107"/>
            <a:ext cx="1445284" cy="521682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610390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258</Words>
  <Application>Microsoft Office PowerPoint</Application>
  <PresentationFormat>Widescreen</PresentationFormat>
  <Paragraphs>55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Verdana</vt:lpstr>
      <vt:lpstr>Office Theme</vt:lpstr>
      <vt:lpstr>Tuần 28 Bài 78: Luyện tập chung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455</cp:revision>
  <dcterms:created xsi:type="dcterms:W3CDTF">2021-07-12T03:44:38Z</dcterms:created>
  <dcterms:modified xsi:type="dcterms:W3CDTF">2022-03-09T00:56:30Z</dcterms:modified>
</cp:coreProperties>
</file>