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9" r:id="rId2"/>
    <p:sldMasterId id="2147483743" r:id="rId3"/>
    <p:sldMasterId id="2147483756" r:id="rId4"/>
  </p:sldMasterIdLst>
  <p:notesMasterIdLst>
    <p:notesMasterId r:id="rId10"/>
  </p:notesMasterIdLst>
  <p:sldIdLst>
    <p:sldId id="329" r:id="rId5"/>
    <p:sldId id="265" r:id="rId6"/>
    <p:sldId id="281" r:id="rId7"/>
    <p:sldId id="293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66BF6-8CE6-466D-BDDB-804BF36C85FD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0A97-7CA9-42D0-9830-C6E03D4E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4AFD-CBB6-49B9-97BF-B7ECE65EE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5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5281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69406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1913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054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635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2347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0536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920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844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8792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67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5283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1848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84899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7503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17583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67537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26251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1967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23038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559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793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1827607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12299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03440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21572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4537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6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1131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853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183151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161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9611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30272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3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0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47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8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152320" y="3265664"/>
            <a:ext cx="12766766" cy="359233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33EB1C-42D4-4C8F-BEC6-B5218F37D94D}"/>
              </a:ext>
            </a:extLst>
          </p:cNvPr>
          <p:cNvSpPr txBox="1"/>
          <p:nvPr/>
        </p:nvSpPr>
        <p:spPr>
          <a:xfrm>
            <a:off x="814476" y="926730"/>
            <a:ext cx="10833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mừng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em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đến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với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học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môn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Tự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nhiên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Xã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hội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4" y="0"/>
            <a:ext cx="3357141" cy="787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6D3FB5-EE6C-42D5-BAF1-CBDE76A23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9" t="37182" b="40736"/>
          <a:stretch/>
        </p:blipFill>
        <p:spPr>
          <a:xfrm>
            <a:off x="8852291" y="3755627"/>
            <a:ext cx="1765424" cy="1514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9976107" y="3429005"/>
            <a:ext cx="2857501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19" y="-185389"/>
            <a:ext cx="12192000" cy="6858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279F1D-AD08-4B45-B1EB-44BB66A162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83">
            <a:off x="28732" y="4290461"/>
            <a:ext cx="2640061" cy="264006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41004-1BE4-41E7-A146-256FDCD04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70" y="2041813"/>
            <a:ext cx="8474174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589C7-DD1A-4525-BAD1-9FB4BE936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191" y="3578987"/>
            <a:ext cx="3017782" cy="128636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4D869F-C518-4B69-80FF-3B2D3F77D7DF}"/>
              </a:ext>
            </a:extLst>
          </p:cNvPr>
          <p:cNvSpPr/>
          <p:nvPr/>
        </p:nvSpPr>
        <p:spPr>
          <a:xfrm>
            <a:off x="3440197" y="419100"/>
            <a:ext cx="3543300" cy="628650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7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05" y="1232777"/>
            <a:ext cx="4167745" cy="5625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399" y="1464131"/>
            <a:ext cx="7873133" cy="2279750"/>
            <a:chOff x="3667539" y="1406276"/>
            <a:chExt cx="7873133" cy="4700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3667539" y="1406276"/>
              <a:ext cx="7873133" cy="4700600"/>
              <a:chOff x="3975495" y="1481728"/>
              <a:chExt cx="7615972" cy="4202924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3975495" y="1481728"/>
                <a:ext cx="7578774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3975496" y="1551563"/>
                <a:ext cx="7615971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67539" y="2188488"/>
              <a:ext cx="7715646" cy="300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Hỏi - đáp v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ề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các cơ quan vận động, hô hấp và bài tiết nước tiểu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5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99038CB-0334-43B5-BA4A-0BCC5B943230}"/>
              </a:ext>
            </a:extLst>
          </p:cNvPr>
          <p:cNvSpPr/>
          <p:nvPr/>
        </p:nvSpPr>
        <p:spPr>
          <a:xfrm>
            <a:off x="1454227" y="1078028"/>
            <a:ext cx="7885454" cy="1719127"/>
          </a:xfrm>
          <a:prstGeom prst="wedgeRoundRectCallout">
            <a:avLst>
              <a:gd name="adj1" fmla="val 58426"/>
              <a:gd name="adj2" fmla="val 9671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F958302-7743-47E8-B855-DBCC2EA57F1D}"/>
              </a:ext>
            </a:extLst>
          </p:cNvPr>
          <p:cNvSpPr/>
          <p:nvPr/>
        </p:nvSpPr>
        <p:spPr>
          <a:xfrm>
            <a:off x="290300" y="3811850"/>
            <a:ext cx="7885454" cy="1719127"/>
          </a:xfrm>
          <a:prstGeom prst="wedgeRoundRectCallout">
            <a:avLst>
              <a:gd name="adj1" fmla="val 61360"/>
              <a:gd name="adj2" fmla="val -902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6769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61" y="1849608"/>
            <a:ext cx="994343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2531"/>
          <a:stretch/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58</Words>
  <Application>Microsoft Office PowerPoint</Application>
  <PresentationFormat>Widescreen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等线</vt:lpstr>
      <vt:lpstr>等线 Light</vt:lpstr>
      <vt:lpstr>黑体</vt:lpstr>
      <vt:lpstr>字魂27号-布丁体</vt:lpstr>
      <vt:lpstr>字魂59号-创粗黑</vt:lpstr>
      <vt:lpstr>思源黑体 CN Medium</vt:lpstr>
      <vt:lpstr>1_Office 主题</vt:lpstr>
      <vt:lpstr>1_Office 主题​​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10</cp:revision>
  <dcterms:created xsi:type="dcterms:W3CDTF">2022-01-01T15:26:35Z</dcterms:created>
  <dcterms:modified xsi:type="dcterms:W3CDTF">2023-04-04T11:01:52Z</dcterms:modified>
</cp:coreProperties>
</file>