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5" r:id="rId3"/>
    <p:sldMasterId id="2147483667" r:id="rId4"/>
    <p:sldMasterId id="2147483679" r:id="rId5"/>
  </p:sldMasterIdLst>
  <p:notesMasterIdLst>
    <p:notesMasterId r:id="rId22"/>
  </p:notesMasterIdLst>
  <p:sldIdLst>
    <p:sldId id="337" r:id="rId6"/>
    <p:sldId id="286" r:id="rId7"/>
    <p:sldId id="326" r:id="rId8"/>
    <p:sldId id="327" r:id="rId9"/>
    <p:sldId id="333" r:id="rId10"/>
    <p:sldId id="334" r:id="rId11"/>
    <p:sldId id="259" r:id="rId12"/>
    <p:sldId id="338" r:id="rId13"/>
    <p:sldId id="260" r:id="rId14"/>
    <p:sldId id="268" r:id="rId15"/>
    <p:sldId id="296" r:id="rId16"/>
    <p:sldId id="270" r:id="rId17"/>
    <p:sldId id="275" r:id="rId18"/>
    <p:sldId id="335" r:id="rId19"/>
    <p:sldId id="336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D8085-AA4F-4941-89F2-64BE085619B9}" type="datetimeFigureOut">
              <a:rPr lang="en-US" smtClean="0"/>
              <a:t>29/03/2023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717A5-F080-497C-9305-CDF89CD5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6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9FF34-ECA9-4BF5-A544-0917AE760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07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38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067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5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26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00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46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9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05EE-BAD2-4786-87CD-9E679935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22E44-09AF-4E49-BE3E-3BFCEBE7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29/03/2023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03484-BC19-495B-A2C6-978E8BA7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E444E-E4F8-47F0-B7FC-B8E84536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7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AAAC5-7C8B-4884-829A-BEA94D01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29/03/2023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4F7C78-D1C6-451F-B1A8-978E1AD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0F5FA-EFA7-4CED-BF78-6989BE03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25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261-823D-4CD6-A7CB-2F22EAA8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D87B1-586A-40B1-99D5-B8FECE32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EE647-AA01-4431-95BC-E4790345A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CF333-023E-4B18-BE1F-CAAEF24A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29/03/2023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70E44-4459-4C39-817A-76D73D8B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11A13-9539-49EB-979E-8B24129D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4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5C6F-78F8-475F-920D-DF8F890E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876F7-BE6F-442F-A432-F71B66353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1D14-24CB-4CC4-9BF2-E98830F1A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ECA1C-471B-4B4B-BCDA-5A6B69B4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29/03/2023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E5DA3-06CB-49CB-B714-781BB0ED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68390-5DA5-4BB4-B156-1F8D1A12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99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D22C4-4763-49EC-9133-75155C7D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3CCE-E03F-4328-BADE-FCADD8E0A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AE6AE-8D2F-484A-BFEE-A2962E4F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29/03/2023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4F39C-E157-483B-932B-52938458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4EA20-5E10-48F6-B0F1-98D782B1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42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53FF3-E2A8-4302-9D96-06CE0C520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CEF21-D235-40D3-B6C1-ED5A266BC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EA772-A238-42EC-9C92-B8D6E83E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29/03/2023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1D4C7-DA82-4ACD-8FF0-5854C58F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EB4D4-C29D-4479-836C-255282EF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6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1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40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5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175E-CB8F-4EB7-8068-CC260C294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781ED-FE88-457F-B53D-084A86B3E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756CC-FF76-487C-A8BE-E7272396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29/03/2023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0C842-6DED-4457-AB4E-2CC1EF9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0818E-E0B4-417D-9716-E5429DC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5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47DB-1392-41A8-88A6-00C72D21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05E87-2C86-4F3B-99B5-8A38D8AEB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A56C3-2F01-4390-98DB-C159CF7B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29/03/2023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D38F1-C2B4-4972-B037-B19A2519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1FD5-BC5E-4868-80D7-0B7CDD50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0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7B15-1B5D-452F-A90D-55CA6B64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10C6-6C28-4F3F-8BBB-9CB6D8AA6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7FBE6-82F4-4B79-BD26-94EEDD49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29/03/2023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605F9-B4DD-452B-8358-E7AD1344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3B005-7DB6-4F5D-9CA9-21B4BB0C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1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65B7A-2791-4D00-ACB4-135CA3D8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95211-D142-4963-B664-011C10C66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AB76F-8BC6-4800-A664-5814B99EA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6DCA6-BAD9-457F-AF15-2231DBCD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29/03/2023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F6A21-7AEF-4BF8-9FB3-56C182EE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1B772-82E7-40C0-AB41-19B1FFB9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0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93BB-94D8-4D6C-BCF5-D34E6935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A81AB-175D-4A8F-886A-3EE35C6F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C0F44-D25E-4E42-8D38-5A540406D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DA26D-B05C-43B6-8FDC-99AC586D8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1DC0E-BEC3-40C7-9150-1FD037A38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AD87D-CDBE-4AA7-BABC-5E66CB22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29/03/2023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19943-4D68-4134-B0CE-65981184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28CFF-8BB7-42E4-8D14-BEDA2B8C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8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98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20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72A37B-683E-4E9C-AE09-0CB7A7B0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F13B-BA25-45B6-89D4-A7BA303A5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70F48-229C-497E-A48D-A8568F46D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CA58-337E-45EA-B593-844E1E4BD735}" type="datetimeFigureOut">
              <a:rPr lang="en-US" smtClean="0"/>
              <a:t>29/03/2023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59944-674E-4DD5-8C4D-89A070EDD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F3811-369D-42E2-9EC3-E18C66C8E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8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6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4.emf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4.emf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5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3.sv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10" Type="http://schemas.openxmlformats.org/officeDocument/2006/relationships/image" Target="../media/image15.svg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-152320" y="3265664"/>
            <a:ext cx="12766766" cy="35923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814476" y="926730"/>
            <a:ext cx="108331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Chào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mừng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em</a:t>
            </a:r>
            <a:endParaRPr kumimoji="0" lang="en-US" altLang="zh-CN" sz="66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đến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với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học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môn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Tự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nhiên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Xã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hội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976107" y="3429005"/>
            <a:ext cx="2857501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8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îṥḷíďê">
            <a:extLst>
              <a:ext uri="{FF2B5EF4-FFF2-40B4-BE49-F238E27FC236}">
                <a16:creationId xmlns:a16="http://schemas.microsoft.com/office/drawing/2014/main" id="{CC3688AC-2FB1-4B37-A6D7-49E481A0D3E4}"/>
              </a:ext>
            </a:extLst>
          </p:cNvPr>
          <p:cNvSpPr/>
          <p:nvPr/>
        </p:nvSpPr>
        <p:spPr bwMode="auto">
          <a:xfrm>
            <a:off x="3929545" y="263073"/>
            <a:ext cx="4683852" cy="7811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noProof="0" dirty="0" err="1">
                <a:solidFill>
                  <a:srgbClr val="000000"/>
                </a:solidFill>
                <a:latin typeface="+mj-lt"/>
                <a:ea typeface="Microsoft YaHei"/>
              </a:rPr>
              <a:t>Luật</a:t>
            </a:r>
            <a:r>
              <a:rPr lang="en-US" altLang="zh-CN" sz="4400" noProof="0" dirty="0">
                <a:solidFill>
                  <a:srgbClr val="000000"/>
                </a:solidFill>
                <a:latin typeface="+mj-lt"/>
                <a:ea typeface="Microsoft YaHei"/>
              </a:rPr>
              <a:t> </a:t>
            </a:r>
            <a:r>
              <a:rPr lang="en-US" altLang="zh-CN" sz="4400" noProof="0" dirty="0" err="1">
                <a:solidFill>
                  <a:srgbClr val="000000"/>
                </a:solidFill>
                <a:latin typeface="+mj-lt"/>
                <a:ea typeface="Microsoft YaHei"/>
              </a:rPr>
              <a:t>chơi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icrosoft YaHe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D6D0DA-9319-4EDD-A0F3-C368D1C57372}"/>
              </a:ext>
            </a:extLst>
          </p:cNvPr>
          <p:cNvGrpSpPr/>
          <p:nvPr/>
        </p:nvGrpSpPr>
        <p:grpSpPr>
          <a:xfrm>
            <a:off x="510188" y="1414095"/>
            <a:ext cx="11957002" cy="1200329"/>
            <a:chOff x="1144987" y="1167179"/>
            <a:chExt cx="11957002" cy="120032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90A9765-8C41-4334-9A59-7753C8E2D9BE}"/>
                </a:ext>
              </a:extLst>
            </p:cNvPr>
            <p:cNvSpPr txBox="1"/>
            <p:nvPr/>
          </p:nvSpPr>
          <p:spPr>
            <a:xfrm>
              <a:off x="1419991" y="1167179"/>
              <a:ext cx="116819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Hai đội sẽ bắt thăm xem đội nào được phát thẻ “nếu”, đội nào được phát thẻ “thì”. Sau đó sẽ đổi ngược lại. </a:t>
              </a:r>
              <a:endPara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B07B3F3-2F28-4A87-AAB1-FB191413E634}"/>
                </a:ext>
              </a:extLst>
            </p:cNvPr>
            <p:cNvSpPr/>
            <p:nvPr/>
          </p:nvSpPr>
          <p:spPr>
            <a:xfrm>
              <a:off x="1144987" y="1321466"/>
              <a:ext cx="91310" cy="91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7A3B59-BA1B-4F00-8677-E3C37AA14366}"/>
              </a:ext>
            </a:extLst>
          </p:cNvPr>
          <p:cNvGrpSpPr/>
          <p:nvPr/>
        </p:nvGrpSpPr>
        <p:grpSpPr>
          <a:xfrm>
            <a:off x="607932" y="2825237"/>
            <a:ext cx="11203067" cy="1564403"/>
            <a:chOff x="1233630" y="2578321"/>
            <a:chExt cx="11203067" cy="156440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261C3CE-0797-40F9-BD19-2A88C3269443}"/>
                </a:ext>
              </a:extLst>
            </p:cNvPr>
            <p:cNvSpPr txBox="1"/>
            <p:nvPr/>
          </p:nvSpPr>
          <p:spPr>
            <a:xfrm>
              <a:off x="1279284" y="2578321"/>
              <a:ext cx="11157413" cy="156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Trọng tài sẽ xem đội nào ghép câu “thì” với /câu “Nếu” nhanh và đúng là thắng cuộc.</a:t>
              </a:r>
              <a:endPara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2F508B-CFA6-4C47-98A1-39876565F128}"/>
                </a:ext>
              </a:extLst>
            </p:cNvPr>
            <p:cNvSpPr/>
            <p:nvPr/>
          </p:nvSpPr>
          <p:spPr>
            <a:xfrm>
              <a:off x="1233630" y="2914060"/>
              <a:ext cx="91310" cy="91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D01538-E0B9-4323-9097-19DD8E886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-40211"/>
            <a:ext cx="7533640" cy="68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6">
            <a:extLst>
              <a:ext uri="{FF2B5EF4-FFF2-40B4-BE49-F238E27FC236}">
                <a16:creationId xmlns:a16="http://schemas.microsoft.com/office/drawing/2014/main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1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34">
            <a:extLst>
              <a:ext uri="{FF2B5EF4-FFF2-40B4-BE49-F238E27FC236}">
                <a16:creationId xmlns:a16="http://schemas.microsoft.com/office/drawing/2014/main" id="{EF3AA26E-A74C-4AE1-B0F4-658E140A928F}"/>
              </a:ext>
            </a:extLst>
          </p:cNvPr>
          <p:cNvGrpSpPr/>
          <p:nvPr/>
        </p:nvGrpSpPr>
        <p:grpSpPr>
          <a:xfrm>
            <a:off x="4067093" y="1767799"/>
            <a:ext cx="8089877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54">
              <a:extLst>
                <a:ext uri="{FF2B5EF4-FFF2-40B4-BE49-F238E27FC236}">
                  <a16:creationId xmlns:a16="http://schemas.microsoft.com/office/drawing/2014/main" id="{28A7598C-948C-4581-B501-C3EED72794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30" name="椭圆 55">
              <a:extLst>
                <a:ext uri="{FF2B5EF4-FFF2-40B4-BE49-F238E27FC236}">
                  <a16:creationId xmlns:a16="http://schemas.microsoft.com/office/drawing/2014/main" id="{E6E3E25F-9129-4898-A9EB-41F9AC012BEF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</p:grpSp>
      <p:pic>
        <p:nvPicPr>
          <p:cNvPr id="31" name="图片 9">
            <a:extLst>
              <a:ext uri="{FF2B5EF4-FFF2-40B4-BE49-F238E27FC236}">
                <a16:creationId xmlns:a16="http://schemas.microsoft.com/office/drawing/2014/main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24797B-A693-4C0D-A155-E01911041184}"/>
              </a:ext>
            </a:extLst>
          </p:cNvPr>
          <p:cNvSpPr txBox="1"/>
          <p:nvPr/>
        </p:nvSpPr>
        <p:spPr>
          <a:xfrm>
            <a:off x="4448175" y="2095500"/>
            <a:ext cx="722947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/>
              <a:t>Nêu sự cần thiết phải uống đủ nước, không nhịn tiểu?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A2F0B1-A654-49EB-BB5F-5C48935BE8CE}"/>
              </a:ext>
            </a:extLst>
          </p:cNvPr>
          <p:cNvSpPr txBox="1"/>
          <p:nvPr/>
        </p:nvSpPr>
        <p:spPr>
          <a:xfrm>
            <a:off x="4448175" y="3553954"/>
            <a:ext cx="722947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/>
              <a:t>Em cần thay đổi thói quen nào để phòng tránh bệnh sỏi thận. </a:t>
            </a:r>
            <a:endParaRPr lang="en-US" sz="32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69" y="4187161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130299" y="1772666"/>
            <a:ext cx="11061576" cy="256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3DA3BA-0B51-46E3-A13C-D1E4A205E2DA}"/>
              </a:ext>
            </a:extLst>
          </p:cNvPr>
          <p:cNvSpPr txBox="1"/>
          <p:nvPr/>
        </p:nvSpPr>
        <p:spPr>
          <a:xfrm>
            <a:off x="581025" y="226844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Sự cần thiết phải uống nước, không nhịn tiểu: để lọc được chất độc trong cơ thể và thải ra ngoài, đồng thời tránh được nguy cơ cơ mắc sỏi thận.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69" y="4187161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130299" y="1772666"/>
            <a:ext cx="11061576" cy="256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3DA3BA-0B51-46E3-A13C-D1E4A205E2DA}"/>
              </a:ext>
            </a:extLst>
          </p:cNvPr>
          <p:cNvSpPr txBox="1"/>
          <p:nvPr/>
        </p:nvSpPr>
        <p:spPr>
          <a:xfrm>
            <a:off x="581025" y="226844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000000"/>
                </a:solidFill>
              </a:rPr>
              <a:t>Em cần thay đổi thói quen như uống nước và không được nhịn tiểu để phòng tránh bệnh sỏi thận.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36" y="4967730"/>
            <a:ext cx="2435064" cy="1890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A704F4-5438-42D6-935E-B5D502375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06" y="2331486"/>
            <a:ext cx="11951388" cy="189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28E1FD-3543-4F02-B38A-4E007D67C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78" y="1166895"/>
            <a:ext cx="8412999" cy="2262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4231915" y="2514466"/>
            <a:ext cx="2857501" cy="416052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5485821" y="1454301"/>
            <a:ext cx="4785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857501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03" y="-243682"/>
            <a:ext cx="12490006" cy="7638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69822E-21D6-4BF9-A213-1B9957E88B42}"/>
              </a:ext>
            </a:extLst>
          </p:cNvPr>
          <p:cNvSpPr/>
          <p:nvPr/>
        </p:nvSpPr>
        <p:spPr>
          <a:xfrm>
            <a:off x="4826000" y="3670300"/>
            <a:ext cx="29210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1C374-C099-4233-AD24-9BC8D71B5853}"/>
              </a:ext>
            </a:extLst>
          </p:cNvPr>
          <p:cNvSpPr txBox="1"/>
          <p:nvPr/>
        </p:nvSpPr>
        <p:spPr>
          <a:xfrm>
            <a:off x="3630844" y="3452217"/>
            <a:ext cx="5435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EF7800"/>
              </a:solidFill>
              <a:effectLst/>
              <a:uLnTx/>
              <a:uFillTx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211CA846-C707-43E2-A767-2E2B7A467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3121" y="-64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1E52893-D81A-4081-B5F1-BBCE4EAC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758" y="-2133898"/>
            <a:ext cx="13823516" cy="10128496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F2005506-ED3A-4D88-B436-73369F8F9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10618690" y="2806709"/>
            <a:ext cx="1679837" cy="3782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47920-485F-4F64-81BF-758EF28A8C00}"/>
              </a:ext>
            </a:extLst>
          </p:cNvPr>
          <p:cNvSpPr txBox="1"/>
          <p:nvPr/>
        </p:nvSpPr>
        <p:spPr>
          <a:xfrm>
            <a:off x="5234154" y="1329048"/>
            <a:ext cx="4658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5AE96-EC48-49CE-B580-CA91C166AD30}"/>
              </a:ext>
            </a:extLst>
          </p:cNvPr>
          <p:cNvSpPr txBox="1"/>
          <p:nvPr/>
        </p:nvSpPr>
        <p:spPr>
          <a:xfrm>
            <a:off x="6315749" y="3109763"/>
            <a:ext cx="465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)</a:t>
            </a:r>
          </a:p>
        </p:txBody>
      </p:sp>
      <p:pic>
        <p:nvPicPr>
          <p:cNvPr id="4" name="Picture 3" descr="Hi Bee">
            <a:extLst>
              <a:ext uri="{FF2B5EF4-FFF2-40B4-BE49-F238E27FC236}">
                <a16:creationId xmlns:a16="http://schemas.microsoft.com/office/drawing/2014/main" id="{50EEC197-701C-4845-885A-F14FD1E1A3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26" y="2843748"/>
            <a:ext cx="838200" cy="838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40EE3A-AC05-47DB-A02F-AE69A41BB8A5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1B429F0-3B0C-4399-8CE0-EAD81299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383C20-C8A2-41B0-BEAF-EA1FD2A6339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C031E2-5997-45BE-AE44-BBF07DC8973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A041F83-5F7A-4541-B01B-6B3E7483C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A1CF91-D6B5-4020-BB70-4A65A4EE1488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8620F0-7090-45B3-ABF8-F47FA26EE428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D0906E4-FF78-4360-ADDE-48FB22FA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CFB7CF-042C-47C6-9138-8A3433939E8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85007-0385-4A98-BB69-42E83D70CA12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B522D68-33C1-4CD5-A4C2-2D532D43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E2D52A-6989-4859-A8D7-227FE9381BB7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84ABE5-A6DF-423F-8F0D-E43EE0997DB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C3B4752-7D5E-4909-A4B2-B18031428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358F55-6533-47B0-91CB-0D5755EEA63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85963D-E674-4D39-AD34-7EA8E9368BEA}"/>
              </a:ext>
            </a:extLst>
          </p:cNvPr>
          <p:cNvGrpSpPr/>
          <p:nvPr/>
        </p:nvGrpSpPr>
        <p:grpSpPr>
          <a:xfrm>
            <a:off x="9487691" y="826952"/>
            <a:ext cx="1134009" cy="1139333"/>
            <a:chOff x="3955634" y="1199295"/>
            <a:chExt cx="1134009" cy="1139333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DAD3495-5EB4-4760-B842-630DE505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1FC3E9-F0DA-48AE-85FF-A3606510CED0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685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C1E6EC-1EB4-47D0-A2A9-BFD06EE35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49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529BD22-CA87-4B40-BDE6-401897E6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8311" y="3155026"/>
            <a:ext cx="2234538" cy="32941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1ABA285-5194-4E0C-B861-058494EAC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3594799" y="-337276"/>
            <a:ext cx="5515116" cy="80577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5615F9-0985-4252-BB91-38FE79F83258}"/>
              </a:ext>
            </a:extLst>
          </p:cNvPr>
          <p:cNvSpPr txBox="1"/>
          <p:nvPr/>
        </p:nvSpPr>
        <p:spPr>
          <a:xfrm>
            <a:off x="3123888" y="1461659"/>
            <a:ext cx="5553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 tiểu từ thận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 bóng đái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4" name="Picture 113" descr="Happy Bee">
            <a:extLst>
              <a:ext uri="{FF2B5EF4-FFF2-40B4-BE49-F238E27FC236}">
                <a16:creationId xmlns:a16="http://schemas.microsoft.com/office/drawing/2014/main" id="{E20BC344-C660-4EBE-AD6E-0DF6D05E2A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88" y="3754189"/>
            <a:ext cx="897984" cy="89798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0129E9E-590D-40CE-B767-326C63C9C3FE}"/>
              </a:ext>
            </a:extLst>
          </p:cNvPr>
          <p:cNvSpPr txBox="1"/>
          <p:nvPr/>
        </p:nvSpPr>
        <p:spPr>
          <a:xfrm>
            <a:off x="4028114" y="3617299"/>
            <a:ext cx="5373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64EE675-295B-439F-B564-5462C6E72301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CE6945CF-B557-4FA4-962C-294D5E06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D4A4A36-7552-44C8-84B4-1F8627E7B0E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03F5DDB-32FE-46D8-B9AE-FFEABC3FBE8D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D3342CB-14E0-4896-9D1D-4B4F25D49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3B2C303-C07C-4A4F-8A98-A99EA233A20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5475979-614A-4CBD-84BF-E9D91B163B5B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351170B0-E199-4CDC-AFE7-D7CCDAAA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EA432A3-EF4A-49B0-91F9-CE302AC2D441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60D8ECD-5F27-40F8-9C1B-CCA657128079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B0248B05-85FF-4849-A062-1D9CE373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CB906B7-C7EB-4C34-86EB-C249CB718BA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10FCC74-73AB-4762-A1BA-BF11ADC601F2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2B817E01-CEF1-4C38-B1AD-FC8CDF6E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336BB0F-D074-4CF4-ACA0-C191BCABC19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FC6057A-D6B3-429B-B91C-AAC9ECF573DF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0E5A0FD4-CFE6-4BF6-8762-608FDFAA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C0A70F7-94D4-4C40-A6E6-421ABBE1B83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796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00F2C2A-79F1-4D6E-B8E7-45B685890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327" t="21580" r="13205" b="10122"/>
          <a:stretch/>
        </p:blipFill>
        <p:spPr>
          <a:xfrm>
            <a:off x="-986671" y="-685800"/>
            <a:ext cx="14165341" cy="79502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CE7970C-0DDB-4215-B3F1-B8884E6A6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6200000">
            <a:off x="3086799" y="-422052"/>
            <a:ext cx="5515116" cy="8057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5940E0-979C-4C88-9B6E-9FA6A324D55B}"/>
              </a:ext>
            </a:extLst>
          </p:cNvPr>
          <p:cNvSpPr txBox="1"/>
          <p:nvPr/>
        </p:nvSpPr>
        <p:spPr>
          <a:xfrm>
            <a:off x="2645110" y="1951289"/>
            <a:ext cx="5466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Hi Bee">
            <a:extLst>
              <a:ext uri="{FF2B5EF4-FFF2-40B4-BE49-F238E27FC236}">
                <a16:creationId xmlns:a16="http://schemas.microsoft.com/office/drawing/2014/main" id="{D0A925DB-1A8B-4FD4-9708-A5997A74AF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79" y="4179955"/>
            <a:ext cx="830997" cy="83099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1120FC9-952D-453E-B1AA-430B545B6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9873209" y="2912416"/>
            <a:ext cx="1689522" cy="34519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1D78DA-5EE6-4701-A338-19D1973D24C9}"/>
              </a:ext>
            </a:extLst>
          </p:cNvPr>
          <p:cNvSpPr txBox="1"/>
          <p:nvPr/>
        </p:nvSpPr>
        <p:spPr>
          <a:xfrm>
            <a:off x="3485459" y="3742325"/>
            <a:ext cx="5580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8BDA10-DE82-4E61-BE05-25A145079C4A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529874D-23DA-4FC9-A618-768412A4E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E49833-B3E1-44F9-B754-706F5153447B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527078-ABED-4999-A885-55A8A599E827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0C00594-CB24-4124-8448-32822FA62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86F630-5674-40BB-B082-FBB5375FA09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5B697-6878-4E9D-BDD0-F61F607B844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B7409A0-ABB5-46B8-8F18-D8914A2EB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4E9EBF-A821-4287-9022-A38570E4CD0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FA3860-D12A-49B3-81D5-EB972B2BA771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818107D-0F56-48B2-ADF6-0AC4B5F69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F9C6B9-2F34-498D-B452-C156472D3ED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B3021C-4DD6-4E64-A9E2-7833C2E8DEE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7F991F7-B30D-4895-86BB-EE7330F65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5A711D-8BB2-4210-9E69-6AD428AE7664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4BFE72-F2FF-405F-A1B0-0DDD3D379F0B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5736E44-32CF-4CC1-A803-FD03EAE32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D4EF52-2C24-431E-84A6-0F8B33F2132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5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sp>
        <p:nvSpPr>
          <p:cNvPr id="12" name="îṥḷíďê">
            <a:extLst>
              <a:ext uri="{FF2B5EF4-FFF2-40B4-BE49-F238E27FC236}">
                <a16:creationId xmlns:a16="http://schemas.microsoft.com/office/drawing/2014/main" id="{5263FBE9-1E0D-40E4-B334-C686E63A60AC}"/>
              </a:ext>
            </a:extLst>
          </p:cNvPr>
          <p:cNvSpPr/>
          <p:nvPr/>
        </p:nvSpPr>
        <p:spPr bwMode="auto">
          <a:xfrm>
            <a:off x="3260286" y="1817393"/>
            <a:ext cx="6843940" cy="7811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5" name="îṥḷíďê">
            <a:extLst>
              <a:ext uri="{FF2B5EF4-FFF2-40B4-BE49-F238E27FC236}">
                <a16:creationId xmlns:a16="http://schemas.microsoft.com/office/drawing/2014/main" id="{820AAD59-6FBE-4113-82BE-A3EAEE7C1085}"/>
              </a:ext>
            </a:extLst>
          </p:cNvPr>
          <p:cNvSpPr/>
          <p:nvPr/>
        </p:nvSpPr>
        <p:spPr bwMode="auto">
          <a:xfrm>
            <a:off x="2769379" y="3180425"/>
            <a:ext cx="7825753" cy="16668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BEDB15-3B33-41CF-8BB4-5805EA2CF7E9}"/>
              </a:ext>
            </a:extLst>
          </p:cNvPr>
          <p:cNvSpPr txBox="1"/>
          <p:nvPr/>
        </p:nvSpPr>
        <p:spPr>
          <a:xfrm>
            <a:off x="4964839" y="1892357"/>
            <a:ext cx="322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hội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1FE250-C093-495F-B5DE-2580A4996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4119" y="3335989"/>
            <a:ext cx="7041490" cy="168264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72C72B-F887-428C-A80D-955E9EE9B110}"/>
              </a:ext>
            </a:extLst>
          </p:cNvPr>
          <p:cNvSpPr/>
          <p:nvPr/>
        </p:nvSpPr>
        <p:spPr>
          <a:xfrm>
            <a:off x="6000750" y="5249894"/>
            <a:ext cx="1869218" cy="62703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Tiết</a:t>
            </a:r>
            <a:r>
              <a:rPr lang="en-US" sz="4000" dirty="0"/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631596" y="787078"/>
            <a:ext cx="108331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YÊU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CẦU CẦN ĐẠT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10306594" y="4134263"/>
            <a:ext cx="2355176" cy="34291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2992" y="1977132"/>
            <a:ext cx="96534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- Chỉ và nói được tên các bộ phận chính của cơ quan bài tiết nước tiểu trên sơ đồ. </a:t>
            </a:r>
            <a:endParaRPr lang="vi-VN" sz="3200" dirty="0"/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- Nêu được sự cần thiết của việc uống đủ nước, không nhịn tiểu để phòng tránh bệnh sỏi thận. </a:t>
            </a:r>
            <a:endParaRPr lang="vi-VN" sz="3200" dirty="0"/>
          </a:p>
          <a:p>
            <a:pPr algn="just"/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Nhận biết được chức năng của cơ quan bài tiết qua việc thải ra nước tiểu. </a:t>
            </a:r>
            <a:endParaRPr lang="vi-VN" sz="3200" dirty="0"/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- Thực hiện được việc uống nước đầy đủ, không nhịn tiểu để phòng tránh bệnh sỏi thận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51226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l="34040" t="830" r="26" b="19244"/>
          <a:stretch>
            <a:fillRect/>
          </a:stretch>
        </p:blipFill>
        <p:spPr>
          <a:xfrm>
            <a:off x="-9525" y="-13970"/>
            <a:ext cx="12239625" cy="687451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F91FDCF-65D4-4205-B6CD-E233E52ECB80}"/>
              </a:ext>
            </a:extLst>
          </p:cNvPr>
          <p:cNvGrpSpPr/>
          <p:nvPr/>
        </p:nvGrpSpPr>
        <p:grpSpPr>
          <a:xfrm>
            <a:off x="895185" y="958311"/>
            <a:ext cx="1354017" cy="1354017"/>
            <a:chOff x="5281613" y="2118493"/>
            <a:chExt cx="1888049" cy="1888049"/>
          </a:xfrm>
        </p:grpSpPr>
        <p:sp>
          <p:nvSpPr>
            <p:cNvPr id="32" name="椭圆 3">
              <a:extLst>
                <a:ext uri="{FF2B5EF4-FFF2-40B4-BE49-F238E27FC236}">
                  <a16:creationId xmlns:a16="http://schemas.microsoft.com/office/drawing/2014/main" id="{BFA3C003-318D-4DA9-ADC0-D91D4B04675E}"/>
                </a:ext>
              </a:extLst>
            </p:cNvPr>
            <p:cNvSpPr/>
            <p:nvPr/>
          </p:nvSpPr>
          <p:spPr>
            <a:xfrm>
              <a:off x="5281613" y="2118493"/>
              <a:ext cx="1888049" cy="18880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2700" dir="5400000" sx="104000" sy="104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3" name="文本框 4">
              <a:extLst>
                <a:ext uri="{FF2B5EF4-FFF2-40B4-BE49-F238E27FC236}">
                  <a16:creationId xmlns:a16="http://schemas.microsoft.com/office/drawing/2014/main" id="{966CC7B2-58EC-42DE-BAF9-7B9F11E93CFD}"/>
                </a:ext>
              </a:extLst>
            </p:cNvPr>
            <p:cNvSpPr txBox="1"/>
            <p:nvPr/>
          </p:nvSpPr>
          <p:spPr>
            <a:xfrm>
              <a:off x="5411250" y="2301106"/>
              <a:ext cx="1628775" cy="154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5AFE3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/>
                  <a:cs typeface="Calibri" panose="020F0502020204030204" pitchFamily="34" charset="0"/>
                  <a:sym typeface="+mn-lt"/>
                </a:rPr>
                <a:t>04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5AFE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8A82E2-8CE9-41A0-8583-8D397C169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193" y="2052765"/>
            <a:ext cx="6950042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278</Words>
  <Application>Microsoft Office PowerPoint</Application>
  <PresentationFormat>Widescreen</PresentationFormat>
  <Paragraphs>55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Microsoft YaHei</vt:lpstr>
      <vt:lpstr>宋体</vt:lpstr>
      <vt:lpstr>Arial</vt:lpstr>
      <vt:lpstr>Calibri</vt:lpstr>
      <vt:lpstr>Calibri Light</vt:lpstr>
      <vt:lpstr>等线</vt:lpstr>
      <vt:lpstr>Montserrat ExtraBold</vt:lpstr>
      <vt:lpstr>Times New Roman</vt:lpstr>
      <vt:lpstr>字魂27号-布丁体</vt:lpstr>
      <vt:lpstr>Office 主题</vt:lpstr>
      <vt:lpstr>自定义设计方案</vt:lpstr>
      <vt:lpstr>Office Theme</vt:lpstr>
      <vt:lpstr>2_Office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8</cp:revision>
  <dcterms:created xsi:type="dcterms:W3CDTF">2022-01-01T15:13:01Z</dcterms:created>
  <dcterms:modified xsi:type="dcterms:W3CDTF">2023-03-29T10:16:54Z</dcterms:modified>
</cp:coreProperties>
</file>