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ms-office.activeX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585" r:id="rId2"/>
    <p:sldId id="2007577188" r:id="rId3"/>
    <p:sldId id="409" r:id="rId4"/>
    <p:sldId id="2007577189" r:id="rId5"/>
    <p:sldId id="395" r:id="rId6"/>
    <p:sldId id="402" r:id="rId7"/>
    <p:sldId id="407" r:id="rId8"/>
    <p:sldId id="397" r:id="rId9"/>
    <p:sldId id="2007577176" r:id="rId10"/>
    <p:sldId id="2007577179" r:id="rId11"/>
    <p:sldId id="2007577175" r:id="rId12"/>
    <p:sldId id="2007577180" r:id="rId13"/>
    <p:sldId id="2007577181" r:id="rId14"/>
    <p:sldId id="2007577182" r:id="rId15"/>
    <p:sldId id="2007577190" r:id="rId16"/>
    <p:sldId id="2007577191" r:id="rId17"/>
    <p:sldId id="579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A2629"/>
    <a:srgbClr val="B2B4BB"/>
    <a:srgbClr val="D3CDCD"/>
    <a:srgbClr val="A66C42"/>
    <a:srgbClr val="F8CBAD"/>
    <a:srgbClr val="FBDBE4"/>
    <a:srgbClr val="FF66CC"/>
    <a:srgbClr val="FCD5B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75" d="100"/>
          <a:sy n="75" d="100"/>
        </p:scale>
        <p:origin x="1218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6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7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14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9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50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1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52" r:id="rId6"/>
    <p:sldLayoutId id="2147483656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ontrol" Target="../activeX/activeX2.xml"/><Relationship Id="rId7" Type="http://schemas.openxmlformats.org/officeDocument/2006/relationships/image" Target="../media/image1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control" Target="../activeX/activeX4.xml"/><Relationship Id="rId10" Type="http://schemas.openxmlformats.org/officeDocument/2006/relationships/image" Target="../media/image12.wmf"/><Relationship Id="rId4" Type="http://schemas.openxmlformats.org/officeDocument/2006/relationships/control" Target="../activeX/activeX3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85: Luyện tập–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4256" y="3561098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4" y="3429000"/>
            <a:ext cx="6381345" cy="2754812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đang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nấp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3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4848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49" y="108515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8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634 + 352 = ?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305643" y="2455715"/>
            <a:ext cx="1304906" cy="75369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886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314619" y="2455715"/>
            <a:ext cx="1230788" cy="78487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986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250144" y="2512822"/>
            <a:ext cx="1268746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996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650 + 58 = ?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351903" y="2486798"/>
            <a:ext cx="121128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608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78874" y="2365681"/>
            <a:ext cx="1272181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708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395700" y="2480114"/>
            <a:ext cx="121128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718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3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320348" y="4631490"/>
            <a:ext cx="6463768" cy="1337445"/>
            <a:chOff x="2379297" y="4455268"/>
            <a:chExt cx="6463768" cy="133744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567571" y="4455268"/>
              <a:ext cx="6275494" cy="1337445"/>
              <a:chOff x="2567571" y="4455268"/>
              <a:chExt cx="6275494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567571" y="4455268"/>
                <a:ext cx="5611348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379 + 6 = ? 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297" y="4527049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187704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375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4353199" y="2263278"/>
            <a:ext cx="1188912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385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36883" y="2263278"/>
            <a:ext cx="1167322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475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982267" y="1056487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88" y="3253616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93627" y="4688553"/>
            <a:ext cx="6463768" cy="1337445"/>
            <a:chOff x="2379297" y="4455268"/>
            <a:chExt cx="6463768" cy="133744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688215" y="4455268"/>
              <a:ext cx="6154850" cy="1337445"/>
              <a:chOff x="2688215" y="4455268"/>
              <a:chExt cx="6154850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688215" y="4455268"/>
                <a:ext cx="5490703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269 + 322 = ?</a:t>
                </a:r>
              </a:p>
              <a:p>
                <a:pPr algn="ctr"/>
                <a:endParaRPr lang="en-US" sz="36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297" y="4527127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331160" y="2476662"/>
            <a:ext cx="1228684" cy="79797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UTM Avo" panose="02040603050506020204" pitchFamily="18" charset="0"/>
              </a:rPr>
              <a:t>592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375831" y="2407176"/>
            <a:ext cx="1229934" cy="7577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UTM Avo" panose="02040603050506020204" pitchFamily="18" charset="0"/>
              </a:rPr>
              <a:t>591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4334513" y="2509571"/>
            <a:ext cx="1207598" cy="79797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UTM Avo" panose="02040603050506020204" pitchFamily="18" charset="0"/>
              </a:rPr>
              <a:t>581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8C7CD-320A-435D-A1B8-21795C364045}"/>
              </a:ext>
            </a:extLst>
          </p:cNvPr>
          <p:cNvSpPr txBox="1"/>
          <p:nvPr/>
        </p:nvSpPr>
        <p:spPr>
          <a:xfrm>
            <a:off x="2503708" y="3487724"/>
            <a:ext cx="72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1A97B-D9D8-4CF1-87EE-3F2DD5F0EC9E}"/>
              </a:ext>
            </a:extLst>
          </p:cNvPr>
          <p:cNvSpPr txBox="1"/>
          <p:nvPr/>
        </p:nvSpPr>
        <p:spPr>
          <a:xfrm>
            <a:off x="2654710" y="3429000"/>
            <a:ext cx="72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745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443682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066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523547" y="2635167"/>
            <a:ext cx="7903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D237A-F9CA-49A9-953F-246788FA3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" y="0"/>
            <a:ext cx="12192000" cy="64262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029028" y="2234325"/>
            <a:ext cx="1780992" cy="21233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11852" y="2234325"/>
            <a:ext cx="1811606" cy="211793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749093" y="2221937"/>
            <a:ext cx="1811606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9559" y="532158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501373" y="2390662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209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255302" y="3476887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228668" y="265227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54765" y="2378652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597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122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 flipV="1">
            <a:off x="4108694" y="3450404"/>
            <a:ext cx="1212439" cy="144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82060" y="26402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246663" y="2340343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48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7000592" y="3426568"/>
            <a:ext cx="11157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973958" y="260195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380921" y="360790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8166643" y="3519797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193646" y="3571111"/>
            <a:ext cx="724312" cy="1037562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F217C5B-AA30-4D5D-9762-F68C5C3181EC}"/>
              </a:ext>
            </a:extLst>
          </p:cNvPr>
          <p:cNvSpPr/>
          <p:nvPr/>
        </p:nvSpPr>
        <p:spPr>
          <a:xfrm>
            <a:off x="9515743" y="2221937"/>
            <a:ext cx="1780991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10AF9F-466B-4A99-8C94-1B1D43FD3814}"/>
              </a:ext>
            </a:extLst>
          </p:cNvPr>
          <p:cNvSpPr txBox="1"/>
          <p:nvPr/>
        </p:nvSpPr>
        <p:spPr>
          <a:xfrm>
            <a:off x="10027808" y="2384716"/>
            <a:ext cx="96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625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26F7B1-6A14-4814-85EE-3DA1B8D47A00}"/>
              </a:ext>
            </a:extLst>
          </p:cNvPr>
          <p:cNvCxnSpPr>
            <a:cxnSpLocks/>
          </p:cNvCxnSpPr>
          <p:nvPr/>
        </p:nvCxnSpPr>
        <p:spPr>
          <a:xfrm flipV="1">
            <a:off x="9781737" y="3461934"/>
            <a:ext cx="108918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F4EF7B9-9F3E-48D8-823C-97D3A882B064}"/>
              </a:ext>
            </a:extLst>
          </p:cNvPr>
          <p:cNvSpPr txBox="1"/>
          <p:nvPr/>
        </p:nvSpPr>
        <p:spPr>
          <a:xfrm>
            <a:off x="9755103" y="264632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A6C606-9B0D-4C15-B817-40F890B060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936772" y="3502603"/>
            <a:ext cx="659999" cy="9532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20" name="TextBox1" r:id="rId2" imgW="866880" imgH="495360"/>
        </mc:Choice>
        <mc:Fallback>
          <p:control name="TextBox1" r:id="rId2" imgW="86688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83617" y="356803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1" name="TextBox2" r:id="rId3" imgW="866880" imgH="495360"/>
        </mc:Choice>
        <mc:Fallback>
          <p:control name="TextBox2" r:id="rId3" imgW="866880" imgH="49536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62511" y="356381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2" name="TextBox3" r:id="rId4" imgW="866880" imgH="495360"/>
        </mc:Choice>
        <mc:Fallback>
          <p:control name="TextBox3" r:id="rId4" imgW="866880" imgH="49536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46663" y="3524291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3" name="TextBox4" r:id="rId5" imgW="866880" imgH="495360"/>
        </mc:Choice>
        <mc:Fallback>
          <p:control name="TextBox4" r:id="rId5" imgW="86688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04DA5F10-CF98-44C4-AACE-190E8FD28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41132" y="357120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2423EB3-31B5-4FA7-B592-DA34A83D2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741254" y="1653452"/>
            <a:ext cx="180955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105152" y="1618942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78668" y="76976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285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062966" y="2828671"/>
            <a:ext cx="106813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5428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285 + 507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93811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164 + 53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216 + 8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507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792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706519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164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479498" y="2809523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452864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921127" y="2262936"/>
            <a:ext cx="69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706519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217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216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  <a:endCxn id="56" idx="2"/>
          </p:cNvCxnSpPr>
          <p:nvPr/>
        </p:nvCxnSpPr>
        <p:spPr>
          <a:xfrm>
            <a:off x="9156371" y="2678540"/>
            <a:ext cx="76413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704160" y="2155320"/>
            <a:ext cx="43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224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709045" y="4276466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103642" y="4276466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188680" y="5087435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608368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318 + 142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4996142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248 + 25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256444" y="438810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318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176133" y="54847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002789" y="46497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245311" y="4886239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142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256444" y="5486620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460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614381" y="437109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248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582170" y="546510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401858" y="462479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5806084" y="487849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616969" y="546961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273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564412" y="4276466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457825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159 + 6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067299" y="437888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159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8891138" y="5446535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8881410" y="46137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276758" y="4886289"/>
            <a:ext cx="6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105399" y="547740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165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10903" y="5376577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64166" y="5267360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3A0D8B6-F9BC-41AD-9D51-80017514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654" cy="64234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324338" y="247078"/>
            <a:ext cx="7705360" cy="587289"/>
            <a:chOff x="-2676201" y="382607"/>
            <a:chExt cx="7568967" cy="7064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676200" y="382607"/>
              <a:ext cx="7568966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676201" y="435377"/>
              <a:ext cx="565804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E1ECD-B4F6-4348-AA2D-66E4B6D465A9}"/>
              </a:ext>
            </a:extLst>
          </p:cNvPr>
          <p:cNvGrpSpPr/>
          <p:nvPr/>
        </p:nvGrpSpPr>
        <p:grpSpPr>
          <a:xfrm>
            <a:off x="466212" y="1042944"/>
            <a:ext cx="2524888" cy="1508623"/>
            <a:chOff x="3571112" y="4373608"/>
            <a:chExt cx="2524888" cy="15086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5F7F93-EC80-45D2-A228-DCDE8C43EDB4}"/>
                </a:ext>
              </a:extLst>
            </p:cNvPr>
            <p:cNvSpPr/>
            <p:nvPr/>
          </p:nvSpPr>
          <p:spPr>
            <a:xfrm>
              <a:off x="4177145" y="5300340"/>
              <a:ext cx="1918855" cy="5818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485 + 243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FBB524-C1C2-48B9-8771-8244162B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571112" y="4373608"/>
              <a:ext cx="1026101" cy="138321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33A510-BD43-46A9-A2C4-52E2196BC0C8}"/>
              </a:ext>
            </a:extLst>
          </p:cNvPr>
          <p:cNvGrpSpPr/>
          <p:nvPr/>
        </p:nvGrpSpPr>
        <p:grpSpPr>
          <a:xfrm>
            <a:off x="421344" y="3938155"/>
            <a:ext cx="2569756" cy="2485261"/>
            <a:chOff x="4187669" y="3564083"/>
            <a:chExt cx="2569756" cy="24852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64582ED-C102-4027-BA55-4B3C80762DA0}"/>
                </a:ext>
              </a:extLst>
            </p:cNvPr>
            <p:cNvGrpSpPr/>
            <p:nvPr/>
          </p:nvGrpSpPr>
          <p:grpSpPr>
            <a:xfrm>
              <a:off x="4187669" y="3564083"/>
              <a:ext cx="2569756" cy="2485261"/>
              <a:chOff x="7093789" y="1660916"/>
              <a:chExt cx="4762500" cy="476250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739E2A-0541-4C28-9544-AC56AD7B0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3789" y="1660916"/>
                <a:ext cx="4762500" cy="4762500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9DEDFF5-8AF5-41D1-97C1-174B2FA7A2DC}"/>
                  </a:ext>
                </a:extLst>
              </p:cNvPr>
              <p:cNvSpPr/>
              <p:nvPr/>
            </p:nvSpPr>
            <p:spPr>
              <a:xfrm>
                <a:off x="8562109" y="2637193"/>
                <a:ext cx="1517072" cy="1456825"/>
              </a:xfrm>
              <a:prstGeom prst="ellipse">
                <a:avLst/>
              </a:prstGeom>
              <a:gradFill flip="none" rotWithShape="1">
                <a:gsLst>
                  <a:gs pos="31000">
                    <a:schemeClr val="accent2">
                      <a:lumMod val="50000"/>
                    </a:schemeClr>
                  </a:gs>
                  <a:gs pos="18000">
                    <a:schemeClr val="accent2">
                      <a:lumMod val="50000"/>
                    </a:schemeClr>
                  </a:gs>
                  <a:gs pos="80000">
                    <a:schemeClr val="accent2">
                      <a:lumMod val="89000"/>
                    </a:schemeClr>
                  </a:gs>
                  <a:gs pos="93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F43124-0FE8-47EC-AB1C-CF164B56C456}"/>
                </a:ext>
              </a:extLst>
            </p:cNvPr>
            <p:cNvSpPr txBox="1"/>
            <p:nvPr/>
          </p:nvSpPr>
          <p:spPr>
            <a:xfrm>
              <a:off x="5012417" y="4202833"/>
              <a:ext cx="818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571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5FE43BD-BECC-4D5C-B62F-6D3DD13CCBE7}"/>
              </a:ext>
            </a:extLst>
          </p:cNvPr>
          <p:cNvGrpSpPr/>
          <p:nvPr/>
        </p:nvGrpSpPr>
        <p:grpSpPr>
          <a:xfrm>
            <a:off x="3484081" y="3857494"/>
            <a:ext cx="2569756" cy="2485261"/>
            <a:chOff x="4187669" y="3564083"/>
            <a:chExt cx="2569756" cy="248526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F844E28-5CD5-40E5-B387-59B7FB0C2456}"/>
                </a:ext>
              </a:extLst>
            </p:cNvPr>
            <p:cNvGrpSpPr/>
            <p:nvPr/>
          </p:nvGrpSpPr>
          <p:grpSpPr>
            <a:xfrm>
              <a:off x="4187669" y="3564083"/>
              <a:ext cx="2569756" cy="2485261"/>
              <a:chOff x="7093789" y="1660916"/>
              <a:chExt cx="4762500" cy="4762500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8546DFF4-C6C7-402F-A847-0C8621E53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3789" y="1660916"/>
                <a:ext cx="4762500" cy="4762500"/>
              </a:xfrm>
              <a:prstGeom prst="rect">
                <a:avLst/>
              </a:prstGeom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F4CE4BB-0A35-46CA-826B-B7F07F8C6127}"/>
                  </a:ext>
                </a:extLst>
              </p:cNvPr>
              <p:cNvSpPr/>
              <p:nvPr/>
            </p:nvSpPr>
            <p:spPr>
              <a:xfrm>
                <a:off x="8562109" y="2637193"/>
                <a:ext cx="1517072" cy="1456825"/>
              </a:xfrm>
              <a:prstGeom prst="ellipse">
                <a:avLst/>
              </a:prstGeom>
              <a:gradFill flip="none" rotWithShape="1">
                <a:gsLst>
                  <a:gs pos="31000">
                    <a:schemeClr val="accent2">
                      <a:lumMod val="50000"/>
                    </a:schemeClr>
                  </a:gs>
                  <a:gs pos="18000">
                    <a:schemeClr val="accent2">
                      <a:lumMod val="50000"/>
                    </a:schemeClr>
                  </a:gs>
                  <a:gs pos="80000">
                    <a:schemeClr val="accent2">
                      <a:lumMod val="89000"/>
                    </a:schemeClr>
                  </a:gs>
                  <a:gs pos="93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488222-2E04-4BAE-90CD-894FE2105091}"/>
                </a:ext>
              </a:extLst>
            </p:cNvPr>
            <p:cNvSpPr txBox="1"/>
            <p:nvPr/>
          </p:nvSpPr>
          <p:spPr>
            <a:xfrm>
              <a:off x="5012417" y="4202833"/>
              <a:ext cx="818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728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B8F2A2A-E6EA-448A-8C9C-CC250CEBCCC0}"/>
              </a:ext>
            </a:extLst>
          </p:cNvPr>
          <p:cNvGrpSpPr/>
          <p:nvPr/>
        </p:nvGrpSpPr>
        <p:grpSpPr>
          <a:xfrm>
            <a:off x="6385605" y="3760209"/>
            <a:ext cx="2569756" cy="2485261"/>
            <a:chOff x="4187669" y="3564083"/>
            <a:chExt cx="2569756" cy="248526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45F1D43-97E2-4605-8ACF-4CD8FFF375C8}"/>
                </a:ext>
              </a:extLst>
            </p:cNvPr>
            <p:cNvGrpSpPr/>
            <p:nvPr/>
          </p:nvGrpSpPr>
          <p:grpSpPr>
            <a:xfrm>
              <a:off x="4187669" y="3564083"/>
              <a:ext cx="2569756" cy="2485261"/>
              <a:chOff x="7093789" y="1660916"/>
              <a:chExt cx="4762500" cy="476250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27B64B16-7321-4321-9E8A-F0DD00F03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3789" y="1660916"/>
                <a:ext cx="4762500" cy="4762500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5AA079E-1404-46BF-8E2B-A909B18C96E7}"/>
                  </a:ext>
                </a:extLst>
              </p:cNvPr>
              <p:cNvSpPr/>
              <p:nvPr/>
            </p:nvSpPr>
            <p:spPr>
              <a:xfrm>
                <a:off x="8562109" y="2637193"/>
                <a:ext cx="1517072" cy="1456825"/>
              </a:xfrm>
              <a:prstGeom prst="ellipse">
                <a:avLst/>
              </a:prstGeom>
              <a:gradFill flip="none" rotWithShape="1">
                <a:gsLst>
                  <a:gs pos="31000">
                    <a:schemeClr val="accent2">
                      <a:lumMod val="50000"/>
                    </a:schemeClr>
                  </a:gs>
                  <a:gs pos="18000">
                    <a:schemeClr val="accent2">
                      <a:lumMod val="50000"/>
                    </a:schemeClr>
                  </a:gs>
                  <a:gs pos="80000">
                    <a:schemeClr val="accent2">
                      <a:lumMod val="89000"/>
                    </a:schemeClr>
                  </a:gs>
                  <a:gs pos="93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1D7EBC0-6264-49E7-9770-122486DD337C}"/>
                </a:ext>
              </a:extLst>
            </p:cNvPr>
            <p:cNvSpPr txBox="1"/>
            <p:nvPr/>
          </p:nvSpPr>
          <p:spPr>
            <a:xfrm>
              <a:off x="5012417" y="4202833"/>
              <a:ext cx="818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261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45DAF36-3020-41E7-99AE-E6717EEAB306}"/>
              </a:ext>
            </a:extLst>
          </p:cNvPr>
          <p:cNvGrpSpPr/>
          <p:nvPr/>
        </p:nvGrpSpPr>
        <p:grpSpPr>
          <a:xfrm>
            <a:off x="9237420" y="3892183"/>
            <a:ext cx="2569756" cy="2485261"/>
            <a:chOff x="4187669" y="3564083"/>
            <a:chExt cx="2569756" cy="248526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0A04EB4-8DEF-4286-BF33-88BE4D7740E6}"/>
                </a:ext>
              </a:extLst>
            </p:cNvPr>
            <p:cNvGrpSpPr/>
            <p:nvPr/>
          </p:nvGrpSpPr>
          <p:grpSpPr>
            <a:xfrm>
              <a:off x="4187669" y="3564083"/>
              <a:ext cx="2569756" cy="2485261"/>
              <a:chOff x="7093789" y="1660916"/>
              <a:chExt cx="4762500" cy="4762500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B1C74297-9539-44B2-A2ED-863A8F1B5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3789" y="1660916"/>
                <a:ext cx="4762500" cy="4762500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C0E4145-5A6C-4D36-9FAD-6FB766AA283A}"/>
                  </a:ext>
                </a:extLst>
              </p:cNvPr>
              <p:cNvSpPr/>
              <p:nvPr/>
            </p:nvSpPr>
            <p:spPr>
              <a:xfrm>
                <a:off x="8562109" y="2637193"/>
                <a:ext cx="1517072" cy="1456825"/>
              </a:xfrm>
              <a:prstGeom prst="ellipse">
                <a:avLst/>
              </a:prstGeom>
              <a:gradFill flip="none" rotWithShape="1">
                <a:gsLst>
                  <a:gs pos="31000">
                    <a:schemeClr val="accent2">
                      <a:lumMod val="50000"/>
                    </a:schemeClr>
                  </a:gs>
                  <a:gs pos="18000">
                    <a:schemeClr val="accent2">
                      <a:lumMod val="50000"/>
                    </a:schemeClr>
                  </a:gs>
                  <a:gs pos="80000">
                    <a:schemeClr val="accent2">
                      <a:lumMod val="89000"/>
                    </a:schemeClr>
                  </a:gs>
                  <a:gs pos="93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CB5D37C-91BD-4659-BC92-637D7DE0BBD9}"/>
                </a:ext>
              </a:extLst>
            </p:cNvPr>
            <p:cNvSpPr txBox="1"/>
            <p:nvPr/>
          </p:nvSpPr>
          <p:spPr>
            <a:xfrm>
              <a:off x="5012417" y="4202833"/>
              <a:ext cx="818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900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FCCCCD5-9916-44B9-91BC-9E1D6BE54B83}"/>
              </a:ext>
            </a:extLst>
          </p:cNvPr>
          <p:cNvGrpSpPr/>
          <p:nvPr/>
        </p:nvGrpSpPr>
        <p:grpSpPr>
          <a:xfrm>
            <a:off x="3445412" y="1202262"/>
            <a:ext cx="2524888" cy="1508623"/>
            <a:chOff x="3571112" y="4373608"/>
            <a:chExt cx="2524888" cy="1508623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26E3158-39AD-4C11-90F0-C002026DA3DF}"/>
                </a:ext>
              </a:extLst>
            </p:cNvPr>
            <p:cNvSpPr/>
            <p:nvPr/>
          </p:nvSpPr>
          <p:spPr>
            <a:xfrm>
              <a:off x="4177145" y="5300340"/>
              <a:ext cx="1918855" cy="5818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248 + 13</a:t>
              </a: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43DDF1C-E017-4CDF-96EE-9CF8C1048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571112" y="4373608"/>
              <a:ext cx="1026101" cy="1383215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639BBF-AF9A-42D5-AA88-A94C46FA47DD}"/>
              </a:ext>
            </a:extLst>
          </p:cNvPr>
          <p:cNvGrpSpPr/>
          <p:nvPr/>
        </p:nvGrpSpPr>
        <p:grpSpPr>
          <a:xfrm>
            <a:off x="6443426" y="1105649"/>
            <a:ext cx="2486602" cy="1462683"/>
            <a:chOff x="4177145" y="4419548"/>
            <a:chExt cx="2486602" cy="1462683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068F8D0-8ADC-47F4-881F-1566DD6CFD7A}"/>
                </a:ext>
              </a:extLst>
            </p:cNvPr>
            <p:cNvSpPr/>
            <p:nvPr/>
          </p:nvSpPr>
          <p:spPr>
            <a:xfrm>
              <a:off x="4177145" y="5300340"/>
              <a:ext cx="1918855" cy="5818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880 + 20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9EAB790-9F1F-41A6-94F6-653923620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7647" y="4419548"/>
              <a:ext cx="1026100" cy="1383215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B1A306D-B639-472C-83A8-906E06FB6031}"/>
              </a:ext>
            </a:extLst>
          </p:cNvPr>
          <p:cNvGrpSpPr/>
          <p:nvPr/>
        </p:nvGrpSpPr>
        <p:grpSpPr>
          <a:xfrm>
            <a:off x="9396270" y="1127720"/>
            <a:ext cx="2508013" cy="1481596"/>
            <a:chOff x="4177145" y="4400635"/>
            <a:chExt cx="2508013" cy="1481596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CC8DF8B-854F-4FF4-8E84-7126D48AA107}"/>
                </a:ext>
              </a:extLst>
            </p:cNvPr>
            <p:cNvSpPr/>
            <p:nvPr/>
          </p:nvSpPr>
          <p:spPr>
            <a:xfrm>
              <a:off x="4177145" y="5300340"/>
              <a:ext cx="1918855" cy="58189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562 + 9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0DE5E6B-9324-49E5-81A1-F59E2BE3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280" y="4400635"/>
              <a:ext cx="1026878" cy="1383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2108 0.208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1081 0.174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4766 0.2321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71289 0.2275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5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525B42-7141-4386-9F41-EDE8AB81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24" y="0"/>
            <a:ext cx="12167952" cy="642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88" b="4288"/>
          <a:stretch/>
        </p:blipFill>
        <p:spPr>
          <a:xfrm>
            <a:off x="1065871" y="2005282"/>
            <a:ext cx="10147211" cy="3621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60266" y="4147296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7" y="5092400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185 + 72 = 257 (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20" y="5607516"/>
            <a:ext cx="4471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257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46502" y="431800"/>
            <a:ext cx="10298996" cy="1241481"/>
            <a:chOff x="-440786" y="508823"/>
            <a:chExt cx="9859592" cy="12414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40786" y="508823"/>
              <a:ext cx="9859592" cy="1241481"/>
              <a:chOff x="-3860704" y="246790"/>
              <a:chExt cx="9801453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860704" y="246790"/>
                <a:ext cx="9801453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860704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224438" y="565340"/>
              <a:ext cx="8829624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thao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185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rổ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72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rổ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057932" y="4561076"/>
            <a:ext cx="10235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48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59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0" y="543902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4" y="2653896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3" y="4143655"/>
            <a:ext cx="2282177" cy="2457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mèo</a:t>
            </a:r>
            <a:endParaRPr lang="en-US" sz="5400" b="1" cap="none" spc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7905" y="3585606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1605" y="2789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5532483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4447</TotalTime>
  <Words>320</Words>
  <Application>Microsoft Office PowerPoint</Application>
  <PresentationFormat>Widescreen</PresentationFormat>
  <Paragraphs>104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Tuần 30 Bài 85: Luyện tập–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694</cp:revision>
  <dcterms:created xsi:type="dcterms:W3CDTF">2021-02-20T02:56:00Z</dcterms:created>
  <dcterms:modified xsi:type="dcterms:W3CDTF">2022-03-23T11:24:14Z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