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699" r:id="rId5"/>
  </p:sldMasterIdLst>
  <p:notesMasterIdLst>
    <p:notesMasterId r:id="rId21"/>
  </p:notesMasterIdLst>
  <p:sldIdLst>
    <p:sldId id="266" r:id="rId6"/>
    <p:sldId id="270" r:id="rId7"/>
    <p:sldId id="274" r:id="rId8"/>
    <p:sldId id="269" r:id="rId9"/>
    <p:sldId id="257" r:id="rId10"/>
    <p:sldId id="275" r:id="rId11"/>
    <p:sldId id="276" r:id="rId12"/>
    <p:sldId id="272" r:id="rId13"/>
    <p:sldId id="277" r:id="rId14"/>
    <p:sldId id="278" r:id="rId15"/>
    <p:sldId id="258" r:id="rId16"/>
    <p:sldId id="256" r:id="rId17"/>
    <p:sldId id="281" r:id="rId18"/>
    <p:sldId id="264" r:id="rId19"/>
    <p:sldId id="261" r:id="rId20"/>
  </p:sldIdLst>
  <p:sldSz cx="9144000" cy="5143500" type="screen16x9"/>
  <p:notesSz cx="9144000" cy="6858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00CC00"/>
    <a:srgbClr val="FF3300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>
        <p:scale>
          <a:sx n="80" d="100"/>
          <a:sy n="80" d="100"/>
        </p:scale>
        <p:origin x="-1086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3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D4ED-61B0-4184-B0BA-034475D14C67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DF530-1654-4124-BE74-ECBB95862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5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F530-1654-4124-BE74-ECBB95862E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0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85EA-7EC0-4BCD-91CE-9C2CC10DA33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3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8B1F-2F44-4C6D-B7D7-1C763FC143A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F530-1654-4124-BE74-ECBB95862E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78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F530-1654-4124-BE74-ECBB95862E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27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F530-1654-4124-BE74-ECBB95862E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01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8B1F-2F44-4C6D-B7D7-1C763FC143AD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A224-B69C-4361-96F1-2E576023D87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3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FA224-B69C-4361-96F1-2E576023D87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6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F530-1654-4124-BE74-ECBB95862E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05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F530-1654-4124-BE74-ECBB95862E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83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85EA-7EC0-4BCD-91CE-9C2CC10DA33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3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58F7-0B80-4D34-9F37-E2D13BFE196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49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DF530-1654-4124-BE74-ECBB95862E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9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24D9F1-ACDB-4264-9446-06AFBE36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2A25C7B-809B-453F-883B-3A64955CA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7598DD-7534-4AA7-A254-B4B3994B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7DE4C87-61E9-4C87-A0F7-5C091985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016DE12-53E8-4479-B7D5-DA194574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E5E040-2150-4798-AF19-69594386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A0EB64B-8A92-4AEA-81F3-5258F4534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FC372A-40AC-4DDF-94B0-4ADE2EC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7EBB5F-0251-422B-AAFE-416BFCFA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7BF606F-9E73-44D0-9161-A905F951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CA8720-19C1-42E4-AD5B-5704BBA6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86D1E35-7FDA-4341-90E8-59F3F84B4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DF50F7-60A7-441D-9DDA-20659F60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6070207-3320-4664-B8D6-68BBF20A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75DD5D-A381-4F7B-933B-9AAF08B1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403367-5A6D-4F78-A55F-5339CE03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DA78FD-CEB1-4BDD-AC17-3221F83AC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671754-A26F-44B5-A939-1174A9C83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18D6A0A-2C31-47DF-BDE9-54B05F5B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166D96E-8764-44C4-AF68-BE4BC2B5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2774A07-4902-4559-B1A4-6DBF7814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74CBD4-6D3D-4986-BF29-0F012031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5D7DE94-7C63-43DC-A0F8-8B2D60057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14DFA90-91BA-4DFF-880C-CF473A11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D0C85F6-3D6A-404F-AAF4-5E8B3B07B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F95C537-A6FC-47E9-82FF-2D800FEBA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42B773E-3C68-4611-8841-E8D53920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B9095C5-9532-4E70-9E82-B57063F0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4EE3493-B0C0-4364-844B-E6394146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5F5C4-4631-496A-B598-01DC6854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5E6BEEA-060C-4B4C-AAEB-CD872CB1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9E2B37E-5A8A-491F-8F8A-B1503878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64829D1-32B0-4635-9745-E0589671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DE0E343-D1B3-4EB1-9063-F6D81847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FCB9DD3-0CC7-48E4-AA82-1B852D95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AAC43CA-D7E7-4023-93D4-D2B4BC48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82EDDB-90A5-406C-8578-F2CEF972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12A5708-51FE-4629-9E3B-ADAA080A7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4D4F4BF-0AFB-4993-AD35-E783D4D99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2D87119-15E9-4843-A9B1-BE2AA6DD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11D3BAE-B7BB-4D4A-9E82-1833AD39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A18F095-086A-4A9B-8306-B54D804E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0BD0B1-C2EA-4BFE-934C-2D258F49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48B769D-12C6-410F-8C69-8C7D5E498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6417858-74D6-49FE-9601-5F4EA6B3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4EDA842-FBAF-4543-AB1B-93B4DD00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F227AE2-BA26-449D-8244-5780CD46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7DEE2D7-DDD8-4CFE-869A-0104D776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E338AF-5B75-4500-AEE2-C295326F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C992577-7F42-4D83-A2AE-D1187BA4A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4AC71B-6C14-4498-A8EE-D29AC1F4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87C325D-B657-4DCB-BADC-FE8AE1E5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F4707C8-512C-4E38-9354-05BABF6E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4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5551EEB-2956-4E9D-BF32-17E27F23C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4BC19F1-606B-409E-B295-6A3811249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3B4AED-DF4E-4941-BBBC-0F53A9FD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AB0AE5-1ED8-4A3B-A32C-AC62DDB0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B5529F4-EB01-4BB8-B173-BE0149BE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0154E0A-8531-4287-BC1C-8190FEE0DF8C}"/>
              </a:ext>
            </a:extLst>
          </p:cNvPr>
          <p:cNvSpPr/>
          <p:nvPr userDrawn="1"/>
        </p:nvSpPr>
        <p:spPr>
          <a:xfrm>
            <a:off x="1591495" y="3762691"/>
            <a:ext cx="5804694" cy="39818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更多模板烦请登陆：</a:t>
            </a:r>
            <a:r>
              <a:rPr lang="en-US" altLang="zh-CN" sz="14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http://www.51miz.com/ppt/</a:t>
            </a:r>
            <a:endParaRPr lang="zh-CN" altLang="en-US" sz="1400" dirty="0">
              <a:solidFill>
                <a:prstClr val="white"/>
              </a:solidFill>
              <a:latin typeface="851tegakizatsu" panose="02000600000000000000" pitchFamily="2" charset="-122"/>
              <a:ea typeface="851tegakizatsu" panose="020006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4723701-B570-4CE6-9418-C04F47710C8C}"/>
              </a:ext>
            </a:extLst>
          </p:cNvPr>
          <p:cNvSpPr/>
          <p:nvPr userDrawn="1"/>
        </p:nvSpPr>
        <p:spPr>
          <a:xfrm>
            <a:off x="1860917" y="649208"/>
            <a:ext cx="5422167" cy="342786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ct val="150000"/>
              </a:lnSpc>
            </a:pPr>
            <a:r>
              <a:rPr lang="zh-CN" altLang="en-US" sz="30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版权声明</a:t>
            </a:r>
          </a:p>
          <a:p>
            <a:pPr algn="just" defTabSz="685783">
              <a:lnSpc>
                <a:spcPct val="150000"/>
              </a:lnSpc>
            </a:pPr>
            <a:endParaRPr lang="zh-CN" altLang="en-US" sz="1400" dirty="0">
              <a:solidFill>
                <a:prstClr val="white"/>
              </a:solidFill>
              <a:latin typeface="851tegakizatsu" panose="02000600000000000000" pitchFamily="2" charset="-122"/>
              <a:ea typeface="851tegakizatsu" panose="02000600000000000000" pitchFamily="2" charset="-122"/>
            </a:endParaRPr>
          </a:p>
          <a:p>
            <a:pPr algn="just" defTabSz="685783">
              <a:lnSpc>
                <a:spcPct val="150000"/>
              </a:lnSpc>
            </a:pP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感谢您下载觅知网平台上提供的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PPT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</a:p>
          <a:p>
            <a:pPr algn="just" defTabSz="685783">
              <a:lnSpc>
                <a:spcPct val="150000"/>
              </a:lnSpc>
            </a:pP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1.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在觅知网出售的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PPT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模板是免版税类（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RF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：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Royalty-Free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）正版受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《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中国人民共和国著作法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》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和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《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世界版权公约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》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的保护，作品的所有权、版权和著作权归觅知网所有，您下载的是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PPT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模板素材的使用权。</a:t>
            </a:r>
          </a:p>
          <a:p>
            <a:pPr algn="just" defTabSz="685783">
              <a:lnSpc>
                <a:spcPct val="150000"/>
              </a:lnSpc>
            </a:pP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2.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不得将觅知网的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PPT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模板、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PPT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B470F8D-3C95-4BF3-8769-D3CB42A76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b="-1587"/>
          <a:stretch/>
        </p:blipFill>
        <p:spPr>
          <a:xfrm>
            <a:off x="0" y="0"/>
            <a:ext cx="9144000" cy="52251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D4D0EAB-8B35-4482-9770-C953C036F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1809" r="78692" b="-3238"/>
          <a:stretch/>
        </p:blipFill>
        <p:spPr>
          <a:xfrm flipH="1">
            <a:off x="6748014" y="3456215"/>
            <a:ext cx="2395986" cy="18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B24D9F1-ACDB-4264-9446-06AFBE36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2A25C7B-809B-453F-883B-3A64955CA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67598DD-7534-4AA7-A254-B4B3994B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7DE4C87-61E9-4C87-A0F7-5C091985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016DE12-53E8-4479-B7D5-DA194574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E5E040-2150-4798-AF19-69594386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A0EB64B-8A92-4AEA-81F3-5258F4534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DFC372A-40AC-4DDF-94B0-4ADE2EC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7EBB5F-0251-422B-AAFE-416BFCFA6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7BF606F-9E73-44D0-9161-A905F951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9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DCA8720-19C1-42E4-AD5B-5704BBA6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86D1E35-7FDA-4341-90E8-59F3F84B4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DF50F7-60A7-441D-9DDA-20659F60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6070207-3320-4664-B8D6-68BBF20A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475DD5D-A381-4F7B-933B-9AAF08B1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403367-5A6D-4F78-A55F-5339CE03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9DA78FD-CEB1-4BDD-AC17-3221F83AC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671754-A26F-44B5-A939-1174A9C83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18D6A0A-2C31-47DF-BDE9-54B05F5BC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166D96E-8764-44C4-AF68-BE4BC2B5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2774A07-4902-4559-B1A4-6DBF7814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74CBD4-6D3D-4986-BF29-0F012031F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5D7DE94-7C63-43DC-A0F8-8B2D60057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14DFA90-91BA-4DFF-880C-CF473A11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D0C85F6-3D6A-404F-AAF4-5E8B3B07B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F95C537-A6FC-47E9-82FF-2D800FEBA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42B773E-3C68-4611-8841-E8D53920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EB9095C5-9532-4E70-9E82-B57063F08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04EE3493-B0C0-4364-844B-E6394146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5F5C4-4631-496A-B598-01DC6854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5E6BEEA-060C-4B4C-AAEB-CD872CB19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9E2B37E-5A8A-491F-8F8A-B1503878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64829D1-32B0-4635-9745-E0589671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DE0E343-D1B3-4EB1-9063-F6D81847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8FCB9DD3-0CC7-48E4-AA82-1B852D95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AAC43CA-D7E7-4023-93D4-D2B4BC48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82EDDB-90A5-406C-8578-F2CEF972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12A5708-51FE-4629-9E3B-ADAA080A7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4D4F4BF-0AFB-4993-AD35-E783D4D99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2D87119-15E9-4843-A9B1-BE2AA6DD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11D3BAE-B7BB-4D4A-9E82-1833AD39A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A18F095-086A-4A9B-8306-B54D804E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0BD0B1-C2EA-4BFE-934C-2D258F49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48B769D-12C6-410F-8C69-8C7D5E498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6417858-74D6-49FE-9601-5F4EA6B3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4EDA842-FBAF-4543-AB1B-93B4DD003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F227AE2-BA26-449D-8244-5780CD46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7DEE2D7-DDD8-4CFE-869A-0104D776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2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3E338AF-5B75-4500-AEE2-C295326F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C992577-7F42-4D83-A2AE-D1187BA4A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D4AC71B-6C14-4498-A8EE-D29AC1F4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87C325D-B657-4DCB-BADC-FE8AE1E5C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F4707C8-512C-4E38-9354-05BABF6E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5551EEB-2956-4E9D-BF32-17E27F23C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4BC19F1-606B-409E-B295-6A3811249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3B4AED-DF4E-4941-BBBC-0F53A9FD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1AB0AE5-1ED8-4A3B-A32C-AC62DDB0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B5529F4-EB01-4BB8-B173-BE0149BE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0154E0A-8531-4287-BC1C-8190FEE0DF8C}"/>
              </a:ext>
            </a:extLst>
          </p:cNvPr>
          <p:cNvSpPr/>
          <p:nvPr userDrawn="1"/>
        </p:nvSpPr>
        <p:spPr>
          <a:xfrm>
            <a:off x="1591495" y="3762690"/>
            <a:ext cx="5804694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14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更多模板烦请登陆：</a:t>
            </a:r>
            <a:r>
              <a:rPr lang="en-US" altLang="zh-CN" sz="14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http://www.51miz.com/ppt/</a:t>
            </a:r>
            <a:endParaRPr lang="zh-CN" altLang="en-US" sz="1400" dirty="0">
              <a:solidFill>
                <a:prstClr val="white"/>
              </a:solidFill>
              <a:latin typeface="851tegakizatsu" panose="02000600000000000000" pitchFamily="2" charset="-122"/>
              <a:ea typeface="851tegakizatsu" panose="020006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F4723701-B570-4CE6-9418-C04F47710C8C}"/>
              </a:ext>
            </a:extLst>
          </p:cNvPr>
          <p:cNvSpPr/>
          <p:nvPr userDrawn="1"/>
        </p:nvSpPr>
        <p:spPr>
          <a:xfrm>
            <a:off x="1860917" y="649207"/>
            <a:ext cx="5422167" cy="337015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zh-CN" altLang="en-US" sz="30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版权声明</a:t>
            </a:r>
          </a:p>
          <a:p>
            <a:pPr algn="just" defTabSz="685800">
              <a:lnSpc>
                <a:spcPct val="150000"/>
              </a:lnSpc>
            </a:pPr>
            <a:endParaRPr lang="zh-CN" altLang="en-US" sz="1400" dirty="0">
              <a:solidFill>
                <a:prstClr val="white"/>
              </a:solidFill>
              <a:latin typeface="851tegakizatsu" panose="02000600000000000000" pitchFamily="2" charset="-122"/>
              <a:ea typeface="851tegakizatsu" panose="02000600000000000000" pitchFamily="2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感谢您下载觅知网平台上提供的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PPT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1.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在觅知网出售的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PPT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模板是免版税类（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RF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：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Royalty-Free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）正版受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《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中国人民共和国著作法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》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和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《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世界版权公约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》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的保护，作品的所有权、版权和著作权归觅知网所有，您下载的是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PPT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模板素材的使用权。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2.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不得将觅知网的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PPT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模板、</a:t>
            </a:r>
            <a:r>
              <a:rPr lang="en-US" altLang="zh-CN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PPT</a:t>
            </a:r>
            <a:r>
              <a:rPr lang="zh-CN" altLang="en-US" sz="1100" dirty="0">
                <a:solidFill>
                  <a:prstClr val="white"/>
                </a:solidFill>
                <a:latin typeface="851tegakizatsu" panose="02000600000000000000" pitchFamily="2" charset="-122"/>
                <a:ea typeface="851tegakizatsu" panose="02000600000000000000" pitchFamily="2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B470F8D-3C95-4BF3-8769-D3CB42A76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b="-1587"/>
          <a:stretch/>
        </p:blipFill>
        <p:spPr>
          <a:xfrm>
            <a:off x="0" y="-1"/>
            <a:ext cx="9144000" cy="52251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D4D0EAB-8B35-4482-9770-C953C036F2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1809" r="78692" b="-3238"/>
          <a:stretch/>
        </p:blipFill>
        <p:spPr>
          <a:xfrm flipH="1">
            <a:off x="6748014" y="3456214"/>
            <a:ext cx="2395986" cy="18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0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86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74" tIns="34289" rIns="68574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4" tIns="34289" rIns="68574" bIns="34289">
            <a:normAutofit/>
          </a:bodyPr>
          <a:lstStyle>
            <a:lvl1pPr marL="0" indent="0" algn="ctr">
              <a:buNone/>
              <a:defRPr sz="14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2022/1/3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74" tIns="34289" rIns="68574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2022/1/3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6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2022/1/3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74" tIns="34289" rIns="68574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69494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2022/1/3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74" tIns="34289" rIns="68574" bIns="34289"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11"/>
            <a:ext cx="3868340" cy="2680541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74" tIns="34289" rIns="68574" bIns="34289"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11"/>
            <a:ext cx="3887391" cy="2680541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2022/1/3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74" tIns="34289" rIns="68574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2022/1/3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5"/>
            <a:ext cx="4286250" cy="889453"/>
          </a:xfrm>
        </p:spPr>
        <p:txBody>
          <a:bodyPr lIns="68574" tIns="34289" rIns="68574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80830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2022/1/3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4" y="535259"/>
            <a:ext cx="3511241" cy="1071121"/>
          </a:xfrm>
        </p:spPr>
        <p:txBody>
          <a:bodyPr lIns="68574" tIns="34289" rIns="68574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74" tIns="34289" rIns="68574" bIns="34289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4" y="1735406"/>
            <a:ext cx="3511241" cy="2858691"/>
          </a:xfrm>
        </p:spPr>
        <p:txBody>
          <a:bodyPr lIns="68574" tIns="34289" rIns="68574" bIns="34289">
            <a:normAutofit/>
          </a:bodyPr>
          <a:lstStyle>
            <a:lvl1pPr marL="0" indent="0">
              <a:buNone/>
              <a:defRPr sz="14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2022/1/3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48"/>
            <a:ext cx="681676" cy="4358879"/>
          </a:xfrm>
        </p:spPr>
        <p:txBody>
          <a:bodyPr vert="eaVert" lIns="68574" tIns="34289" rIns="68574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8"/>
            <a:ext cx="7084832" cy="4358879"/>
          </a:xfrm>
        </p:spPr>
        <p:txBody>
          <a:bodyPr vert="eaVert"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2022/1/3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2022/1/3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189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84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8EE1A-BA23-4626-A705-B0D71CD39798}" type="datetimeFigureOut">
              <a:rPr lang="en-US" smtClean="0"/>
              <a:t>03/01/2022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559C8-98BC-4B83-B4EA-E5E7146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5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E3D6C49-6713-47EC-8DE3-E1FD4AA6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928E94-ADEF-4A7E-AA54-1C968D3C3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0AFF7A7-0D67-4145-B29D-337F1180A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1BBF039-3001-4E9A-A3A3-9E144828E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DA93368-AFDD-4C4B-9457-1150E9F39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6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E3D6C49-6713-47EC-8DE3-E1FD4AA6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E928E94-ADEF-4A7E-AA54-1C968D3C3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0AFF7A7-0D67-4145-B29D-337F1180A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1E5B48-BE71-4922-B45C-C09AD445BAD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1BBF039-3001-4E9A-A3A3-9E144828E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DA93368-AFDD-4C4B-9457-1150E9F39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AF1A9AC-D56D-47C2-9454-C3039A5D2E0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73229" y="1764510"/>
            <a:ext cx="3547586" cy="1165703"/>
          </a:xfrm>
          <a:prstGeom prst="rect">
            <a:avLst/>
          </a:prstGeom>
          <a:noFill/>
        </p:spPr>
        <p:txBody>
          <a:bodyPr wrap="square" lIns="68574" tIns="34289" rIns="68574" bIns="34289" rtlCol="0" anchor="t">
            <a:spAutoFit/>
          </a:bodyPr>
          <a:lstStyle/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4993274"/>
            <a:ext cx="533400" cy="1731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defTabSz="914310"/>
            <a:r>
              <a:rPr lang="en-US" sz="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1600" y="4857750"/>
            <a:ext cx="15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sz="500" dirty="0">
                <a:solidFill>
                  <a:srgbClr val="000000"/>
                </a:solidFill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17680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tags" Target="../tags/tag4.xml"/><Relationship Id="rId7" Type="http://schemas.openxmlformats.org/officeDocument/2006/relationships/hyperlink" Target="https://www.facebook.com/vuhong1972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.png"/><Relationship Id="rId4" Type="http://schemas.openxmlformats.org/officeDocument/2006/relationships/hyperlink" Target="mailto:hongvu7219@gmail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11" Type="http://schemas.openxmlformats.org/officeDocument/2006/relationships/image" Target="../media/image4.png"/><Relationship Id="rId5" Type="http://schemas.openxmlformats.org/officeDocument/2006/relationships/image" Target="../media/image27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s://www.facebook.com/vuhong197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hongvu7219@gmail.co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4.png"/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12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emf"/><Relationship Id="rId11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33.emf"/><Relationship Id="rId10" Type="http://schemas.openxmlformats.org/officeDocument/2006/relationships/image" Target="../media/image9.jpg"/><Relationship Id="rId4" Type="http://schemas.openxmlformats.org/officeDocument/2006/relationships/image" Target="../media/image32.png"/><Relationship Id="rId9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36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Relationship Id="rId6" Type="http://schemas.openxmlformats.org/officeDocument/2006/relationships/image" Target="../media/image7.jpg"/><Relationship Id="rId11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facebook.com/vuhong197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emf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facebook.com/vuhong1972" TargetMode="Externa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.png"/><Relationship Id="rId4" Type="http://schemas.openxmlformats.org/officeDocument/2006/relationships/hyperlink" Target="mailto:hongvu7219@gmail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jpg"/><Relationship Id="rId11" Type="http://schemas.openxmlformats.org/officeDocument/2006/relationships/image" Target="../media/image4.png"/><Relationship Id="rId5" Type="http://schemas.openxmlformats.org/officeDocument/2006/relationships/image" Target="../media/image8.jp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s://www.facebook.com/vuhong197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s://www.facebook.com/vuhong1972" TargetMode="Externa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xmlns="" id="{4CF057E2-D9C1-496C-BC13-A55C569542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5548"/>
            <a:ext cx="9144000" cy="5137952"/>
          </a:xfrm>
          <a:prstGeom prst="rect">
            <a:avLst/>
          </a:prstGeom>
        </p:spPr>
      </p:pic>
      <p:sp>
        <p:nvSpPr>
          <p:cNvPr id="8" name="PA_矩形 7">
            <a:extLst>
              <a:ext uri="{FF2B5EF4-FFF2-40B4-BE49-F238E27FC236}">
                <a16:creationId xmlns:a16="http://schemas.microsoft.com/office/drawing/2014/main" xmlns="" id="{96F493D1-03F9-4389-95A5-9E1AD4A6222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2165573" y="584867"/>
            <a:ext cx="4812856" cy="6385469"/>
          </a:xfrm>
          <a:prstGeom prst="rect">
            <a:avLst/>
          </a:prstGeom>
          <a:noFill/>
        </p:spPr>
        <p:txBody>
          <a:bodyPr wrap="none" lIns="68579" tIns="34289" rIns="68579" bIns="34289">
            <a:prstTxWarp prst="textCircle">
              <a:avLst/>
            </a:prstTxWarp>
            <a:spAutoFit/>
          </a:bodyPr>
          <a:lstStyle/>
          <a:p>
            <a:pPr algn="ctr" defTabSz="514337"/>
            <a:r>
              <a:rPr lang="en-US" altLang="zh-CN" sz="6600" b="1" dirty="0" err="1" smtClean="0">
                <a:ln w="3175" cmpd="sng">
                  <a:noFill/>
                </a:ln>
                <a:solidFill>
                  <a:srgbClr val="0278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6600" b="1" dirty="0" smtClean="0">
                <a:ln w="3175" cmpd="sng">
                  <a:noFill/>
                </a:ln>
                <a:solidFill>
                  <a:srgbClr val="0278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b="1" dirty="0" err="1" smtClean="0">
                <a:ln w="3175" cmpd="sng">
                  <a:noFill/>
                </a:ln>
                <a:solidFill>
                  <a:srgbClr val="0278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6600" b="1" dirty="0">
              <a:ln w="3175" cmpd="sng">
                <a:noFill/>
              </a:ln>
              <a:solidFill>
                <a:srgbClr val="0278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A_矩形 8">
            <a:extLst>
              <a:ext uri="{FF2B5EF4-FFF2-40B4-BE49-F238E27FC236}">
                <a16:creationId xmlns:a16="http://schemas.microsoft.com/office/drawing/2014/main" xmlns="" id="{4CD2C0F8-FE70-4397-BB8E-050D57817C1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>
            <a:off x="1514791" y="-930978"/>
            <a:ext cx="6180875" cy="9077546"/>
          </a:xfrm>
          <a:prstGeom prst="rect">
            <a:avLst/>
          </a:prstGeom>
          <a:noFill/>
        </p:spPr>
        <p:txBody>
          <a:bodyPr wrap="none" lIns="68579" tIns="34289" rIns="68579" bIns="34289">
            <a:prstTxWarp prst="textCircle">
              <a:avLst/>
            </a:prstTxWarp>
            <a:spAutoFit/>
          </a:bodyPr>
          <a:lstStyle/>
          <a:p>
            <a:pPr algn="ctr" defTabSz="514337"/>
            <a:r>
              <a:rPr lang="en-US" altLang="zh-CN" sz="4800" b="1" dirty="0" err="1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48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48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48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48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zh-CN" sz="48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48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4800" b="1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altLang="zh-CN" sz="4800" b="1" dirty="0">
              <a:ln w="3175" cmpd="sng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464937"/>
            <a:ext cx="4719987" cy="646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</a:t>
            </a:r>
            <a:r>
              <a:rPr lang="vi-VN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viện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-2312751" y="20760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351" y="318668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649412" y="113680"/>
            <a:ext cx="6656388" cy="4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2" tIns="45626" rIns="91252" bIns="4562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2022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998700" y="1047750"/>
            <a:ext cx="8493801" cy="3648892"/>
            <a:chOff x="971134" y="1432916"/>
            <a:chExt cx="8493801" cy="3648892"/>
          </a:xfrm>
        </p:grpSpPr>
        <p:sp>
          <p:nvSpPr>
            <p:cNvPr id="64" name="TextBox 63"/>
            <p:cNvSpPr txBox="1"/>
            <p:nvPr/>
          </p:nvSpPr>
          <p:spPr>
            <a:xfrm>
              <a:off x="1496434" y="1432916"/>
              <a:ext cx="796850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endParaRPr lang="en-US" sz="2500" b="1" dirty="0" smtClean="0">
                <a:solidFill>
                  <a:prstClr val="black"/>
                </a:solidFill>
                <a:latin typeface="HP001 4 hàng" panose="020B0603050302020204" pitchFamily="34" charset="0"/>
              </a:endParaRPr>
            </a:p>
            <a:p>
              <a:pPr defTabSz="914400"/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Ở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Phần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Lan,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hàng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tr</a:t>
              </a:r>
              <a:r>
                <a:rPr lang="vi-VN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ă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th</a:t>
              </a:r>
              <a:r>
                <a:rPr lang="vi-VN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viện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di </a:t>
              </a:r>
              <a:r>
                <a:rPr lang="vi-VN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động</a:t>
              </a:r>
              <a:endParaRPr lang="en-US" sz="2500" b="1" dirty="0">
                <a:solidFill>
                  <a:prstClr val="black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971134" y="1661516"/>
              <a:ext cx="8019071" cy="3420292"/>
              <a:chOff x="739295" y="1661516"/>
              <a:chExt cx="8019071" cy="3420292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749094" y="2327298"/>
                <a:ext cx="796850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rên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những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chiếc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xe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buýt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cũ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,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chạy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khắp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các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thành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phố</a:t>
                </a:r>
                <a:endPara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grpSp>
            <p:nvGrpSpPr>
              <p:cNvPr id="67" name="Group 66"/>
              <p:cNvGrpSpPr/>
              <p:nvPr/>
            </p:nvGrpSpPr>
            <p:grpSpPr>
              <a:xfrm>
                <a:off x="739295" y="1661516"/>
                <a:ext cx="8019071" cy="3420292"/>
                <a:chOff x="739295" y="1661516"/>
                <a:chExt cx="8019071" cy="3420292"/>
              </a:xfrm>
            </p:grpSpPr>
            <p:sp>
              <p:nvSpPr>
                <p:cNvPr id="68" name="TextBox 67"/>
                <p:cNvSpPr txBox="1"/>
                <p:nvPr/>
              </p:nvSpPr>
              <p:spPr>
                <a:xfrm>
                  <a:off x="747220" y="3185516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42931" y="3672754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739295" y="1661516"/>
                  <a:ext cx="8019071" cy="3420292"/>
                  <a:chOff x="739295" y="1661516"/>
                  <a:chExt cx="8019071" cy="3420292"/>
                </a:xfrm>
              </p:grpSpPr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750029" y="2679421"/>
                    <a:ext cx="80083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rPr>
                      <a:t>111111111111111</a:t>
                    </a:r>
                  </a:p>
                </p:txBody>
              </p:sp>
              <p:grpSp>
                <p:nvGrpSpPr>
                  <p:cNvPr id="72" name="Group 71"/>
                  <p:cNvGrpSpPr/>
                  <p:nvPr/>
                </p:nvGrpSpPr>
                <p:grpSpPr>
                  <a:xfrm>
                    <a:off x="739295" y="1661516"/>
                    <a:ext cx="8016262" cy="3420292"/>
                    <a:chOff x="739295" y="1661516"/>
                    <a:chExt cx="8016262" cy="3420292"/>
                  </a:xfrm>
                </p:grpSpPr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747220" y="166151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747219" y="217580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 smtClean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  <a:endPara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</p:txBody>
                </p:sp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741996" y="4173769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763694" y="2461219"/>
                      <a:ext cx="7968501" cy="8617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endParaRPr lang="en-US" sz="2500" b="1" dirty="0" smtClean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  <a:p>
                      <a:pPr defTabSz="914400"/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l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ớn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Ở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châu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Phi,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có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mŎ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ng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ưƟ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thủ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đã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đặ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77" name="TextBox 76"/>
                    <p:cNvSpPr txBox="1"/>
                    <p:nvPr/>
                  </p:nvSpPr>
                  <p:spPr>
                    <a:xfrm>
                      <a:off x="763694" y="3347099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v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iện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trên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l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ng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mŎ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con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lạc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đà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Nhờ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thế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,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những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cuốn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78" name="TextBox 77"/>
                    <p:cNvSpPr txBox="1"/>
                    <p:nvPr/>
                  </p:nvSpPr>
                  <p:spPr>
                    <a:xfrm>
                      <a:off x="739295" y="3824153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s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ách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có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thể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b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ă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ng qua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sa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mạc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để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đến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vƞ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ng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ưƟ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đǌ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79" name="TextBox 78"/>
                    <p:cNvSpPr txBox="1"/>
                    <p:nvPr/>
                  </p:nvSpPr>
                  <p:spPr>
                    <a:xfrm>
                      <a:off x="747218" y="4681698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50029" y="4335352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07032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89" y="3172600"/>
            <a:ext cx="1970900" cy="19709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C98E9BA-5637-460B-92A9-790C496CF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" y="1535547"/>
            <a:ext cx="4202457" cy="35301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964534" y="534538"/>
            <a:ext cx="3809363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Right Arrow 15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68761" y="2017470"/>
              <a:ext cx="2787780" cy="707886"/>
            </a:xfrm>
            <a:prstGeom prst="rect">
              <a:avLst/>
            </a:prstGeom>
            <a:solidFill>
              <a:srgbClr val="B2DE82"/>
            </a:solidFill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0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 TẬP</a:t>
              </a:r>
              <a:endParaRPr lang="en-US" sz="4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67773" y="721178"/>
            <a:ext cx="1175787" cy="1225112"/>
            <a:chOff x="2210284" y="3447251"/>
            <a:chExt cx="826089" cy="809063"/>
          </a:xfrm>
        </p:grpSpPr>
        <p:sp>
          <p:nvSpPr>
            <p:cNvPr id="19" name="Oval 18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0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-1905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Clr>
                <a:srgbClr val="000000"/>
              </a:buClr>
              <a:defRPr/>
            </a:pPr>
            <a:r>
              <a:rPr lang="en-US" sz="28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2800" b="1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28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 </a:t>
            </a:r>
            <a:r>
              <a:rPr lang="en-US" sz="2800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28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2800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</a:t>
            </a:r>
            <a:endParaRPr lang="vi-VN" sz="28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88" y="50417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Chứa tiếng bắt đầu bằng </a:t>
            </a:r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(</a:t>
            </a:r>
            <a:r>
              <a:rPr lang="vi-VN" sz="28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dìu dắt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8088" y="1043078"/>
            <a:ext cx="7567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Chứa tiếng bắt đầu bằng </a:t>
            </a:r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(</a:t>
            </a:r>
            <a:r>
              <a:rPr lang="vi-VN" sz="28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 giải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1733549"/>
            <a:ext cx="8610600" cy="3187009"/>
          </a:xfrm>
          <a:prstGeom prst="roundRect">
            <a:avLst/>
          </a:prstGeom>
          <a:noFill/>
          <a:ln>
            <a:solidFill>
              <a:srgbClr val="0070C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04" y="2919086"/>
            <a:ext cx="1779896" cy="2211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56" y="3075556"/>
            <a:ext cx="2084696" cy="21272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0945" y="219075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Chứa tiếng bắt đầu bằng </a:t>
            </a:r>
            <a:r>
              <a:rPr lang="vi-VN" sz="2800" b="1" i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 </a:t>
            </a:r>
            <a:r>
              <a:rPr lang="vi-VN" sz="28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dịu dàng, da dẻ, dễ dãi, dễ dàng, dặn dò, du dương, </a:t>
            </a:r>
            <a:r>
              <a:rPr lang="vi-VN" sz="2800" dirty="0" smtClean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endParaRPr lang="en-US" sz="2800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0890" y="3475715"/>
            <a:ext cx="65384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Chứa tiếng bằng đầu bằng </a:t>
            </a:r>
            <a:r>
              <a:rPr lang="vi-VN" sz="2800" b="1" i="1" dirty="0">
                <a:solidFill>
                  <a:srgbClr val="00CC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2800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giặt giũ, giữ gìn</a:t>
            </a:r>
            <a:r>
              <a:rPr lang="vi-VN" sz="2800" dirty="0" smtClean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2800" dirty="0">
              <a:solidFill>
                <a:srgbClr val="FF33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-19050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Clr>
                <a:srgbClr val="000000"/>
              </a:buClr>
              <a:defRPr/>
            </a:pPr>
            <a:r>
              <a:rPr lang="en-US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vi-VN" sz="25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996" y="430388"/>
            <a:ext cx="56002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Clr>
                <a:srgbClr val="000000"/>
              </a:buClr>
              <a:defRPr/>
            </a:pP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 </a:t>
            </a:r>
            <a:r>
              <a:rPr lang="en-US" sz="2500" b="1" i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</a:t>
            </a:r>
            <a:r>
              <a:rPr lang="en-US" sz="2500" b="1" i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</a:t>
            </a:r>
            <a:r>
              <a:rPr lang="en-US" sz="2500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</a:t>
            </a:r>
            <a:r>
              <a:rPr lang="en-US" sz="2500" kern="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5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ô </a:t>
            </a:r>
            <a:r>
              <a:rPr lang="en-US" sz="2500" kern="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vuông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915320"/>
            <a:ext cx="5562600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học là </a:t>
            </a:r>
            <a:r>
              <a:rPr lang="en-US" sz="2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iếc </a:t>
            </a: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</a:p>
          <a:p>
            <a:pPr>
              <a:lnSpc>
                <a:spcPct val="110000"/>
              </a:lnSpc>
            </a:pP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Bọc </a:t>
            </a:r>
            <a:r>
              <a:rPr lang="en-US" sz="2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úng </a:t>
            </a: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</a:t>
            </a:r>
            <a:r>
              <a:rPr lang="vi-VN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endParaRPr lang="vi-VN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10000"/>
              </a:lnSpc>
            </a:pP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 sổ là </a:t>
            </a:r>
            <a:r>
              <a:rPr lang="en-US" sz="2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iếc </a:t>
            </a: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</a:p>
          <a:p>
            <a:pPr>
              <a:lnSpc>
                <a:spcPct val="110000"/>
              </a:lnSpc>
            </a:pPr>
            <a:r>
              <a:rPr lang="en-US" sz="2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 </a:t>
            </a:r>
            <a:r>
              <a:rPr lang="en-US" sz="2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vi-VN" sz="2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ắn </a:t>
            </a:r>
            <a:r>
              <a:rPr lang="vi-VN" sz="2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 gió đông.</a:t>
            </a:r>
          </a:p>
          <a:p>
            <a:pPr algn="r">
              <a:lnSpc>
                <a:spcPct val="11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2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Nguyễn Lãm Thắng</a:t>
            </a:r>
            <a:r>
              <a:rPr lang="vi-VN" sz="2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4625" y="3161496"/>
            <a:ext cx="69453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98">
              <a:buClr>
                <a:srgbClr val="000000"/>
              </a:buClr>
              <a:defRPr/>
            </a:pP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Chọn </a:t>
            </a:r>
            <a:r>
              <a:rPr lang="en-US" sz="2500" b="1" i="1" kern="0" dirty="0" err="1" smtClean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500" b="1" i="1" kern="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i="1" kern="0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vi-VN" sz="2500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vi-VN" sz="25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i="1" kern="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500" b="1" i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i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ngã</a:t>
            </a:r>
            <a:r>
              <a:rPr lang="en-US" sz="25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in 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đậm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3694896"/>
            <a:ext cx="5638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Sách giúp chúng em </a:t>
            </a:r>
            <a:r>
              <a:rPr lang="vi-VN" sz="25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vi-VN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 </a:t>
            </a:r>
            <a:r>
              <a:rPr lang="vi-VN" sz="25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hiêu</a:t>
            </a:r>
            <a:r>
              <a:rPr lang="vi-VN" sz="2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4171950"/>
            <a:ext cx="8229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Cô phụ trách thư viện hướng </a:t>
            </a:r>
            <a:r>
              <a:rPr lang="vi-VN" sz="25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các bạn </a:t>
            </a:r>
            <a:r>
              <a:rPr lang="vi-VN" sz="25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 vào đúng </a:t>
            </a:r>
            <a:r>
              <a:rPr lang="vi-VN" sz="25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chô</a:t>
            </a:r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trên giá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2253686"/>
            <a:ext cx="407435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50968" y="2256998"/>
            <a:ext cx="335725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941831"/>
            <a:ext cx="335725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22641" y="1399031"/>
            <a:ext cx="335725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12575" y="1357811"/>
            <a:ext cx="335725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903318" y="1796486"/>
            <a:ext cx="335725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79310" y="371475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3684118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2307" y="4168750"/>
            <a:ext cx="53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5039" y="4556670"/>
            <a:ext cx="53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7975" y="4152096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3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EA26816-0EB4-4D64-8872-DDA77B7B7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5" b="32852"/>
          <a:stretch/>
        </p:blipFill>
        <p:spPr>
          <a:xfrm>
            <a:off x="4495800" y="3034922"/>
            <a:ext cx="4574575" cy="19653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625E6DD-F614-4856-82F0-BC6BF1C0C8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72" y="101133"/>
            <a:ext cx="837875" cy="26342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FAC828-A0C0-47FB-94A3-A6649C382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9" y="101133"/>
            <a:ext cx="969803" cy="30490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DB6013B-3162-4265-A8DC-002FCA847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818" y="235807"/>
            <a:ext cx="3332548" cy="3029588"/>
          </a:xfrm>
          <a:prstGeom prst="rect">
            <a:avLst/>
          </a:prstGeom>
        </p:spPr>
      </p:pic>
      <p:pic>
        <p:nvPicPr>
          <p:cNvPr id="15" name="图片 13">
            <a:extLst>
              <a:ext uri="{FF2B5EF4-FFF2-40B4-BE49-F238E27FC236}">
                <a16:creationId xmlns:a16="http://schemas.microsoft.com/office/drawing/2014/main" xmlns="" id="{0AAD5F5A-C4F0-4185-9226-12582C336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518" y="101133"/>
            <a:ext cx="1392188" cy="1257188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xmlns="" id="{0176A9F8-EDC6-4F65-8CFB-92EFE9441F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42" y="2513473"/>
            <a:ext cx="2430450" cy="2260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28800" y="426219"/>
            <a:ext cx="3004920" cy="2562177"/>
          </a:xfrm>
          <a:prstGeom prst="rect">
            <a:avLst/>
          </a:prstGeom>
          <a:noFill/>
        </p:spPr>
        <p:txBody>
          <a:bodyPr wrap="square" lIns="68504" tIns="34259" rIns="68504" bIns="34259" rtlCol="0">
            <a:spAutoFit/>
          </a:bodyPr>
          <a:lstStyle/>
          <a:p>
            <a:pPr algn="ctr" defTabSz="342497"/>
            <a:r>
              <a:rPr lang="en-US" sz="5400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54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54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5400" dirty="0" smtClean="0">
              <a:solidFill>
                <a:srgbClr val="FF5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342497"/>
            <a:r>
              <a:rPr lang="en-US" sz="5400" dirty="0" err="1" smtClean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5400" dirty="0" smtClean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5400" dirty="0">
              <a:solidFill>
                <a:srgbClr val="FF5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五角星 40">
            <a:extLst>
              <a:ext uri="{FF2B5EF4-FFF2-40B4-BE49-F238E27FC236}">
                <a16:creationId xmlns:a16="http://schemas.microsoft.com/office/drawing/2014/main" xmlns="" id="{7B1E5F85-A7BB-4A69-8274-9353E54B0382}"/>
              </a:ext>
            </a:extLst>
          </p:cNvPr>
          <p:cNvSpPr/>
          <p:nvPr/>
        </p:nvSpPr>
        <p:spPr>
          <a:xfrm rot="19903756">
            <a:off x="8118874" y="1783716"/>
            <a:ext cx="594205" cy="59420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五角星 41">
            <a:extLst>
              <a:ext uri="{FF2B5EF4-FFF2-40B4-BE49-F238E27FC236}">
                <a16:creationId xmlns:a16="http://schemas.microsoft.com/office/drawing/2014/main" xmlns="" id="{2454D088-841F-4564-920F-CF10AC0CFF21}"/>
              </a:ext>
            </a:extLst>
          </p:cNvPr>
          <p:cNvSpPr/>
          <p:nvPr/>
        </p:nvSpPr>
        <p:spPr>
          <a:xfrm rot="21380687">
            <a:off x="7259646" y="2993520"/>
            <a:ext cx="343795" cy="34379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五角星 42">
            <a:extLst>
              <a:ext uri="{FF2B5EF4-FFF2-40B4-BE49-F238E27FC236}">
                <a16:creationId xmlns:a16="http://schemas.microsoft.com/office/drawing/2014/main" xmlns="" id="{8576D87C-1C5C-4159-89D9-8D18F6E3E0DD}"/>
              </a:ext>
            </a:extLst>
          </p:cNvPr>
          <p:cNvSpPr/>
          <p:nvPr/>
        </p:nvSpPr>
        <p:spPr>
          <a:xfrm rot="19938392">
            <a:off x="8324365" y="2947017"/>
            <a:ext cx="273588" cy="27358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五角星 43">
            <a:extLst>
              <a:ext uri="{FF2B5EF4-FFF2-40B4-BE49-F238E27FC236}">
                <a16:creationId xmlns:a16="http://schemas.microsoft.com/office/drawing/2014/main" xmlns="" id="{31E1E958-7D9D-479D-BFB1-40F5143F6619}"/>
              </a:ext>
            </a:extLst>
          </p:cNvPr>
          <p:cNvSpPr/>
          <p:nvPr/>
        </p:nvSpPr>
        <p:spPr>
          <a:xfrm rot="19938392">
            <a:off x="7826128" y="2684179"/>
            <a:ext cx="273588" cy="27358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71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7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3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6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3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6" dur="3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8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200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 animBg="1"/>
          <p:bldP spid="18" grpId="1" animBg="1"/>
          <p:bldP spid="19" grpId="0" animBg="1"/>
          <p:bldP spid="19" grpId="1" animBg="1"/>
          <p:bldP spid="20" grpId="0" animBg="1"/>
          <p:bldP spid="20" grpId="1" animBg="1"/>
          <p:bldP spid="21" grpId="0" animBg="1"/>
          <p:bldP spid="21" grpId="1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16" descr="18">
            <a:extLst>
              <a:ext uri="{FF2B5EF4-FFF2-40B4-BE49-F238E27FC236}">
                <a16:creationId xmlns:a16="http://schemas.microsoft.com/office/drawing/2014/main" xmlns="" id="{BF8D8D23-E95E-47B7-B12A-EDCF2DE0B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2942" y="975246"/>
            <a:ext cx="4347127" cy="3698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D594192-CFEB-405A-A447-C0BF9CDCD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75246"/>
            <a:ext cx="6003927" cy="42399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97BF3A7-B3B9-4111-B0E3-F826537031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3957"/>
            <a:ext cx="2534564" cy="4448916"/>
          </a:xfrm>
          <a:prstGeom prst="rect">
            <a:avLst/>
          </a:prstGeom>
        </p:spPr>
      </p:pic>
      <p:pic>
        <p:nvPicPr>
          <p:cNvPr id="19" name="图片 9" descr="38cab4ca9d5281220df6efde5fc107d5">
            <a:extLst>
              <a:ext uri="{FF2B5EF4-FFF2-40B4-BE49-F238E27FC236}">
                <a16:creationId xmlns:a16="http://schemas.microsoft.com/office/drawing/2014/main" xmlns="" id="{A69074CC-9366-49B5-9DB4-91D13C32C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22" y="-37247"/>
            <a:ext cx="1519443" cy="15194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74045" y="1476786"/>
            <a:ext cx="3004920" cy="2839176"/>
          </a:xfrm>
          <a:prstGeom prst="rect">
            <a:avLst/>
          </a:prstGeom>
          <a:noFill/>
        </p:spPr>
        <p:txBody>
          <a:bodyPr wrap="square" lIns="68504" tIns="34259" rIns="68504" bIns="34259" rtlCol="0">
            <a:spAutoFit/>
          </a:bodyPr>
          <a:lstStyle/>
          <a:p>
            <a:pPr algn="ctr" defTabSz="342497"/>
            <a:r>
              <a:rPr lang="en-US" sz="6000" dirty="0" err="1" smtClean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60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60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sz="60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6000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6000" dirty="0" smtClean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6000" dirty="0">
              <a:solidFill>
                <a:srgbClr val="FF5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4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库_图片 14">
            <a:extLst>
              <a:ext uri="{FF2B5EF4-FFF2-40B4-BE49-F238E27FC236}">
                <a16:creationId xmlns:a16="http://schemas.microsoft.com/office/drawing/2014/main" xmlns="" id="{21607CD7-DD28-40A0-B5F1-63222312B44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71"/>
          <a:stretch/>
        </p:blipFill>
        <p:spPr>
          <a:xfrm>
            <a:off x="4156551" y="-27384"/>
            <a:ext cx="760246" cy="34090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D907283-5E7B-4F36-97B4-D344E790D5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5609" r="5066" b="6483"/>
          <a:stretch/>
        </p:blipFill>
        <p:spPr>
          <a:xfrm>
            <a:off x="619204" y="1125152"/>
            <a:ext cx="3917471" cy="4018349"/>
          </a:xfrm>
          <a:prstGeom prst="rect">
            <a:avLst/>
          </a:prstGeom>
        </p:spPr>
      </p:pic>
      <p:sp>
        <p:nvSpPr>
          <p:cNvPr id="4" name="云形 3">
            <a:extLst>
              <a:ext uri="{FF2B5EF4-FFF2-40B4-BE49-F238E27FC236}">
                <a16:creationId xmlns:a16="http://schemas.microsoft.com/office/drawing/2014/main" xmlns="" id="{BA8FB9EB-CE0E-42D0-B215-B2A5492112B2}"/>
              </a:ext>
            </a:extLst>
          </p:cNvPr>
          <p:cNvSpPr/>
          <p:nvPr/>
        </p:nvSpPr>
        <p:spPr>
          <a:xfrm rot="1800000">
            <a:off x="3347335" y="2100625"/>
            <a:ext cx="595538" cy="59553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云形 4">
            <a:extLst>
              <a:ext uri="{FF2B5EF4-FFF2-40B4-BE49-F238E27FC236}">
                <a16:creationId xmlns:a16="http://schemas.microsoft.com/office/drawing/2014/main" xmlns="" id="{CFF67DAA-D440-4D6F-ACAF-F584348DEF33}"/>
              </a:ext>
            </a:extLst>
          </p:cNvPr>
          <p:cNvSpPr/>
          <p:nvPr/>
        </p:nvSpPr>
        <p:spPr>
          <a:xfrm rot="1800000">
            <a:off x="4114835" y="1590936"/>
            <a:ext cx="685800" cy="685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五角星 44">
            <a:extLst>
              <a:ext uri="{FF2B5EF4-FFF2-40B4-BE49-F238E27FC236}">
                <a16:creationId xmlns:a16="http://schemas.microsoft.com/office/drawing/2014/main" xmlns="" id="{07ED6C97-306D-4549-8F51-99F95FC1C771}"/>
              </a:ext>
            </a:extLst>
          </p:cNvPr>
          <p:cNvSpPr/>
          <p:nvPr/>
        </p:nvSpPr>
        <p:spPr>
          <a:xfrm rot="19967404">
            <a:off x="1272292" y="696500"/>
            <a:ext cx="343795" cy="34379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五角星 45">
            <a:extLst>
              <a:ext uri="{FF2B5EF4-FFF2-40B4-BE49-F238E27FC236}">
                <a16:creationId xmlns:a16="http://schemas.microsoft.com/office/drawing/2014/main" xmlns="" id="{2BF4E814-28CA-4078-8C21-A1432D12BFB7}"/>
              </a:ext>
            </a:extLst>
          </p:cNvPr>
          <p:cNvSpPr/>
          <p:nvPr/>
        </p:nvSpPr>
        <p:spPr>
          <a:xfrm>
            <a:off x="718505" y="1250070"/>
            <a:ext cx="190078" cy="19007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五角星 46">
            <a:extLst>
              <a:ext uri="{FF2B5EF4-FFF2-40B4-BE49-F238E27FC236}">
                <a16:creationId xmlns:a16="http://schemas.microsoft.com/office/drawing/2014/main" xmlns="" id="{7D273E46-FB83-4DC8-91F9-6B2DF8A7D37F}"/>
              </a:ext>
            </a:extLst>
          </p:cNvPr>
          <p:cNvSpPr/>
          <p:nvPr/>
        </p:nvSpPr>
        <p:spPr>
          <a:xfrm>
            <a:off x="784330" y="567042"/>
            <a:ext cx="139759" cy="13975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五角星 50">
            <a:extLst>
              <a:ext uri="{FF2B5EF4-FFF2-40B4-BE49-F238E27FC236}">
                <a16:creationId xmlns:a16="http://schemas.microsoft.com/office/drawing/2014/main" xmlns="" id="{7D07594C-2FDF-45A8-8B39-0178B34AB108}"/>
              </a:ext>
            </a:extLst>
          </p:cNvPr>
          <p:cNvSpPr/>
          <p:nvPr/>
        </p:nvSpPr>
        <p:spPr>
          <a:xfrm rot="19922997">
            <a:off x="929998" y="280463"/>
            <a:ext cx="107849" cy="10784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文本框 22"/>
          <p:cNvSpPr txBox="1"/>
          <p:nvPr/>
        </p:nvSpPr>
        <p:spPr>
          <a:xfrm>
            <a:off x="5715000" y="1125152"/>
            <a:ext cx="2742010" cy="2285190"/>
          </a:xfrm>
          <a:prstGeom prst="rect">
            <a:avLst/>
          </a:prstGeom>
          <a:noFill/>
        </p:spPr>
        <p:txBody>
          <a:bodyPr wrap="square" lIns="68517" tIns="34265" rIns="68517" bIns="34265" rtlCol="0">
            <a:spAutoFit/>
          </a:bodyPr>
          <a:lstStyle/>
          <a:p>
            <a:pPr algn="ctr" defTabSz="685150"/>
            <a:r>
              <a:rPr lang="en-US" altLang="zh-CN" sz="7200" b="1" dirty="0" err="1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72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zh-CN" sz="72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</a:t>
            </a:r>
            <a:r>
              <a:rPr lang="en-US" altLang="zh-CN" sz="72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endParaRPr lang="zh-CN" altLang="en-US" sz="7200" b="1" dirty="0">
              <a:solidFill>
                <a:srgbClr val="FF5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3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0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5" grpId="0" bldLvl="0" animBg="1"/>
          <p:bldP spid="9" grpId="0" animBg="1"/>
          <p:bldP spid="9" grpId="1" animBg="1"/>
          <p:bldP spid="10" grpId="0" animBg="1"/>
          <p:bldP spid="11" grpId="0" animBg="1"/>
          <p:bldP spid="11" grpId="1" animBg="1"/>
          <p:bldP spid="12" grpId="0" animBg="1"/>
          <p:bldP spid="12" grpId="1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14" presetClass="entr" presetSubtype="1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0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20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ldLvl="0" animBg="1"/>
          <p:bldP spid="5" grpId="0" bldLvl="0" animBg="1"/>
          <p:bldP spid="9" grpId="0" animBg="1"/>
          <p:bldP spid="9" grpId="1" animBg="1"/>
          <p:bldP spid="10" grpId="0" animBg="1"/>
          <p:bldP spid="11" grpId="0" animBg="1"/>
          <p:bldP spid="11" grpId="1" animBg="1"/>
          <p:bldP spid="12" grpId="0" animBg="1"/>
          <p:bldP spid="12" grpId="1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1219200" y="1274619"/>
            <a:ext cx="2133600" cy="355481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TINH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5972"/>
            <a:ext cx="4793040" cy="4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5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32F0F57-B5F1-4E87-BB36-19E4B32F11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72" y="614662"/>
            <a:ext cx="3261460" cy="23469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40DBD16-5781-4589-A8D9-945B6C9732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8" b="13992"/>
          <a:stretch/>
        </p:blipFill>
        <p:spPr>
          <a:xfrm>
            <a:off x="-47819" y="1019867"/>
            <a:ext cx="4572009" cy="3608727"/>
          </a:xfrm>
          <a:prstGeom prst="rect">
            <a:avLst/>
          </a:prstGeom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268851" y="170155"/>
            <a:ext cx="6656388" cy="4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2" tIns="45626" rIns="91252" bIns="4562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2022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8068" y="1016845"/>
            <a:ext cx="3276600" cy="58477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26429" y="1601620"/>
            <a:ext cx="5105400" cy="17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6" rIns="68564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3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GB" sz="3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GB" sz="3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GB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</a:t>
            </a:r>
            <a:r>
              <a:rPr lang="vi-VN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4000" dirty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viện</a:t>
            </a:r>
            <a:r>
              <a:rPr lang="en-US" sz="4000" dirty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endParaRPr lang="en-US" sz="4000" dirty="0">
              <a:solidFill>
                <a:srgbClr val="0066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5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0347C10-8A37-4AA5-9D42-0F582855661D}"/>
              </a:ext>
            </a:extLst>
          </p:cNvPr>
          <p:cNvGrpSpPr/>
          <p:nvPr/>
        </p:nvGrpSpPr>
        <p:grpSpPr>
          <a:xfrm>
            <a:off x="381000" y="1762094"/>
            <a:ext cx="4060735" cy="1446550"/>
            <a:chOff x="779777" y="2063067"/>
            <a:chExt cx="5414313" cy="1928735"/>
          </a:xfrm>
        </p:grpSpPr>
        <p:sp>
          <p:nvSpPr>
            <p:cNvPr id="8" name="矩形 39">
              <a:extLst>
                <a:ext uri="{FF2B5EF4-FFF2-40B4-BE49-F238E27FC236}">
                  <a16:creationId xmlns:a16="http://schemas.microsoft.com/office/drawing/2014/main" xmlns="" id="{2A11F55D-C1B9-463E-B10A-8CD626C02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0397" y="2063067"/>
              <a:ext cx="4263693" cy="1928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685167"/>
              <a:r>
                <a:rPr lang="en-US" altLang="zh-CN" sz="8800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Tiết</a:t>
              </a:r>
              <a:r>
                <a:rPr lang="en-US" altLang="zh-CN" sz="8800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zh-CN" altLang="en-US" sz="8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BF33F6BC-9EB1-4F10-89DD-31CD5D9F9391}"/>
                </a:ext>
              </a:extLst>
            </p:cNvPr>
            <p:cNvGrpSpPr/>
            <p:nvPr/>
          </p:nvGrpSpPr>
          <p:grpSpPr>
            <a:xfrm>
              <a:off x="779777" y="2321071"/>
              <a:ext cx="1357326" cy="1412727"/>
              <a:chOff x="779777" y="2321071"/>
              <a:chExt cx="1357326" cy="1412727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xmlns="" id="{4E6F5521-2D91-4911-A57D-F3CFD78EE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9777" y="2321071"/>
                <a:ext cx="1357326" cy="1412727"/>
              </a:xfrm>
              <a:prstGeom prst="rect">
                <a:avLst/>
              </a:prstGeom>
            </p:spPr>
          </p:pic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xmlns="" id="{D15B2ED7-31A0-4A83-87EE-261F72163E47}"/>
                  </a:ext>
                </a:extLst>
              </p:cNvPr>
              <p:cNvSpPr/>
              <p:nvPr/>
            </p:nvSpPr>
            <p:spPr>
              <a:xfrm>
                <a:off x="1015997" y="2616198"/>
                <a:ext cx="776281" cy="697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766"/>
                <a:r>
                  <a:rPr lang="en-US" altLang="zh-CN" sz="2800" b="1" dirty="0" smtClean="0">
                    <a:solidFill>
                      <a:prstClr val="black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03</a:t>
                </a:r>
                <a:endParaRPr lang="zh-CN" altLang="en-US" sz="2800" b="1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BA259DF-809A-4AE7-AD5B-1A41332DD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8150"/>
            <a:ext cx="6389906" cy="4512545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2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78" b="93046" l="0" r="99840">
                        <a14:foregroundMark x1="68690" y1="14388" x2="68690" y2="21103"/>
                        <a14:foregroundMark x1="68371" y1="31894" x2="68371" y2="38129"/>
                        <a14:foregroundMark x1="80192" y1="33333" x2="80351" y2="35252"/>
                        <a14:foregroundMark x1="84824" y1="34532" x2="84824" y2="39329"/>
                        <a14:foregroundMark x1="85304" y1="31655" x2="86741" y2="31655"/>
                        <a14:foregroundMark x1="80032" y1="29736" x2="81629" y2="29736"/>
                        <a14:foregroundMark x1="84824" y1="45803" x2="87380" y2="46523"/>
                        <a14:foregroundMark x1="32748" y1="25180" x2="37859" y2="24700"/>
                        <a14:foregroundMark x1="32907" y1="19424" x2="36102" y2="23022"/>
                        <a14:foregroundMark x1="37220" y1="19664" x2="38658" y2="26619"/>
                        <a14:foregroundMark x1="42332" y1="15827" x2="42492" y2="17506"/>
                        <a14:foregroundMark x1="27316" y1="18945" x2="27955" y2="23981"/>
                        <a14:foregroundMark x1="37700" y1="31415" x2="34824" y2="35252"/>
                        <a14:foregroundMark x1="31949" y1="42446" x2="38498" y2="41487"/>
                        <a14:foregroundMark x1="14856" y1="34293" x2="15815" y2="36211"/>
                        <a14:foregroundMark x1="19489" y1="33813" x2="19329" y2="37170"/>
                        <a14:foregroundMark x1="24601" y1="33813" x2="24441" y2="35012"/>
                        <a14:foregroundMark x1="18850" y1="29017" x2="20607" y2="29017"/>
                        <a14:foregroundMark x1="13259" y1="30695" x2="15176" y2="30695"/>
                        <a14:foregroundMark x1="38019" y1="52518" x2="38498" y2="49640"/>
                        <a14:foregroundMark x1="31310" y1="16307" x2="33067" y2="15827"/>
                        <a14:foregroundMark x1="36422" y1="15108" x2="37700" y2="14149"/>
                        <a14:foregroundMark x1="58466" y1="18705" x2="56709" y2="41007"/>
                        <a14:foregroundMark x1="63099" y1="53957" x2="66613" y2="55156"/>
                        <a14:backgroundMark x1="57029" y1="53957" x2="58147" y2="55635"/>
                        <a14:backgroundMark x1="59904" y1="57554" x2="63099" y2="56595"/>
                        <a14:backgroundMark x1="64377" y1="57074" x2="66294" y2="57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92958"/>
            <a:ext cx="6867525" cy="45746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438400" y="0"/>
            <a:ext cx="4119357" cy="1177207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7200" dirty="0" err="1">
                <a:solidFill>
                  <a:srgbClr val="0033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7200" dirty="0">
              <a:solidFill>
                <a:srgbClr val="0033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350" y="101416"/>
            <a:ext cx="889165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vi-VN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Nghe – viết: </a:t>
            </a:r>
            <a:r>
              <a:rPr lang="vi-VN" sz="25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 viện biết đi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(từ </a:t>
            </a:r>
            <a:r>
              <a:rPr lang="vi-VN" sz="25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Phần Lan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đến </a:t>
            </a:r>
            <a:r>
              <a:rPr lang="vi-VN" sz="25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 đọc</a:t>
            </a:r>
            <a:r>
              <a:rPr lang="vi-VN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lang="vi-VN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464937"/>
            <a:ext cx="4719987" cy="646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</a:t>
            </a:r>
            <a:r>
              <a:rPr lang="vi-VN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viện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" y="1594837"/>
            <a:ext cx="922500" cy="2729513"/>
          </a:xfrm>
          <a:prstGeom prst="roundRect">
            <a:avLst/>
          </a:prstGeom>
          <a:solidFill>
            <a:srgbClr val="F9D3B9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400"/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-2312751" y="20760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351" y="318668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998700" y="1047750"/>
            <a:ext cx="8493801" cy="3648892"/>
            <a:chOff x="971134" y="1432916"/>
            <a:chExt cx="8493801" cy="3648892"/>
          </a:xfrm>
        </p:grpSpPr>
        <p:sp>
          <p:nvSpPr>
            <p:cNvPr id="39" name="TextBox 38"/>
            <p:cNvSpPr txBox="1"/>
            <p:nvPr/>
          </p:nvSpPr>
          <p:spPr>
            <a:xfrm>
              <a:off x="1496434" y="1432916"/>
              <a:ext cx="796850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endParaRPr lang="en-US" sz="2500" b="1" dirty="0" smtClean="0">
                <a:solidFill>
                  <a:prstClr val="black"/>
                </a:solidFill>
                <a:latin typeface="HP001 4 hàng" panose="020B0603050302020204" pitchFamily="34" charset="0"/>
              </a:endParaRPr>
            </a:p>
            <a:p>
              <a:pPr defTabSz="914400"/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Ở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Phần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Lan,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hàng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tr</a:t>
              </a:r>
              <a:r>
                <a:rPr lang="vi-VN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ă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m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th</a:t>
              </a:r>
              <a:r>
                <a:rPr lang="vi-VN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ư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viện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di </a:t>
              </a:r>
              <a:r>
                <a:rPr lang="vi-VN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động</a:t>
              </a:r>
              <a:endParaRPr lang="en-US" sz="2500" b="1" dirty="0">
                <a:solidFill>
                  <a:prstClr val="black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971134" y="1661516"/>
              <a:ext cx="8019071" cy="3420292"/>
              <a:chOff x="739295" y="1661516"/>
              <a:chExt cx="8019071" cy="342029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49094" y="2327298"/>
                <a:ext cx="796850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rên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những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chiếc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xe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buýt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cũ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,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chạy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khắp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các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thành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phố</a:t>
                </a:r>
                <a:endPara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295" y="1661516"/>
                <a:ext cx="8019071" cy="3420292"/>
                <a:chOff x="739295" y="1661516"/>
                <a:chExt cx="8019071" cy="3420292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747220" y="3185516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42931" y="3672754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739295" y="1661516"/>
                  <a:ext cx="8019071" cy="3420292"/>
                  <a:chOff x="739295" y="1661516"/>
                  <a:chExt cx="8019071" cy="3420292"/>
                </a:xfrm>
              </p:grpSpPr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50029" y="2679421"/>
                    <a:ext cx="80083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rPr>
                      <a:t>111111111111111</a:t>
                    </a:r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739295" y="1661516"/>
                    <a:ext cx="8016262" cy="3420292"/>
                    <a:chOff x="739295" y="1661516"/>
                    <a:chExt cx="8016262" cy="3420292"/>
                  </a:xfrm>
                </p:grpSpPr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747220" y="166151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747219" y="217580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 smtClean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  <a:endPara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741996" y="4173769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763694" y="2461219"/>
                      <a:ext cx="7968501" cy="86177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endParaRPr lang="en-US" sz="2500" b="1" dirty="0" smtClean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  <a:p>
                      <a:pPr defTabSz="914400"/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lớn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Ở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châu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Phi,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có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mŎ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ng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ưƟ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thủ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đã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đặ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763694" y="3347099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v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iện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trên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l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ng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mŎ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con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lạc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đà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Nhờ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thế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,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những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cuốn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39295" y="3824153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s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ách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có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thể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b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ă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ng qua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sa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mạc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để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đến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vƞ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ng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ưƟ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đǌ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747218" y="4681698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750029" y="4335352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</p:grpSp>
            </p:grpSp>
          </p:grpSp>
        </p:grpSp>
      </p:grpSp>
      <p:cxnSp>
        <p:nvCxnSpPr>
          <p:cNvPr id="27" name="Straight Connector 26"/>
          <p:cNvCxnSpPr/>
          <p:nvPr/>
        </p:nvCxnSpPr>
        <p:spPr>
          <a:xfrm>
            <a:off x="1600200" y="1790640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782D7C3-4713-49C6-94A9-D38D19502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8" y="985218"/>
            <a:ext cx="3105019" cy="2011290"/>
          </a:xfrm>
          <a:prstGeom prst="rect">
            <a:avLst/>
          </a:prstGeom>
        </p:spPr>
      </p:pic>
      <p:sp>
        <p:nvSpPr>
          <p:cNvPr id="16" name="五角星 44">
            <a:extLst>
              <a:ext uri="{FF2B5EF4-FFF2-40B4-BE49-F238E27FC236}">
                <a16:creationId xmlns:a16="http://schemas.microsoft.com/office/drawing/2014/main" xmlns="" id="{CF940BDD-F90E-43DD-8299-E53EF5E7CF2F}"/>
              </a:ext>
            </a:extLst>
          </p:cNvPr>
          <p:cNvSpPr/>
          <p:nvPr/>
        </p:nvSpPr>
        <p:spPr>
          <a:xfrm rot="19967404">
            <a:off x="7537733" y="1188339"/>
            <a:ext cx="343795" cy="34379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9" name="五角星 45">
            <a:extLst>
              <a:ext uri="{FF2B5EF4-FFF2-40B4-BE49-F238E27FC236}">
                <a16:creationId xmlns:a16="http://schemas.microsoft.com/office/drawing/2014/main" xmlns="" id="{6B44D87F-82F5-4F5D-9153-27C1E0AA182F}"/>
              </a:ext>
            </a:extLst>
          </p:cNvPr>
          <p:cNvSpPr/>
          <p:nvPr/>
        </p:nvSpPr>
        <p:spPr>
          <a:xfrm>
            <a:off x="6875188" y="1479216"/>
            <a:ext cx="190078" cy="190078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0" name="五角星 46">
            <a:extLst>
              <a:ext uri="{FF2B5EF4-FFF2-40B4-BE49-F238E27FC236}">
                <a16:creationId xmlns:a16="http://schemas.microsoft.com/office/drawing/2014/main" xmlns="" id="{E1B18C0B-DC25-40D6-B500-68221D0D4907}"/>
              </a:ext>
            </a:extLst>
          </p:cNvPr>
          <p:cNvSpPr/>
          <p:nvPr/>
        </p:nvSpPr>
        <p:spPr>
          <a:xfrm>
            <a:off x="8209801" y="1477027"/>
            <a:ext cx="139759" cy="13975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五角星 50">
            <a:extLst>
              <a:ext uri="{FF2B5EF4-FFF2-40B4-BE49-F238E27FC236}">
                <a16:creationId xmlns:a16="http://schemas.microsoft.com/office/drawing/2014/main" xmlns="" id="{3FBF364E-825E-4C1D-A163-475F392F8194}"/>
              </a:ext>
            </a:extLst>
          </p:cNvPr>
          <p:cNvSpPr/>
          <p:nvPr/>
        </p:nvSpPr>
        <p:spPr>
          <a:xfrm rot="19922997">
            <a:off x="8355468" y="1190448"/>
            <a:ext cx="107849" cy="10784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zh-CN" altLang="en-US" sz="1400">
              <a:solidFill>
                <a:prstClr val="white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2" name="Picture 5" descr="C:\Users\Administrator\Desktop\小鸟.png">
            <a:extLst>
              <a:ext uri="{FF2B5EF4-FFF2-40B4-BE49-F238E27FC236}">
                <a16:creationId xmlns:a16="http://schemas.microsoft.com/office/drawing/2014/main" xmlns="" id="{2F354635-201E-4E49-BB1B-E5A0DD6A6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560" y="813677"/>
            <a:ext cx="626158" cy="66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DC99378B-A53B-4522-8DC0-7778F28ACFC8}"/>
              </a:ext>
            </a:extLst>
          </p:cNvPr>
          <p:cNvSpPr txBox="1"/>
          <p:nvPr/>
        </p:nvSpPr>
        <p:spPr>
          <a:xfrm>
            <a:off x="1558172" y="1921284"/>
            <a:ext cx="1703140" cy="82490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 sz="4800" spc="600">
                <a:solidFill>
                  <a:schemeClr val="accent5"/>
                </a:solidFill>
                <a:latin typeface="+mj-ea"/>
                <a:ea typeface="+mj-ea"/>
              </a:defRPr>
            </a:lvl1pPr>
          </a:lstStyle>
          <a:p>
            <a:pPr algn="ctr" defTabSz="685783">
              <a:defRPr/>
            </a:pPr>
            <a:r>
              <a:rPr lang="en-US" altLang="zh-CN" sz="2400" spc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 TỪ KHÓ</a:t>
            </a:r>
            <a:endParaRPr lang="zh-CN" altLang="en-US" sz="2400" spc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3" name="组合 5"/>
          <p:cNvGrpSpPr/>
          <p:nvPr/>
        </p:nvGrpSpPr>
        <p:grpSpPr>
          <a:xfrm>
            <a:off x="3818863" y="163697"/>
            <a:ext cx="2822942" cy="914400"/>
            <a:chOff x="6167438" y="4207027"/>
            <a:chExt cx="3763922" cy="1219200"/>
          </a:xfrm>
        </p:grpSpPr>
        <p:sp>
          <p:nvSpPr>
            <p:cNvPr id="27" name="矩形 39"/>
            <p:cNvSpPr>
              <a:spLocks noChangeArrowheads="1"/>
            </p:cNvSpPr>
            <p:nvPr/>
          </p:nvSpPr>
          <p:spPr bwMode="auto">
            <a:xfrm>
              <a:off x="7285035" y="4399447"/>
              <a:ext cx="264632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878">
                <a:lnSpc>
                  <a:spcPct val="150000"/>
                </a:lnSpc>
                <a:spcBef>
                  <a:spcPts val="750"/>
                </a:spcBef>
                <a:defRPr/>
              </a:pPr>
              <a:r>
                <a:rPr lang="en-US" altLang="zh-CN" sz="28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Phần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</a:t>
              </a:r>
              <a:endParaRPr lang="zh-C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5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38" y="4207027"/>
              <a:ext cx="1219200" cy="1219200"/>
            </a:xfrm>
            <a:prstGeom prst="rect">
              <a:avLst/>
            </a:prstGeom>
          </p:spPr>
        </p:pic>
      </p:grpSp>
      <p:grpSp>
        <p:nvGrpSpPr>
          <p:cNvPr id="28" name="组合 5"/>
          <p:cNvGrpSpPr/>
          <p:nvPr/>
        </p:nvGrpSpPr>
        <p:grpSpPr>
          <a:xfrm>
            <a:off x="3907469" y="1283693"/>
            <a:ext cx="2822942" cy="914400"/>
            <a:chOff x="6167438" y="4207027"/>
            <a:chExt cx="3763922" cy="1219200"/>
          </a:xfrm>
        </p:grpSpPr>
        <p:sp>
          <p:nvSpPr>
            <p:cNvPr id="29" name="矩形 39"/>
            <p:cNvSpPr>
              <a:spLocks noChangeArrowheads="1"/>
            </p:cNvSpPr>
            <p:nvPr/>
          </p:nvSpPr>
          <p:spPr bwMode="auto">
            <a:xfrm>
              <a:off x="7285035" y="4399447"/>
              <a:ext cx="264632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878">
                <a:lnSpc>
                  <a:spcPct val="150000"/>
                </a:lnSpc>
                <a:spcBef>
                  <a:spcPts val="750"/>
                </a:spcBef>
                <a:defRPr/>
              </a:pPr>
              <a:r>
                <a:rPr lang="en-US" altLang="zh-CN" sz="2800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buýt</a:t>
              </a:r>
              <a:endParaRPr lang="zh-C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0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38" y="4207027"/>
              <a:ext cx="1219200" cy="1219200"/>
            </a:xfrm>
            <a:prstGeom prst="rect">
              <a:avLst/>
            </a:prstGeom>
          </p:spPr>
        </p:pic>
      </p:grpSp>
      <p:grpSp>
        <p:nvGrpSpPr>
          <p:cNvPr id="31" name="组合 5"/>
          <p:cNvGrpSpPr/>
          <p:nvPr/>
        </p:nvGrpSpPr>
        <p:grpSpPr>
          <a:xfrm>
            <a:off x="3946453" y="2423493"/>
            <a:ext cx="2822942" cy="914400"/>
            <a:chOff x="6167438" y="4207027"/>
            <a:chExt cx="3763922" cy="1219200"/>
          </a:xfrm>
        </p:grpSpPr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7285035" y="4399447"/>
              <a:ext cx="264632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878">
                <a:lnSpc>
                  <a:spcPct val="150000"/>
                </a:lnSpc>
                <a:spcBef>
                  <a:spcPts val="750"/>
                </a:spcBef>
                <a:defRPr/>
              </a:pPr>
              <a:r>
                <a:rPr lang="en-US" altLang="zh-CN" sz="2800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hâu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Phi</a:t>
              </a:r>
              <a:endParaRPr lang="zh-C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3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38" y="4207027"/>
              <a:ext cx="1219200" cy="1219200"/>
            </a:xfrm>
            <a:prstGeom prst="rect">
              <a:avLst/>
            </a:prstGeom>
          </p:spPr>
        </p:pic>
      </p:grpSp>
      <p:grpSp>
        <p:nvGrpSpPr>
          <p:cNvPr id="34" name="组合 5"/>
          <p:cNvGrpSpPr/>
          <p:nvPr/>
        </p:nvGrpSpPr>
        <p:grpSpPr>
          <a:xfrm>
            <a:off x="609600" y="3562350"/>
            <a:ext cx="2822942" cy="914400"/>
            <a:chOff x="6167438" y="4207027"/>
            <a:chExt cx="3763922" cy="1219200"/>
          </a:xfrm>
        </p:grpSpPr>
        <p:sp>
          <p:nvSpPr>
            <p:cNvPr id="35" name="矩形 39"/>
            <p:cNvSpPr>
              <a:spLocks noChangeArrowheads="1"/>
            </p:cNvSpPr>
            <p:nvPr/>
          </p:nvSpPr>
          <p:spPr bwMode="auto">
            <a:xfrm>
              <a:off x="7285035" y="4399447"/>
              <a:ext cx="264632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878">
                <a:lnSpc>
                  <a:spcPct val="150000"/>
                </a:lnSpc>
                <a:spcBef>
                  <a:spcPts val="750"/>
                </a:spcBef>
                <a:defRPr/>
              </a:pPr>
              <a:r>
                <a:rPr lang="en-US" altLang="zh-CN" sz="28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thủ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</a:t>
              </a:r>
              <a:r>
                <a:rPr lang="vi-VN" altLang="zh-CN" sz="2800" b="1" dirty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endParaRPr lang="zh-C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6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38" y="4207027"/>
              <a:ext cx="1219200" cy="1219200"/>
            </a:xfrm>
            <a:prstGeom prst="rect">
              <a:avLst/>
            </a:prstGeom>
          </p:spPr>
        </p:pic>
      </p:grpSp>
      <p:grpSp>
        <p:nvGrpSpPr>
          <p:cNvPr id="37" name="组合 5"/>
          <p:cNvGrpSpPr/>
          <p:nvPr/>
        </p:nvGrpSpPr>
        <p:grpSpPr>
          <a:xfrm>
            <a:off x="4052246" y="3673954"/>
            <a:ext cx="2822942" cy="914400"/>
            <a:chOff x="6167438" y="4207027"/>
            <a:chExt cx="3763922" cy="1219200"/>
          </a:xfrm>
        </p:grpSpPr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7285035" y="4399447"/>
              <a:ext cx="264632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3878">
                <a:lnSpc>
                  <a:spcPct val="150000"/>
                </a:lnSpc>
                <a:spcBef>
                  <a:spcPts val="750"/>
                </a:spcBef>
                <a:defRPr/>
              </a:pPr>
              <a:r>
                <a:rPr lang="en-US" altLang="zh-CN" sz="2800" b="1" dirty="0" err="1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000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mạc</a:t>
              </a:r>
              <a:endParaRPr lang="zh-CN" alt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9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438" y="4207027"/>
              <a:ext cx="1219200" cy="1219200"/>
            </a:xfrm>
            <a:prstGeom prst="rect">
              <a:avLst/>
            </a:prstGeom>
          </p:spPr>
        </p:pic>
      </p:grpSp>
      <p:sp>
        <p:nvSpPr>
          <p:cNvPr id="2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3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58" dur="6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3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2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19" grpId="0" animBg="1"/>
          <p:bldP spid="20" grpId="0" animBg="1"/>
          <p:bldP spid="20" grpId="1" animBg="1"/>
          <p:bldP spid="21" grpId="0" animBg="1"/>
          <p:bldP spid="21" grpId="1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58" dur="6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3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2" dur="3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4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6" grpId="1" animBg="1"/>
          <p:bldP spid="19" grpId="0" animBg="1"/>
          <p:bldP spid="20" grpId="0" animBg="1"/>
          <p:bldP spid="20" grpId="1" animBg="1"/>
          <p:bldP spid="21" grpId="0" animBg="1"/>
          <p:bldP spid="21" grpId="1" animBg="1"/>
          <p:bldP spid="1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xmlns="" id="{03FB932D-31A0-4960-A82C-10E9CAAB4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35885"/>
            <a:ext cx="4199951" cy="2334136"/>
          </a:xfrm>
          <a:prstGeom prst="rect">
            <a:avLst/>
          </a:prstGeom>
        </p:spPr>
      </p:pic>
      <p:sp>
        <p:nvSpPr>
          <p:cNvPr id="6" name="PA_库_矩形 12"/>
          <p:cNvSpPr/>
          <p:nvPr>
            <p:custDataLst>
              <p:tags r:id="rId1"/>
            </p:custDataLst>
          </p:nvPr>
        </p:nvSpPr>
        <p:spPr>
          <a:xfrm>
            <a:off x="5401313" y="766080"/>
            <a:ext cx="2824858" cy="127374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CHÉP BÀI VÀO VỞ LUYỆN 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2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9231" y1="16875" x2="7308" y2="38125"/>
                        <a14:foregroundMark x1="37308" y1="40938" x2="66923" y2="49375"/>
                        <a14:foregroundMark x1="39231" y1="47813" x2="41154" y2="61250"/>
                        <a14:foregroundMark x1="50769" y1="57500" x2="52692" y2="83438"/>
                        <a14:foregroundMark x1="42692" y1="59688" x2="55385" y2="61250"/>
                        <a14:foregroundMark x1="27308" y1="90625" x2="72692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71550"/>
            <a:ext cx="2992438" cy="368300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66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utoUpdateAnimBg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825</Words>
  <Application>Microsoft Office PowerPoint</Application>
  <PresentationFormat>On-screen Show (16:9)</PresentationFormat>
  <Paragraphs>139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Office 主题​​</vt:lpstr>
      <vt:lpstr>1_Office 主题​​</vt:lpstr>
      <vt:lpstr>5_Office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27</cp:revision>
  <dcterms:created xsi:type="dcterms:W3CDTF">2021-12-23T04:54:24Z</dcterms:created>
  <dcterms:modified xsi:type="dcterms:W3CDTF">2022-01-03T15:11:06Z</dcterms:modified>
</cp:coreProperties>
</file>