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sldIdLst>
    <p:sldId id="257" r:id="rId4"/>
    <p:sldId id="260" r:id="rId5"/>
    <p:sldId id="263" r:id="rId6"/>
    <p:sldId id="258" r:id="rId7"/>
    <p:sldId id="259" r:id="rId8"/>
    <p:sldId id="256" r:id="rId9"/>
    <p:sldId id="265" r:id="rId10"/>
    <p:sldId id="266" r:id="rId11"/>
    <p:sldId id="261" r:id="rId12"/>
    <p:sldId id="262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98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C0EE-9E18-4758-9814-EBCB5A63682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DE4D5-D742-4C48-AA44-2604F8C9E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7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2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0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6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5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4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2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7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1257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8474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6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6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226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6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8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B851-A3CD-4302-8B8A-BBAFEDD1EB61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F46F-187C-4458-B2BE-48D2B9B3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25/12/2021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6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62115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facebook.com/vuhong1972" TargetMode="Externa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hyperlink" Target="mailto:hongvu7219@gmail.com" TargetMode="External"/><Relationship Id="rId4" Type="http://schemas.microsoft.com/office/2007/relationships/hdphoto" Target="../media/hdphoto3.wdp"/><Relationship Id="rId9" Type="http://schemas.openxmlformats.org/officeDocument/2006/relationships/hyperlink" Target="https://www.facebook.com/vuhong197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21F476F-2C54-47A5-AD7B-71FE0C552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5" y="2077"/>
            <a:ext cx="9143985" cy="51434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9012"/>
            <a:ext cx="2819400" cy="3822538"/>
          </a:xfrm>
          <a:prstGeom prst="rect">
            <a:avLst/>
          </a:prstGeom>
        </p:spPr>
      </p:pic>
      <p:pic>
        <p:nvPicPr>
          <p:cNvPr id="8" name="PA_库_图片 961">
            <a:extLst>
              <a:ext uri="{FF2B5EF4-FFF2-40B4-BE49-F238E27FC236}">
                <a16:creationId xmlns:a16="http://schemas.microsoft.com/office/drawing/2014/main" xmlns="" id="{EBB937A4-5D26-40CE-92DA-CFB6730DCD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61" y="251452"/>
            <a:ext cx="4792330" cy="4434848"/>
          </a:xfrm>
          <a:prstGeom prst="rect">
            <a:avLst/>
          </a:prstGeom>
        </p:spPr>
      </p:pic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07AAC95A-B805-4738-AF41-0217F95E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521" y="959012"/>
            <a:ext cx="2927210" cy="26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3" tIns="25717" rIns="51423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Chào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mừng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các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con </a:t>
            </a:r>
            <a:r>
              <a:rPr lang="vi-VN" altLang="zh-CN" sz="4200" b="1" dirty="0">
                <a:solidFill>
                  <a:srgbClr val="FF0000"/>
                </a:solidFill>
                <a:latin typeface="HP001 4 hàng"/>
              </a:rPr>
              <a:t>đế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n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với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tiết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học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Tiếng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Việt</a:t>
            </a:r>
            <a:endParaRPr lang="zh-CN" altLang="en-US" sz="42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28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174500-18E8-4AFE-B6EA-7E26CDE58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222" r="11306" b="11334"/>
          <a:stretch/>
        </p:blipFill>
        <p:spPr>
          <a:xfrm>
            <a:off x="418280" y="-95250"/>
            <a:ext cx="4534719" cy="5486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3B63F98-AC36-4E0B-BE2E-8B48A4F2F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152226"/>
            <a:ext cx="5172397" cy="3038175"/>
          </a:xfrm>
          <a:prstGeom prst="rect">
            <a:avLst/>
          </a:prstGeom>
        </p:spPr>
      </p:pic>
      <p:sp>
        <p:nvSpPr>
          <p:cNvPr id="10" name="文本框 34">
            <a:extLst>
              <a:ext uri="{FF2B5EF4-FFF2-40B4-BE49-F238E27FC236}">
                <a16:creationId xmlns:a16="http://schemas.microsoft.com/office/drawing/2014/main" xmlns="" id="{0DEF8AC1-180F-4B17-8BF5-1DCC45EEC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343150"/>
            <a:ext cx="464675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Tạm</a:t>
            </a:r>
            <a:r>
              <a:rPr lang="en-US" altLang="zh-CN" sz="50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biệt</a:t>
            </a:r>
            <a:r>
              <a:rPr lang="en-US" altLang="zh-CN" sz="50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và</a:t>
            </a:r>
            <a:r>
              <a:rPr lang="en-US" altLang="zh-CN" sz="50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</a:p>
          <a:p>
            <a:pPr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hẹn</a:t>
            </a:r>
            <a:r>
              <a:rPr lang="en-US" altLang="zh-CN" sz="50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gặp</a:t>
            </a:r>
            <a:r>
              <a:rPr lang="en-US" altLang="zh-CN" sz="50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lại</a:t>
            </a:r>
            <a:endParaRPr lang="zh-CN" altLang="en-US" sz="5000" b="1" dirty="0">
              <a:solidFill>
                <a:srgbClr val="FF000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  <a:sym typeface="Century Gothic" panose="020B0502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7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21CA9CC-E78F-42F3-A4A9-86D63C625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pic>
        <p:nvPicPr>
          <p:cNvPr id="4" name="图片 3" descr="图片包含 配件&#10;&#10;描述已自动生成">
            <a:extLst>
              <a:ext uri="{FF2B5EF4-FFF2-40B4-BE49-F238E27FC236}">
                <a16:creationId xmlns:a16="http://schemas.microsoft.com/office/drawing/2014/main" xmlns="" id="{C8C24AE6-26F3-4EDE-B225-187FC3007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44" b="69333"/>
          <a:stretch/>
        </p:blipFill>
        <p:spPr>
          <a:xfrm>
            <a:off x="0" y="1312583"/>
            <a:ext cx="9349404" cy="41623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49" y="333077"/>
            <a:ext cx="3707705" cy="2229036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C9ECA250-F088-49D8-A427-92EC32B2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531" y="752606"/>
            <a:ext cx="31829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zh-CN" sz="5500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Khởi</a:t>
            </a:r>
            <a:r>
              <a:rPr lang="en-US" altLang="zh-CN" sz="5500" dirty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5500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động</a:t>
            </a:r>
            <a:endParaRPr lang="zh-CN" altLang="en-US" sz="5500" dirty="0">
              <a:solidFill>
                <a:srgbClr val="00000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9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8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6" y="133350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143000" y="1123950"/>
            <a:ext cx="2133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59436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5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双波形 6">
            <a:extLst>
              <a:ext uri="{FF2B5EF4-FFF2-40B4-BE49-F238E27FC236}">
                <a16:creationId xmlns:a16="http://schemas.microsoft.com/office/drawing/2014/main" xmlns="" id="{B4485CE8-4A46-4551-A0F9-539D760F0BF0}"/>
              </a:ext>
            </a:extLst>
          </p:cNvPr>
          <p:cNvSpPr/>
          <p:nvPr/>
        </p:nvSpPr>
        <p:spPr>
          <a:xfrm>
            <a:off x="1600200" y="742951"/>
            <a:ext cx="4371866" cy="1875724"/>
          </a:xfrm>
          <a:prstGeom prst="doubleWave">
            <a:avLst/>
          </a:prstGeom>
          <a:solidFill>
            <a:srgbClr val="FFF2C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altLang="zh-CN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vi-VN" altLang="zh-CN" sz="3600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342900"/>
            <a:r>
              <a:rPr lang="vi-VN" altLang="zh-CN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4)</a:t>
            </a:r>
          </a:p>
          <a:p>
            <a:pPr algn="ctr" defTabSz="342900"/>
            <a:r>
              <a:rPr lang="vi-VN" altLang="zh-CN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từ và câu</a:t>
            </a:r>
            <a:endParaRPr lang="vi-VN" altLang="zh-CN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2" descr="图片包含 餐桌, 室内&#10;&#10;描述已自动生成">
            <a:extLst>
              <a:ext uri="{FF2B5EF4-FFF2-40B4-BE49-F238E27FC236}">
                <a16:creationId xmlns:a16="http://schemas.microsoft.com/office/drawing/2014/main" xmlns="" id="{D451A6CF-C447-4E10-B02D-C374C7C84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2"/>
          <a:stretch/>
        </p:blipFill>
        <p:spPr>
          <a:xfrm>
            <a:off x="1114533" y="617620"/>
            <a:ext cx="7941070" cy="5152523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645403" y="136697"/>
            <a:ext cx="5410201" cy="4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03" tIns="34232" rIns="68403" bIns="3423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069"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79093"/>
            <a:ext cx="16582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500" b="1" u="sng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500" b="1" u="sng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4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E2FA4B9-E52C-4AA1-A6EE-0313F0A590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pic>
        <p:nvPicPr>
          <p:cNvPr id="6" name="图片 5" descr="图片包含 电视&#10;&#10;自动生成的说明">
            <a:extLst>
              <a:ext uri="{FF2B5EF4-FFF2-40B4-BE49-F238E27FC236}">
                <a16:creationId xmlns:a16="http://schemas.microsoft.com/office/drawing/2014/main" xmlns="" id="{702AFC1F-0A5F-41CE-BC59-7263F8BFB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/>
        </p:blipFill>
        <p:spPr>
          <a:xfrm flipH="1">
            <a:off x="-344909" y="814315"/>
            <a:ext cx="5918324" cy="42689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EA9EDC3-70F7-4B94-96F2-22D6B796F0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1014" y="1"/>
            <a:ext cx="4212986" cy="5897585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F028C6BA-B60C-46AF-B165-7930F0E5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004" y="1634255"/>
            <a:ext cx="226696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zh-CN" sz="7500" b="1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Tiết</a:t>
            </a:r>
            <a:r>
              <a:rPr lang="en-US" altLang="zh-CN" sz="7500" b="1" dirty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75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4</a:t>
            </a:r>
            <a:endParaRPr lang="zh-CN" altLang="en-US" sz="7500" b="1" dirty="0">
              <a:solidFill>
                <a:srgbClr val="00000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2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6748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i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5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i="1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i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500" i="1" dirty="0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</a:t>
            </a:r>
            <a:r>
              <a:rPr lang="en-US" sz="25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y:</a:t>
            </a:r>
            <a:endParaRPr lang="vi-VN" sz="2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6242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Đèn sáng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4845" y="1276350"/>
            <a:ext cx="3834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Ôi, thư viện rộng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462" y="1885950"/>
            <a:ext cx="5774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Các bạn nhỏ rủ nhau đến thư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651" y="646772"/>
            <a:ext cx="226004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2696" y="1310145"/>
            <a:ext cx="226004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6437" y="1952860"/>
            <a:ext cx="226004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28600" y="2850572"/>
            <a:ext cx="6169113" cy="2133600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5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ý:</a:t>
            </a:r>
            <a:endParaRPr lang="en-US" sz="2500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2500" dirty="0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5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chấm: đặt cuối câu kể về một sự việc.</a:t>
            </a:r>
          </a:p>
          <a:p>
            <a:pPr>
              <a:lnSpc>
                <a:spcPct val="120000"/>
              </a:lnSpc>
            </a:pPr>
            <a:r>
              <a:rPr lang="vi-VN" sz="25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Dấu chấm than: Đặt cuối câu bày tỏ cảm xúc</a:t>
            </a:r>
            <a:r>
              <a:rPr lang="vi-VN" sz="2500" dirty="0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solidFill>
                <a:srgbClr val="CC00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68" y="2555780"/>
            <a:ext cx="1882005" cy="2428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90444"/>
            <a:ext cx="2057400" cy="2555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556" y1="28571" x2="7556" y2="28571"/>
                        <a14:foregroundMark x1="20444" y1="35268" x2="20444" y2="35268"/>
                        <a14:foregroundMark x1="24000" y1="79464" x2="95556" y2="79911"/>
                        <a14:foregroundMark x1="52444" y1="63839" x2="65333" y2="62500"/>
                        <a14:foregroundMark x1="66667" y1="56696" x2="61778" y2="71429"/>
                        <a14:foregroundMark x1="44444" y1="88839" x2="71111" y2="86161"/>
                        <a14:foregroundMark x1="70667" y1="85714" x2="80000" y2="88393"/>
                        <a14:foregroundMark x1="32444" y1="20536" x2="44889" y2="14732"/>
                        <a14:foregroundMark x1="32444" y1="32589" x2="3688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88" y="2555780"/>
            <a:ext cx="2636823" cy="2625103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58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9911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thể đặt </a:t>
            </a:r>
            <a:r>
              <a:rPr lang="vi-VN" sz="2500" i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phẩy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chỗ nào trong mỗi câu sau?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90550"/>
            <a:ext cx="7848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Sách báo tạp chí đều được xếp gọn gàng trên giá.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265" y="1123950"/>
            <a:ext cx="67345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Bạn Mai bạn Lan đều thích đọc sách khoa học.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26" y="1677348"/>
            <a:ext cx="8270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Học sinh lớp 1 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đến thư viện đọc sách vào chiều thứ Năm hằng tuần.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3409950"/>
            <a:ext cx="6169113" cy="1574222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5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ý:</a:t>
            </a:r>
            <a:endParaRPr lang="en-US" sz="2500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25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phẩy đặt ngăn cách giữa các từ cùng chỉ sự </a:t>
            </a:r>
            <a:r>
              <a:rPr lang="vi-VN" sz="2500" dirty="0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vi-VN" sz="2500" dirty="0">
              <a:solidFill>
                <a:srgbClr val="CC00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68" y="2555780"/>
            <a:ext cx="1882005" cy="2428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90444"/>
            <a:ext cx="2057400" cy="2555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556" y1="28571" x2="7556" y2="28571"/>
                        <a14:foregroundMark x1="20444" y1="35268" x2="20444" y2="35268"/>
                        <a14:foregroundMark x1="24000" y1="79464" x2="95556" y2="79911"/>
                        <a14:foregroundMark x1="52444" y1="63839" x2="65333" y2="62500"/>
                        <a14:foregroundMark x1="66667" y1="56696" x2="61778" y2="71429"/>
                        <a14:foregroundMark x1="44444" y1="88839" x2="71111" y2="86161"/>
                        <a14:foregroundMark x1="70667" y1="85714" x2="80000" y2="88393"/>
                        <a14:foregroundMark x1="32444" y1="20536" x2="44889" y2="14732"/>
                        <a14:foregroundMark x1="32444" y1="32589" x2="3688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88" y="2555780"/>
            <a:ext cx="2636823" cy="2625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6004" y="590550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90550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0418" y="1123950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1708125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63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 animBg="1"/>
      <p:bldP spid="10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819150"/>
            <a:ext cx="8001000" cy="2895600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5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25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en-US" sz="1200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Mai, Long, </a:t>
            </a: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2800" dirty="0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800" dirty="0" smtClean="0">
                <a:solidFill>
                  <a:srgbClr val="CC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2800" dirty="0">
              <a:solidFill>
                <a:srgbClr val="CC00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9911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8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i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800" i="1" dirty="0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0" y="1885950"/>
            <a:ext cx="3210560" cy="3009900"/>
          </a:xfrm>
          <a:prstGeom prst="rect">
            <a:avLst/>
          </a:prstGeom>
        </p:spPr>
      </p:pic>
      <p:pic>
        <p:nvPicPr>
          <p:cNvPr id="1026" name="Picture 2" descr="21 Động cute quobee ý tưởng | khủng long, hình gif, dễ thươ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00" y="2190750"/>
            <a:ext cx="3640199" cy="29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00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餐桌, 室内&#10;&#10;描述已自动生成">
            <a:extLst>
              <a:ext uri="{FF2B5EF4-FFF2-40B4-BE49-F238E27FC236}">
                <a16:creationId xmlns:a16="http://schemas.microsoft.com/office/drawing/2014/main" xmlns="" id="{B55240A5-752A-46E1-A283-11BFB1468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3" t="-25" b="80925"/>
          <a:stretch/>
        </p:blipFill>
        <p:spPr>
          <a:xfrm>
            <a:off x="1795013" y="971550"/>
            <a:ext cx="7485270" cy="38604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0F5F14C-E9CD-4C85-947E-AA07B88A1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881">
            <a:off x="-304953" y="-621333"/>
            <a:ext cx="4816353" cy="4384182"/>
          </a:xfrm>
          <a:prstGeom prst="rect">
            <a:avLst/>
          </a:prstGeom>
        </p:spPr>
      </p:pic>
      <p:sp>
        <p:nvSpPr>
          <p:cNvPr id="10" name="矩形 15">
            <a:extLst>
              <a:ext uri="{FF2B5EF4-FFF2-40B4-BE49-F238E27FC236}">
                <a16:creationId xmlns:a16="http://schemas.microsoft.com/office/drawing/2014/main" xmlns="" id="{9692ADE2-487C-4B5D-AE74-E5A52A2A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81" y="971550"/>
            <a:ext cx="3563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76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Củng</a:t>
            </a:r>
            <a:r>
              <a:rPr lang="en-US" altLang="zh-CN" sz="4800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cố</a:t>
            </a:r>
            <a:r>
              <a:rPr lang="en-US" altLang="zh-CN" sz="4800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và</a:t>
            </a:r>
            <a:endParaRPr lang="en-US" altLang="zh-CN" sz="4800" dirty="0">
              <a:solidFill>
                <a:srgbClr val="FF000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dặn</a:t>
            </a:r>
            <a:r>
              <a:rPr lang="en-US" altLang="zh-CN" sz="4800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dò</a:t>
            </a:r>
            <a:endParaRPr lang="zh-CN" altLang="en-US" sz="4800" dirty="0">
              <a:solidFill>
                <a:srgbClr val="FF000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52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516</Words>
  <Application>Microsoft Office PowerPoint</Application>
  <PresentationFormat>On-screen Show (16:9)</PresentationFormat>
  <Paragraphs>78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12</cp:revision>
  <dcterms:created xsi:type="dcterms:W3CDTF">2021-12-24T15:21:01Z</dcterms:created>
  <dcterms:modified xsi:type="dcterms:W3CDTF">2021-12-25T09:17:54Z</dcterms:modified>
</cp:coreProperties>
</file>