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ppt/theme/themeOverride8.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theme/themeOverride10.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9" r:id="rId4"/>
    <p:sldMasterId id="2147483676" r:id="rId5"/>
    <p:sldMasterId id="2147483687" r:id="rId6"/>
    <p:sldMasterId id="2147483699" r:id="rId7"/>
  </p:sldMasterIdLst>
  <p:notesMasterIdLst>
    <p:notesMasterId r:id="rId26"/>
  </p:notesMasterIdLst>
  <p:sldIdLst>
    <p:sldId id="257" r:id="rId8"/>
    <p:sldId id="258" r:id="rId9"/>
    <p:sldId id="270" r:id="rId10"/>
    <p:sldId id="259" r:id="rId11"/>
    <p:sldId id="260" r:id="rId12"/>
    <p:sldId id="256" r:id="rId13"/>
    <p:sldId id="271" r:id="rId14"/>
    <p:sldId id="272" r:id="rId15"/>
    <p:sldId id="265" r:id="rId16"/>
    <p:sldId id="263" r:id="rId17"/>
    <p:sldId id="273" r:id="rId18"/>
    <p:sldId id="266" r:id="rId19"/>
    <p:sldId id="264" r:id="rId20"/>
    <p:sldId id="267" r:id="rId21"/>
    <p:sldId id="274" r:id="rId22"/>
    <p:sldId id="275" r:id="rId23"/>
    <p:sldId id="268" r:id="rId24"/>
    <p:sldId id="269"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600F6"/>
    <a:srgbClr val="FFDDFF"/>
    <a:srgbClr val="FFCCFF"/>
    <a:srgbClr val="FFB7FF"/>
    <a:srgbClr val="FF61FF"/>
    <a:srgbClr val="FF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81" autoAdjust="0"/>
  </p:normalViewPr>
  <p:slideViewPr>
    <p:cSldViewPr>
      <p:cViewPr>
        <p:scale>
          <a:sx n="80" d="100"/>
          <a:sy n="80" d="100"/>
        </p:scale>
        <p:origin x="-51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F8789-9BBE-480A-8CD6-A619E6FC73EB}" type="datetimeFigureOut">
              <a:rPr lang="en-US" smtClean="0"/>
              <a:t>25/12/2021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E2D46-B737-419D-A55E-D7437798EF45}" type="slidenum">
              <a:rPr lang="en-US" smtClean="0"/>
              <a:t>‹#›</a:t>
            </a:fld>
            <a:endParaRPr lang="en-US"/>
          </a:p>
        </p:txBody>
      </p:sp>
    </p:spTree>
    <p:extLst>
      <p:ext uri="{BB962C8B-B14F-4D97-AF65-F5344CB8AC3E}">
        <p14:creationId xmlns:p14="http://schemas.microsoft.com/office/powerpoint/2010/main" val="119779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422127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D4C845-2BE2-4423-97B3-49F88020EF3B}"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584846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12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19667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13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51731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14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049614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D301DC8-FCB2-4F5F-B657-F5C6351D65A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6403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E2D46-B737-419D-A55E-D7437798EF45}" type="slidenum">
              <a:rPr lang="en-US" smtClean="0"/>
              <a:t>16</a:t>
            </a:fld>
            <a:endParaRPr lang="en-US"/>
          </a:p>
        </p:txBody>
      </p:sp>
    </p:spTree>
    <p:extLst>
      <p:ext uri="{BB962C8B-B14F-4D97-AF65-F5344CB8AC3E}">
        <p14:creationId xmlns:p14="http://schemas.microsoft.com/office/powerpoint/2010/main" val="1920176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17</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85252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Header Placeholder 3"/>
          <p:cNvSpPr>
            <a:spLocks noGrp="1"/>
          </p:cNvSpPr>
          <p:nvPr>
            <p:ph type="hdr" sz="quarter" idx="10"/>
          </p:nvPr>
        </p:nvSpPr>
        <p:spPr/>
        <p:txBody>
          <a:bodyPr/>
          <a:lstStyle/>
          <a:p>
            <a:pPr defTabSz="914400">
              <a:defRPr/>
            </a:pPr>
            <a:r>
              <a:rPr lang="en-US" dirty="0">
                <a:solidFill>
                  <a:prstClr val="black"/>
                </a:solidFill>
                <a:latin typeface="等线" panose="020F0502020204030204"/>
              </a:rPr>
              <a:t>My First Template</a:t>
            </a:r>
          </a:p>
        </p:txBody>
      </p:sp>
    </p:spTree>
    <p:extLst>
      <p:ext uri="{BB962C8B-B14F-4D97-AF65-F5344CB8AC3E}">
        <p14:creationId xmlns:p14="http://schemas.microsoft.com/office/powerpoint/2010/main" val="290916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129527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Slide Number Placeholder 3"/>
          <p:cNvSpPr>
            <a:spLocks noGrp="1"/>
          </p:cNvSpPr>
          <p:nvPr>
            <p:ph type="sldNum" sz="quarter" idx="10"/>
          </p:nvPr>
        </p:nvSpPr>
        <p:spPr/>
        <p:txBody>
          <a:bodyPr/>
          <a:lstStyle/>
          <a:p>
            <a:fld id="{17C54AE5-79EF-4ADB-B158-B471E62E83E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8411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zh-CN" alt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4</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26198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5</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51731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E2D46-B737-419D-A55E-D7437798EF45}" type="slidenum">
              <a:rPr lang="en-US" smtClean="0"/>
              <a:t>6</a:t>
            </a:fld>
            <a:endParaRPr lang="en-US"/>
          </a:p>
        </p:txBody>
      </p:sp>
    </p:spTree>
    <p:extLst>
      <p:ext uri="{BB962C8B-B14F-4D97-AF65-F5344CB8AC3E}">
        <p14:creationId xmlns:p14="http://schemas.microsoft.com/office/powerpoint/2010/main" val="247181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E2D46-B737-419D-A55E-D7437798EF45}" type="slidenum">
              <a:rPr lang="en-US" smtClean="0"/>
              <a:t>7</a:t>
            </a:fld>
            <a:endParaRPr lang="en-US"/>
          </a:p>
        </p:txBody>
      </p:sp>
    </p:spTree>
    <p:extLst>
      <p:ext uri="{BB962C8B-B14F-4D97-AF65-F5344CB8AC3E}">
        <p14:creationId xmlns:p14="http://schemas.microsoft.com/office/powerpoint/2010/main" val="109110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E2D46-B737-419D-A55E-D7437798EF45}" type="slidenum">
              <a:rPr lang="en-US" smtClean="0"/>
              <a:t>8</a:t>
            </a:fld>
            <a:endParaRPr lang="en-US"/>
          </a:p>
        </p:txBody>
      </p:sp>
    </p:spTree>
    <p:extLst>
      <p:ext uri="{BB962C8B-B14F-4D97-AF65-F5344CB8AC3E}">
        <p14:creationId xmlns:p14="http://schemas.microsoft.com/office/powerpoint/2010/main" val="292964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r>
              <a:rPr lang="en-US" baseline="0" dirty="0" smtClean="0"/>
              <a:t/>
            </a:r>
            <a:br>
              <a:rPr lang="en-US" baseline="0" dirty="0" smtClean="0"/>
            </a:br>
            <a:r>
              <a:rPr lang="en-US" baseline="0" dirty="0" smtClean="0"/>
              <a:t>LH: FB </a:t>
            </a:r>
            <a:r>
              <a:rPr lang="en-US" baseline="0" dirty="0" err="1" smtClean="0"/>
              <a:t>Vũ</a:t>
            </a:r>
            <a:r>
              <a:rPr lang="en-US" baseline="0" dirty="0" smtClean="0"/>
              <a:t> </a:t>
            </a:r>
            <a:r>
              <a:rPr lang="en-US" baseline="0" dirty="0" err="1" smtClean="0"/>
              <a:t>Hồng</a:t>
            </a:r>
            <a:r>
              <a:rPr lang="en-US" baseline="0" dirty="0" smtClean="0"/>
              <a:t> | https://www.facebook.com/vuhong1972/ | hongvu7219@gmail.com</a:t>
            </a:r>
            <a:endParaRPr lang="en-US" dirty="0" smtClean="0"/>
          </a:p>
          <a:p>
            <a:endParaRPr lang="en-US" dirty="0"/>
          </a:p>
        </p:txBody>
      </p:sp>
      <p:sp>
        <p:nvSpPr>
          <p:cNvPr id="4" name="灯片编号占位符 3"/>
          <p:cNvSpPr>
            <a:spLocks noGrp="1"/>
          </p:cNvSpPr>
          <p:nvPr>
            <p:ph type="sldNum" sz="quarter" idx="10"/>
          </p:nvPr>
        </p:nvSpPr>
        <p:spPr/>
        <p:txBody>
          <a:bodyPr/>
          <a:lstStyle/>
          <a:p>
            <a:pPr defTabSz="914400">
              <a:defRPr/>
            </a:pPr>
            <a:fld id="{7C5080E6-B993-4BF8-B63D-CDB7DFE57989}" type="slidenum">
              <a:rPr lang="zh-CN" altLang="en-US" smtClean="0">
                <a:solidFill>
                  <a:prstClr val="black"/>
                </a:solidFill>
                <a:latin typeface="等线" panose="020F0502020204030204"/>
                <a:ea typeface="等线" panose="02010600030101010101" pitchFamily="2" charset="-122"/>
              </a:rPr>
              <a:pPr defTabSz="914400">
                <a:defRPr/>
              </a:pPr>
              <a:t>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09776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t>25/12/2021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13921853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t>25/12/2021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6806269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t>25/12/2021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23038474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8A5C18-F921-4150-818F-C71CBE2DDC6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B95A5E27-DCC2-41D6-AB6B-9D38D9043F5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D8234C7-248A-424C-88B1-2097FA025909}"/>
              </a:ext>
            </a:extLst>
          </p:cNvPr>
          <p:cNvSpPr>
            <a:spLocks noGrp="1"/>
          </p:cNvSpPr>
          <p:nvPr>
            <p:ph type="dt" sz="half" idx="10"/>
          </p:nvPr>
        </p:nvSpPr>
        <p:spPr/>
        <p:txBody>
          <a:bodyPr/>
          <a:lstStyle/>
          <a:p>
            <a:fld id="{91075A26-6F42-4E25-A9CC-A5C86CB8CE52}" type="datetimeFigureOut">
              <a:rPr lang="zh-CN" altLang="en-US" smtClean="0">
                <a:solidFill>
                  <a:srgbClr val="000000">
                    <a:tint val="75000"/>
                  </a:srgbClr>
                </a:solidFill>
              </a:rPr>
              <a:pPr/>
              <a:t>2021/12/25</a:t>
            </a:fld>
            <a:endParaRPr lang="zh-CN" altLang="en-US">
              <a:solidFill>
                <a:srgbClr val="000000">
                  <a:tint val="75000"/>
                </a:srgbClr>
              </a:solidFill>
            </a:endParaRPr>
          </a:p>
        </p:txBody>
      </p:sp>
      <p:sp>
        <p:nvSpPr>
          <p:cNvPr id="5" name="页脚占位符 4">
            <a:extLst>
              <a:ext uri="{FF2B5EF4-FFF2-40B4-BE49-F238E27FC236}">
                <a16:creationId xmlns:a16="http://schemas.microsoft.com/office/drawing/2014/main" xmlns="" id="{E1AD83FB-6FE0-47B8-8D76-077B7B61F7A0}"/>
              </a:ext>
            </a:extLst>
          </p:cNvPr>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xmlns="" id="{CFAF3608-974E-4F56-854E-D0BC0F4812DD}"/>
              </a:ext>
            </a:extLst>
          </p:cNvPr>
          <p:cNvSpPr>
            <a:spLocks noGrp="1"/>
          </p:cNvSpPr>
          <p:nvPr>
            <p:ph type="sldNum" sz="quarter" idx="12"/>
          </p:nvPr>
        </p:nvSpPr>
        <p:spPr/>
        <p:txBody>
          <a:bodyPr/>
          <a:lstStyle/>
          <a:p>
            <a:fld id="{6C86B5F3-376B-42EE-967F-4AC103BA1467}"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281569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7C3149B-E236-4720-8556-2CBFD37E01A3}"/>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EF42B470-ABE9-4E43-8F6D-E76880396E2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A9F998F-15A5-4655-9776-FD502F2E6E80}"/>
              </a:ext>
            </a:extLst>
          </p:cNvPr>
          <p:cNvSpPr>
            <a:spLocks noGrp="1"/>
          </p:cNvSpPr>
          <p:nvPr>
            <p:ph type="dt" sz="half" idx="10"/>
          </p:nvPr>
        </p:nvSpPr>
        <p:spPr>
          <a:xfrm>
            <a:off x="628650" y="4767263"/>
            <a:ext cx="2057400" cy="273844"/>
          </a:xfrm>
          <a:prstGeom prst="rect">
            <a:avLst/>
          </a:prstGeom>
        </p:spPr>
        <p:txBody>
          <a:bodyPr/>
          <a:lstStyle/>
          <a:p>
            <a:pPr defTabSz="685800"/>
            <a:fld id="{207AD9A9-4D5C-446A-953E-5DCB9539D718}" type="datetimeFigureOut">
              <a:rPr lang="zh-CN" altLang="en-US" sz="1350">
                <a:solidFill>
                  <a:srgbClr val="000000"/>
                </a:solidFill>
              </a:rPr>
              <a:pPr defTabSz="685800"/>
              <a:t>2021/12/25</a:t>
            </a:fld>
            <a:endParaRPr lang="zh-CN" altLang="en-US" sz="1350">
              <a:solidFill>
                <a:srgbClr val="000000"/>
              </a:solidFill>
            </a:endParaRPr>
          </a:p>
        </p:txBody>
      </p:sp>
      <p:sp>
        <p:nvSpPr>
          <p:cNvPr id="5" name="页脚占位符 4">
            <a:extLst>
              <a:ext uri="{FF2B5EF4-FFF2-40B4-BE49-F238E27FC236}">
                <a16:creationId xmlns:a16="http://schemas.microsoft.com/office/drawing/2014/main" xmlns="" id="{2E5D976A-8AA6-4D46-B6DE-633FF8FAA6BE}"/>
              </a:ext>
            </a:extLst>
          </p:cNvPr>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a:extLst>
              <a:ext uri="{FF2B5EF4-FFF2-40B4-BE49-F238E27FC236}">
                <a16:creationId xmlns:a16="http://schemas.microsoft.com/office/drawing/2014/main" xmlns="" id="{F56E8EA0-0986-4B09-9E66-F23F00C5EE81}"/>
              </a:ext>
            </a:extLst>
          </p:cNvPr>
          <p:cNvSpPr>
            <a:spLocks noGrp="1"/>
          </p:cNvSpPr>
          <p:nvPr>
            <p:ph type="sldNum" sz="quarter" idx="12"/>
          </p:nvPr>
        </p:nvSpPr>
        <p:spPr>
          <a:xfrm>
            <a:off x="6457950" y="4767263"/>
            <a:ext cx="2057400" cy="273844"/>
          </a:xfrm>
          <a:prstGeom prst="rect">
            <a:avLst/>
          </a:prstGeom>
        </p:spPr>
        <p:txBody>
          <a:bodyPr/>
          <a:lstStyle/>
          <a:p>
            <a:pPr defTabSz="685800"/>
            <a:fld id="{6DAD3F7D-B0D5-431C-A085-86C5719216F8}" type="slidenum">
              <a:rPr lang="zh-CN" altLang="en-US" sz="135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12448770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5FD10AC-4F0E-486D-BF8A-E11D4D45A0FC}"/>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4FF44C5-9841-4786-907A-6A685A66D1C3}"/>
              </a:ext>
            </a:extLst>
          </p:cNvPr>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C670032-0F9C-4789-BF99-AFD7262540B9}"/>
              </a:ext>
            </a:extLst>
          </p:cNvPr>
          <p:cNvSpPr>
            <a:spLocks noGrp="1"/>
          </p:cNvSpPr>
          <p:nvPr>
            <p:ph type="dt" sz="half" idx="10"/>
          </p:nvPr>
        </p:nvSpPr>
        <p:spPr>
          <a:xfrm>
            <a:off x="628650" y="4767263"/>
            <a:ext cx="2057400" cy="273844"/>
          </a:xfrm>
          <a:prstGeom prst="rect">
            <a:avLst/>
          </a:prstGeom>
        </p:spPr>
        <p:txBody>
          <a:bodyPr/>
          <a:lstStyle/>
          <a:p>
            <a:pPr defTabSz="685800"/>
            <a:fld id="{207AD9A9-4D5C-446A-953E-5DCB9539D718}" type="datetimeFigureOut">
              <a:rPr lang="zh-CN" altLang="en-US" sz="1350">
                <a:solidFill>
                  <a:srgbClr val="000000"/>
                </a:solidFill>
              </a:rPr>
              <a:pPr defTabSz="685800"/>
              <a:t>2021/12/25</a:t>
            </a:fld>
            <a:endParaRPr lang="zh-CN" altLang="en-US" sz="1350">
              <a:solidFill>
                <a:srgbClr val="000000"/>
              </a:solidFill>
            </a:endParaRPr>
          </a:p>
        </p:txBody>
      </p:sp>
      <p:sp>
        <p:nvSpPr>
          <p:cNvPr id="5" name="页脚占位符 4">
            <a:extLst>
              <a:ext uri="{FF2B5EF4-FFF2-40B4-BE49-F238E27FC236}">
                <a16:creationId xmlns:a16="http://schemas.microsoft.com/office/drawing/2014/main" xmlns="" id="{4B282511-B556-47BB-A322-4EF41AFE3BDB}"/>
              </a:ext>
            </a:extLst>
          </p:cNvPr>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a:extLst>
              <a:ext uri="{FF2B5EF4-FFF2-40B4-BE49-F238E27FC236}">
                <a16:creationId xmlns:a16="http://schemas.microsoft.com/office/drawing/2014/main" xmlns="" id="{43154C96-5533-43E2-AB0B-2F6B7BEEE2F2}"/>
              </a:ext>
            </a:extLst>
          </p:cNvPr>
          <p:cNvSpPr>
            <a:spLocks noGrp="1"/>
          </p:cNvSpPr>
          <p:nvPr>
            <p:ph type="sldNum" sz="quarter" idx="12"/>
          </p:nvPr>
        </p:nvSpPr>
        <p:spPr>
          <a:xfrm>
            <a:off x="6457950" y="4767263"/>
            <a:ext cx="2057400" cy="273844"/>
          </a:xfrm>
          <a:prstGeom prst="rect">
            <a:avLst/>
          </a:prstGeom>
        </p:spPr>
        <p:txBody>
          <a:bodyPr/>
          <a:lstStyle/>
          <a:p>
            <a:pPr defTabSz="685800"/>
            <a:fld id="{6DAD3F7D-B0D5-431C-A085-86C5719216F8}" type="slidenum">
              <a:rPr lang="zh-CN" altLang="en-US" sz="135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11782555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64A98C6-90E7-48BF-B31B-9295EB052ED4}"/>
              </a:ext>
            </a:extLst>
          </p:cNvPr>
          <p:cNvSpPr>
            <a:spLocks noGrp="1"/>
          </p:cNvSpPr>
          <p:nvPr>
            <p:ph type="dt" sz="half" idx="10"/>
          </p:nvPr>
        </p:nvSpPr>
        <p:spPr>
          <a:xfrm>
            <a:off x="628650" y="4767263"/>
            <a:ext cx="2057400" cy="273844"/>
          </a:xfrm>
          <a:prstGeom prst="rect">
            <a:avLst/>
          </a:prstGeom>
        </p:spPr>
        <p:txBody>
          <a:bodyPr/>
          <a:lstStyle/>
          <a:p>
            <a:pPr defTabSz="685800"/>
            <a:fld id="{207AD9A9-4D5C-446A-953E-5DCB9539D718}" type="datetimeFigureOut">
              <a:rPr lang="zh-CN" altLang="en-US" sz="1350">
                <a:solidFill>
                  <a:srgbClr val="000000"/>
                </a:solidFill>
              </a:rPr>
              <a:pPr defTabSz="685800"/>
              <a:t>2021/12/25</a:t>
            </a:fld>
            <a:endParaRPr lang="zh-CN" altLang="en-US" sz="1350">
              <a:solidFill>
                <a:srgbClr val="000000"/>
              </a:solidFill>
            </a:endParaRPr>
          </a:p>
        </p:txBody>
      </p:sp>
      <p:sp>
        <p:nvSpPr>
          <p:cNvPr id="3" name="页脚占位符 2">
            <a:extLst>
              <a:ext uri="{FF2B5EF4-FFF2-40B4-BE49-F238E27FC236}">
                <a16:creationId xmlns:a16="http://schemas.microsoft.com/office/drawing/2014/main" xmlns="" id="{7C9EAF84-F838-483D-AE57-9A213F57CCD1}"/>
              </a:ext>
            </a:extLst>
          </p:cNvPr>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4" name="灯片编号占位符 3">
            <a:extLst>
              <a:ext uri="{FF2B5EF4-FFF2-40B4-BE49-F238E27FC236}">
                <a16:creationId xmlns:a16="http://schemas.microsoft.com/office/drawing/2014/main" xmlns="" id="{75D4CE81-7A02-48F9-8EBC-27609C47DE30}"/>
              </a:ext>
            </a:extLst>
          </p:cNvPr>
          <p:cNvSpPr>
            <a:spLocks noGrp="1"/>
          </p:cNvSpPr>
          <p:nvPr>
            <p:ph type="sldNum" sz="quarter" idx="12"/>
          </p:nvPr>
        </p:nvSpPr>
        <p:spPr>
          <a:xfrm>
            <a:off x="6457950" y="4767263"/>
            <a:ext cx="2057400" cy="273844"/>
          </a:xfrm>
          <a:prstGeom prst="rect">
            <a:avLst/>
          </a:prstGeom>
        </p:spPr>
        <p:txBody>
          <a:bodyPr/>
          <a:lstStyle/>
          <a:p>
            <a:pPr defTabSz="685800"/>
            <a:fld id="{6DAD3F7D-B0D5-431C-A085-86C5719216F8}" type="slidenum">
              <a:rPr lang="zh-CN" altLang="en-US" sz="135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30235492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479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7723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6234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7C3149B-E236-4720-8556-2CBFD37E01A3}"/>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EF42B470-ABE9-4E43-8F6D-E76880396E2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A9F998F-15A5-4655-9776-FD502F2E6E80}"/>
              </a:ext>
            </a:extLst>
          </p:cNvPr>
          <p:cNvSpPr>
            <a:spLocks noGrp="1"/>
          </p:cNvSpPr>
          <p:nvPr>
            <p:ph type="dt" sz="half" idx="10"/>
          </p:nvPr>
        </p:nvSpPr>
        <p:spPr>
          <a:xfrm>
            <a:off x="628650" y="4767263"/>
            <a:ext cx="2057400" cy="273844"/>
          </a:xfrm>
          <a:prstGeom prst="rect">
            <a:avLst/>
          </a:prstGeom>
        </p:spPr>
        <p:txBody>
          <a:bodyPr/>
          <a:lstStyle/>
          <a:p>
            <a:pPr defTabSz="685800"/>
            <a:fld id="{207AD9A9-4D5C-446A-953E-5DCB9539D718}" type="datetimeFigureOut">
              <a:rPr lang="zh-CN" altLang="en-US" sz="1350">
                <a:solidFill>
                  <a:srgbClr val="000000"/>
                </a:solidFill>
              </a:rPr>
              <a:pPr defTabSz="685800"/>
              <a:t>2021/12/25</a:t>
            </a:fld>
            <a:endParaRPr lang="zh-CN" altLang="en-US" sz="1350">
              <a:solidFill>
                <a:srgbClr val="000000"/>
              </a:solidFill>
            </a:endParaRPr>
          </a:p>
        </p:txBody>
      </p:sp>
      <p:sp>
        <p:nvSpPr>
          <p:cNvPr id="5" name="页脚占位符 4">
            <a:extLst>
              <a:ext uri="{FF2B5EF4-FFF2-40B4-BE49-F238E27FC236}">
                <a16:creationId xmlns:a16="http://schemas.microsoft.com/office/drawing/2014/main" xmlns="" id="{2E5D976A-8AA6-4D46-B6DE-633FF8FAA6BE}"/>
              </a:ext>
            </a:extLst>
          </p:cNvPr>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a:extLst>
              <a:ext uri="{FF2B5EF4-FFF2-40B4-BE49-F238E27FC236}">
                <a16:creationId xmlns:a16="http://schemas.microsoft.com/office/drawing/2014/main" xmlns="" id="{F56E8EA0-0986-4B09-9E66-F23F00C5EE81}"/>
              </a:ext>
            </a:extLst>
          </p:cNvPr>
          <p:cNvSpPr>
            <a:spLocks noGrp="1"/>
          </p:cNvSpPr>
          <p:nvPr>
            <p:ph type="sldNum" sz="quarter" idx="12"/>
          </p:nvPr>
        </p:nvSpPr>
        <p:spPr>
          <a:xfrm>
            <a:off x="6457950" y="4767263"/>
            <a:ext cx="2057400" cy="273844"/>
          </a:xfrm>
          <a:prstGeom prst="rect">
            <a:avLst/>
          </a:prstGeom>
        </p:spPr>
        <p:txBody>
          <a:bodyPr/>
          <a:lstStyle/>
          <a:p>
            <a:pPr defTabSz="685800"/>
            <a:fld id="{6DAD3F7D-B0D5-431C-A085-86C5719216F8}" type="slidenum">
              <a:rPr lang="zh-CN" altLang="en-US" sz="135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32492874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9952-CC42-4D4A-A66B-1593109D45C8}" type="datetimeFigureOut">
              <a:rPr lang="en-US" smtClean="0"/>
              <a:t>25/12/2021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25660372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5FD10AC-4F0E-486D-BF8A-E11D4D45A0FC}"/>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34FF44C5-9841-4786-907A-6A685A66D1C3}"/>
              </a:ext>
            </a:extLst>
          </p:cNvPr>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C670032-0F9C-4789-BF99-AFD7262540B9}"/>
              </a:ext>
            </a:extLst>
          </p:cNvPr>
          <p:cNvSpPr>
            <a:spLocks noGrp="1"/>
          </p:cNvSpPr>
          <p:nvPr>
            <p:ph type="dt" sz="half" idx="10"/>
          </p:nvPr>
        </p:nvSpPr>
        <p:spPr>
          <a:xfrm>
            <a:off x="628650" y="4767263"/>
            <a:ext cx="2057400" cy="273844"/>
          </a:xfrm>
          <a:prstGeom prst="rect">
            <a:avLst/>
          </a:prstGeom>
        </p:spPr>
        <p:txBody>
          <a:bodyPr/>
          <a:lstStyle/>
          <a:p>
            <a:pPr defTabSz="685800"/>
            <a:fld id="{207AD9A9-4D5C-446A-953E-5DCB9539D718}" type="datetimeFigureOut">
              <a:rPr lang="zh-CN" altLang="en-US" sz="1350">
                <a:solidFill>
                  <a:srgbClr val="000000"/>
                </a:solidFill>
              </a:rPr>
              <a:pPr defTabSz="685800"/>
              <a:t>2021/12/25</a:t>
            </a:fld>
            <a:endParaRPr lang="zh-CN" altLang="en-US" sz="1350">
              <a:solidFill>
                <a:srgbClr val="000000"/>
              </a:solidFill>
            </a:endParaRPr>
          </a:p>
        </p:txBody>
      </p:sp>
      <p:sp>
        <p:nvSpPr>
          <p:cNvPr id="5" name="页脚占位符 4">
            <a:extLst>
              <a:ext uri="{FF2B5EF4-FFF2-40B4-BE49-F238E27FC236}">
                <a16:creationId xmlns:a16="http://schemas.microsoft.com/office/drawing/2014/main" xmlns="" id="{4B282511-B556-47BB-A322-4EF41AFE3BDB}"/>
              </a:ext>
            </a:extLst>
          </p:cNvPr>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6" name="灯片编号占位符 5">
            <a:extLst>
              <a:ext uri="{FF2B5EF4-FFF2-40B4-BE49-F238E27FC236}">
                <a16:creationId xmlns:a16="http://schemas.microsoft.com/office/drawing/2014/main" xmlns="" id="{43154C96-5533-43E2-AB0B-2F6B7BEEE2F2}"/>
              </a:ext>
            </a:extLst>
          </p:cNvPr>
          <p:cNvSpPr>
            <a:spLocks noGrp="1"/>
          </p:cNvSpPr>
          <p:nvPr>
            <p:ph type="sldNum" sz="quarter" idx="12"/>
          </p:nvPr>
        </p:nvSpPr>
        <p:spPr>
          <a:xfrm>
            <a:off x="6457950" y="4767263"/>
            <a:ext cx="2057400" cy="273844"/>
          </a:xfrm>
          <a:prstGeom prst="rect">
            <a:avLst/>
          </a:prstGeom>
        </p:spPr>
        <p:txBody>
          <a:bodyPr/>
          <a:lstStyle/>
          <a:p>
            <a:pPr defTabSz="685800"/>
            <a:fld id="{6DAD3F7D-B0D5-431C-A085-86C5719216F8}" type="slidenum">
              <a:rPr lang="zh-CN" altLang="en-US" sz="135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3651255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64A98C6-90E7-48BF-B31B-9295EB052ED4}"/>
              </a:ext>
            </a:extLst>
          </p:cNvPr>
          <p:cNvSpPr>
            <a:spLocks noGrp="1"/>
          </p:cNvSpPr>
          <p:nvPr>
            <p:ph type="dt" sz="half" idx="10"/>
          </p:nvPr>
        </p:nvSpPr>
        <p:spPr>
          <a:xfrm>
            <a:off x="628650" y="4767263"/>
            <a:ext cx="2057400" cy="273844"/>
          </a:xfrm>
          <a:prstGeom prst="rect">
            <a:avLst/>
          </a:prstGeom>
        </p:spPr>
        <p:txBody>
          <a:bodyPr/>
          <a:lstStyle/>
          <a:p>
            <a:pPr defTabSz="685800"/>
            <a:fld id="{207AD9A9-4D5C-446A-953E-5DCB9539D718}" type="datetimeFigureOut">
              <a:rPr lang="zh-CN" altLang="en-US" sz="1350">
                <a:solidFill>
                  <a:srgbClr val="000000"/>
                </a:solidFill>
              </a:rPr>
              <a:pPr defTabSz="685800"/>
              <a:t>2021/12/25</a:t>
            </a:fld>
            <a:endParaRPr lang="zh-CN" altLang="en-US" sz="1350">
              <a:solidFill>
                <a:srgbClr val="000000"/>
              </a:solidFill>
            </a:endParaRPr>
          </a:p>
        </p:txBody>
      </p:sp>
      <p:sp>
        <p:nvSpPr>
          <p:cNvPr id="3" name="页脚占位符 2">
            <a:extLst>
              <a:ext uri="{FF2B5EF4-FFF2-40B4-BE49-F238E27FC236}">
                <a16:creationId xmlns:a16="http://schemas.microsoft.com/office/drawing/2014/main" xmlns="" id="{7C9EAF84-F838-483D-AE57-9A213F57CCD1}"/>
              </a:ext>
            </a:extLst>
          </p:cNvPr>
          <p:cNvSpPr>
            <a:spLocks noGrp="1"/>
          </p:cNvSpPr>
          <p:nvPr>
            <p:ph type="ftr" sz="quarter" idx="11"/>
          </p:nvPr>
        </p:nvSpPr>
        <p:spPr>
          <a:xfrm>
            <a:off x="3028950" y="4767263"/>
            <a:ext cx="3086100" cy="273844"/>
          </a:xfrm>
          <a:prstGeom prst="rect">
            <a:avLst/>
          </a:prstGeom>
        </p:spPr>
        <p:txBody>
          <a:bodyPr/>
          <a:lstStyle/>
          <a:p>
            <a:pPr defTabSz="685800"/>
            <a:endParaRPr lang="zh-CN" altLang="en-US" sz="1350">
              <a:solidFill>
                <a:srgbClr val="000000"/>
              </a:solidFill>
            </a:endParaRPr>
          </a:p>
        </p:txBody>
      </p:sp>
      <p:sp>
        <p:nvSpPr>
          <p:cNvPr id="4" name="灯片编号占位符 3">
            <a:extLst>
              <a:ext uri="{FF2B5EF4-FFF2-40B4-BE49-F238E27FC236}">
                <a16:creationId xmlns:a16="http://schemas.microsoft.com/office/drawing/2014/main" xmlns="" id="{75D4CE81-7A02-48F9-8EBC-27609C47DE30}"/>
              </a:ext>
            </a:extLst>
          </p:cNvPr>
          <p:cNvSpPr>
            <a:spLocks noGrp="1"/>
          </p:cNvSpPr>
          <p:nvPr>
            <p:ph type="sldNum" sz="quarter" idx="12"/>
          </p:nvPr>
        </p:nvSpPr>
        <p:spPr>
          <a:xfrm>
            <a:off x="6457950" y="4767263"/>
            <a:ext cx="2057400" cy="273844"/>
          </a:xfrm>
          <a:prstGeom prst="rect">
            <a:avLst/>
          </a:prstGeom>
        </p:spPr>
        <p:txBody>
          <a:bodyPr/>
          <a:lstStyle/>
          <a:p>
            <a:pPr defTabSz="685800"/>
            <a:fld id="{6DAD3F7D-B0D5-431C-A085-86C5719216F8}" type="slidenum">
              <a:rPr lang="zh-CN" altLang="en-US" sz="1350">
                <a:solidFill>
                  <a:srgbClr val="000000"/>
                </a:solidFill>
              </a:rPr>
              <a:pPr defTabSz="685800"/>
              <a:t>‹#›</a:t>
            </a:fld>
            <a:endParaRPr lang="zh-CN" altLang="en-US" sz="1350">
              <a:solidFill>
                <a:srgbClr val="000000"/>
              </a:solidFill>
            </a:endParaRPr>
          </a:p>
        </p:txBody>
      </p:sp>
    </p:spTree>
    <p:extLst>
      <p:ext uri="{BB962C8B-B14F-4D97-AF65-F5344CB8AC3E}">
        <p14:creationId xmlns:p14="http://schemas.microsoft.com/office/powerpoint/2010/main" val="8690361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6217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27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7392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0" tIns="34289" rIns="68550"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0" tIns="34289" rIns="68550" bIns="34289">
            <a:normAutofit/>
          </a:bodyPr>
          <a:lstStyle>
            <a:lvl1pPr marL="0" indent="0" algn="ctr">
              <a:buNone/>
              <a:defRPr sz="1400"/>
            </a:lvl1pPr>
            <a:lvl2pPr marL="342722" indent="0" algn="ctr">
              <a:buNone/>
              <a:defRPr sz="1500"/>
            </a:lvl2pPr>
            <a:lvl3pPr marL="685460" indent="0" algn="ctr">
              <a:buNone/>
              <a:defRPr sz="1400"/>
            </a:lvl3pPr>
            <a:lvl4pPr marL="1028190" indent="0" algn="ctr">
              <a:buNone/>
              <a:defRPr sz="1200"/>
            </a:lvl4pPr>
            <a:lvl5pPr marL="1370920" indent="0" algn="ctr">
              <a:buNone/>
              <a:defRPr sz="1200"/>
            </a:lvl5pPr>
            <a:lvl6pPr marL="1713659" indent="0" algn="ctr">
              <a:buNone/>
              <a:defRPr sz="1200"/>
            </a:lvl6pPr>
            <a:lvl7pPr marL="2056379" indent="0" algn="ctr">
              <a:buNone/>
              <a:defRPr sz="1200"/>
            </a:lvl7pPr>
            <a:lvl8pPr marL="2399100" indent="0" algn="ctr">
              <a:buNone/>
              <a:defRPr sz="1200"/>
            </a:lvl8pPr>
            <a:lvl9pPr marL="2741822"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D997B5FA-0921-464F-AAE1-844C04324D75}" type="datetimeFigureOut">
              <a:rPr lang="zh-CN" altLang="en-US" sz="1400">
                <a:solidFill>
                  <a:srgbClr val="000000"/>
                </a:solidFill>
              </a:rPr>
              <a:pPr defTabSz="685460"/>
              <a:t>2021/12/25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565CE74E-AB26-4998-AD42-012C4C1AD076}"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27081464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0" tIns="34289" rIns="68550"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2021/12/25</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42150567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a:solidFill>
                  <a:srgbClr val="000000"/>
                </a:solidFill>
              </a:rPr>
              <a:pPr defTabSz="685460"/>
              <a:t>2021/12/25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a:solidFill>
                  <a:srgbClr val="000000"/>
                </a:solidFill>
              </a:rPr>
              <a:pPr defTabSz="685460"/>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0" tIns="34289" rIns="68550"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259453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0" tIns="34289" rIns="68550"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2021/12/25</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696984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0" tIns="34289" rIns="68550"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7"/>
            <a:ext cx="3868340"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0" tIns="34289" rIns="68550" bIns="34289" anchor="b"/>
          <a:lstStyle>
            <a:lvl1pPr marL="0" indent="0">
              <a:buNone/>
              <a:defRPr sz="1800" b="1"/>
            </a:lvl1pPr>
            <a:lvl2pPr marL="342722" indent="0">
              <a:buNone/>
              <a:defRPr sz="1500" b="1"/>
            </a:lvl2pPr>
            <a:lvl3pPr marL="685460" indent="0">
              <a:buNone/>
              <a:defRPr sz="1400" b="1"/>
            </a:lvl3pPr>
            <a:lvl4pPr marL="1028190" indent="0">
              <a:buNone/>
              <a:defRPr sz="1200" b="1"/>
            </a:lvl4pPr>
            <a:lvl5pPr marL="1370920" indent="0">
              <a:buNone/>
              <a:defRPr sz="1200" b="1"/>
            </a:lvl5pPr>
            <a:lvl6pPr marL="1713659" indent="0">
              <a:buNone/>
              <a:defRPr sz="1200" b="1"/>
            </a:lvl6pPr>
            <a:lvl7pPr marL="2056379" indent="0">
              <a:buNone/>
              <a:defRPr sz="1200" b="1"/>
            </a:lvl7pPr>
            <a:lvl8pPr marL="2399100" indent="0">
              <a:buNone/>
              <a:defRPr sz="1200" b="1"/>
            </a:lvl8pPr>
            <a:lvl9pPr marL="2741822"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7"/>
            <a:ext cx="3887391" cy="2680541"/>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2021/12/25</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949726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59952-CC42-4D4A-A66B-1593109D45C8}" type="datetimeFigureOut">
              <a:rPr lang="en-US" smtClean="0"/>
              <a:t>25/12/2021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18111862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0" tIns="34289" rIns="68550"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20DD7636-5BE1-44BC-BB5F-15739D9E18E1}" type="datetimeFigureOut">
              <a:rPr lang="zh-CN" altLang="en-US" sz="1400">
                <a:solidFill>
                  <a:srgbClr val="000000"/>
                </a:solidFill>
              </a:rPr>
              <a:pPr defTabSz="685460"/>
              <a:t>2021/12/25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E87C0E1D-24C4-406F-9615-DBDA8D2D1F93}" type="slidenum">
              <a:rPr lang="zh-CN" altLang="en-US" sz="1400">
                <a:solidFill>
                  <a:srgbClr val="000000"/>
                </a:solidFill>
              </a:rPr>
              <a:pPr defTabSz="68546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21"/>
            <a:ext cx="4286250" cy="889453"/>
          </a:xfrm>
        </p:spPr>
        <p:txBody>
          <a:bodyPr lIns="68550" tIns="34289" rIns="68550"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302553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2021/12/25</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34250189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5"/>
            <a:ext cx="3511241" cy="1071121"/>
          </a:xfrm>
        </p:spPr>
        <p:txBody>
          <a:bodyPr lIns="68550" tIns="34289" rIns="68550"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0" tIns="34289" rIns="68550" bIns="34289"/>
          <a:lstStyle>
            <a:lvl1pPr marL="0" indent="0">
              <a:buNone/>
              <a:defRPr sz="2400"/>
            </a:lvl1pPr>
            <a:lvl2pPr marL="342722" indent="0">
              <a:buNone/>
              <a:defRPr sz="2100"/>
            </a:lvl2pPr>
            <a:lvl3pPr marL="685460" indent="0">
              <a:buNone/>
              <a:defRPr sz="1800"/>
            </a:lvl3pPr>
            <a:lvl4pPr marL="1028190" indent="0">
              <a:buNone/>
              <a:defRPr sz="1500"/>
            </a:lvl4pPr>
            <a:lvl5pPr marL="1370920" indent="0">
              <a:buNone/>
              <a:defRPr sz="1500"/>
            </a:lvl5pPr>
            <a:lvl6pPr marL="1713659" indent="0">
              <a:buNone/>
              <a:defRPr sz="1500"/>
            </a:lvl6pPr>
            <a:lvl7pPr marL="2056379" indent="0">
              <a:buNone/>
              <a:defRPr sz="1500"/>
            </a:lvl7pPr>
            <a:lvl8pPr marL="2399100" indent="0">
              <a:buNone/>
              <a:defRPr sz="1500"/>
            </a:lvl8pPr>
            <a:lvl9pPr marL="2741822"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0" tIns="34289" rIns="68550" bIns="34289">
            <a:normAutofit/>
          </a:bodyPr>
          <a:lstStyle>
            <a:lvl1pPr marL="0" indent="0">
              <a:buNone/>
              <a:defRPr sz="1400"/>
            </a:lvl1pPr>
            <a:lvl2pPr marL="342722" indent="0">
              <a:buNone/>
              <a:defRPr sz="1100"/>
            </a:lvl2pPr>
            <a:lvl3pPr marL="685460" indent="0">
              <a:buNone/>
              <a:defRPr sz="900"/>
            </a:lvl3pPr>
            <a:lvl4pPr marL="1028190" indent="0">
              <a:buNone/>
              <a:defRPr sz="800"/>
            </a:lvl4pPr>
            <a:lvl5pPr marL="1370920" indent="0">
              <a:buNone/>
              <a:defRPr sz="800"/>
            </a:lvl5pPr>
            <a:lvl6pPr marL="1713659" indent="0">
              <a:buNone/>
              <a:defRPr sz="800"/>
            </a:lvl6pPr>
            <a:lvl7pPr marL="2056379" indent="0">
              <a:buNone/>
              <a:defRPr sz="800"/>
            </a:lvl7pPr>
            <a:lvl8pPr marL="2399100" indent="0">
              <a:buNone/>
              <a:defRPr sz="800"/>
            </a:lvl8pPr>
            <a:lvl9pPr marL="2741822"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0" tIns="34289" rIns="68550" bIns="34289"/>
          <a:lstStyle/>
          <a:p>
            <a:pPr defTabSz="685460"/>
            <a:fld id="{9EFD9D74-47D9-4702-A33C-335B63B48DBF}" type="datetimeFigureOut">
              <a:rPr lang="zh-CN" altLang="en-US" sz="1400">
                <a:solidFill>
                  <a:srgbClr val="000000"/>
                </a:solidFill>
              </a:rPr>
              <a:pPr defTabSz="685460"/>
              <a:t>2021/12/25</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0" tIns="34289" rIns="68550" bIns="34289"/>
          <a:lstStyle/>
          <a:p>
            <a:pPr defTabSz="685460"/>
            <a:fld id="{FABC47A4-756D-490B-A52F-7D9E2C9FC05F}"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18929191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4"/>
            <a:ext cx="681676" cy="4358879"/>
          </a:xfrm>
        </p:spPr>
        <p:txBody>
          <a:bodyPr vert="eaVert" lIns="68550" tIns="34289" rIns="68550"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4"/>
            <a:ext cx="7084832" cy="4358879"/>
          </a:xfrm>
        </p:spPr>
        <p:txBody>
          <a:bodyPr vert="eaVert"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2021/12/25</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Tree>
    <p:extLst>
      <p:ext uri="{BB962C8B-B14F-4D97-AF65-F5344CB8AC3E}">
        <p14:creationId xmlns:p14="http://schemas.microsoft.com/office/powerpoint/2010/main" val="542887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0" tIns="34289" rIns="68550" bIns="34289"/>
          <a:lstStyle/>
          <a:p>
            <a:pPr defTabSz="685460"/>
            <a:fld id="{760FBDFE-C587-4B4C-A407-44438C67B59E}" type="datetimeFigureOut">
              <a:rPr lang="zh-CN" altLang="en-US" sz="1400">
                <a:solidFill>
                  <a:srgbClr val="000000"/>
                </a:solidFill>
              </a:rPr>
              <a:pPr defTabSz="685460"/>
              <a:t>2021/12/25</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0" tIns="34289" rIns="68550" bIns="34289"/>
          <a:lstStyle/>
          <a:p>
            <a:pPr defTabSz="685460"/>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0" tIns="34289" rIns="68550" bIns="34289"/>
          <a:lstStyle/>
          <a:p>
            <a:pPr defTabSz="685460"/>
            <a:fld id="{49AE70B2-8BF9-45C0-BB95-33D1B9D3A854}" type="slidenum">
              <a:rPr lang="zh-CN" altLang="en-US" sz="1400">
                <a:solidFill>
                  <a:srgbClr val="000000"/>
                </a:solidFill>
              </a:rPr>
              <a:pPr defTabSz="685460"/>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0" tIns="34289" rIns="68550"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21680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4228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540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1521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9923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500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59952-CC42-4D4A-A66B-1593109D45C8}" type="datetimeFigureOut">
              <a:rPr lang="en-US" smtClean="0"/>
              <a:t>25/12/2021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820181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3769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968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8967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323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5689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1772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AB766D6-7987-473D-8661-C09385AAA4AC}"/>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 xmlns:a16="http://schemas.microsoft.com/office/drawing/2014/main" id="{16D8193D-3F25-4F00-B601-26050EDC831E}"/>
              </a:ext>
            </a:extLst>
          </p:cNvPr>
          <p:cNvSpPr>
            <a:spLocks noGrp="1"/>
          </p:cNvSpPr>
          <p:nvPr>
            <p:ph type="subTitle" idx="1"/>
          </p:nvPr>
        </p:nvSpPr>
        <p:spPr>
          <a:xfrm>
            <a:off x="1143000" y="2701528"/>
            <a:ext cx="6858000" cy="1241822"/>
          </a:xfrm>
        </p:spPr>
        <p:txBody>
          <a:bodyPr/>
          <a:lstStyle>
            <a:lvl1pPr marL="0" indent="0" algn="ctr">
              <a:buNone/>
              <a:defRPr sz="18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3650B5B-5A8E-4B19-91C4-E1BA667B90FB}"/>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DCE03EA0-CF04-437F-B8B4-0C60728430F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FF7DAAAA-DEFB-46E3-864D-6F6B47B28B3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58538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7385747-3EB1-4D83-B943-6FABF74AD2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F141459-CE2D-4B2C-BF1A-D7FFE9F9259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3C6FDC62-B0B0-421B-B356-45B14008C3C1}"/>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9915DF15-F391-4A50-A894-B59338EAA70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BD82F58F-AA0A-4582-AB7B-68D799D1F7A8}"/>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01029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C1864BE-8DEF-4758-9185-B32094867B7F}"/>
              </a:ext>
            </a:extLst>
          </p:cNvPr>
          <p:cNvSpPr>
            <a:spLocks noGrp="1"/>
          </p:cNvSpPr>
          <p:nvPr>
            <p:ph type="title"/>
          </p:nvPr>
        </p:nvSpPr>
        <p:spPr>
          <a:xfrm>
            <a:off x="623888" y="1282310"/>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483F8F15-3BBB-49BB-93AF-A90F4C04E329}"/>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48" indent="0">
              <a:buNone/>
              <a:defRPr sz="1500">
                <a:solidFill>
                  <a:schemeClr val="tx1">
                    <a:tint val="75000"/>
                  </a:schemeClr>
                </a:solidFill>
              </a:defRPr>
            </a:lvl2pPr>
            <a:lvl3pPr marL="685698" indent="0">
              <a:buNone/>
              <a:defRPr sz="1400">
                <a:solidFill>
                  <a:schemeClr val="tx1">
                    <a:tint val="75000"/>
                  </a:schemeClr>
                </a:solidFill>
              </a:defRPr>
            </a:lvl3pPr>
            <a:lvl4pPr marL="1028547" indent="0">
              <a:buNone/>
              <a:defRPr sz="1200">
                <a:solidFill>
                  <a:schemeClr val="tx1">
                    <a:tint val="75000"/>
                  </a:schemeClr>
                </a:solidFill>
              </a:defRPr>
            </a:lvl4pPr>
            <a:lvl5pPr marL="1371396" indent="0">
              <a:buNone/>
              <a:defRPr sz="1200">
                <a:solidFill>
                  <a:schemeClr val="tx1">
                    <a:tint val="75000"/>
                  </a:schemeClr>
                </a:solidFill>
              </a:defRPr>
            </a:lvl5pPr>
            <a:lvl6pPr marL="1714247" indent="0">
              <a:buNone/>
              <a:defRPr sz="1200">
                <a:solidFill>
                  <a:schemeClr val="tx1">
                    <a:tint val="75000"/>
                  </a:schemeClr>
                </a:solidFill>
              </a:defRPr>
            </a:lvl6pPr>
            <a:lvl7pPr marL="2057093"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7693DC75-18AA-4738-BD83-02C563C83E90}"/>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72AA0C4E-FA3F-48A3-A553-33874B62E7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FB84C614-EF4B-4CC4-BA92-B1623331F6A6}"/>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6083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9844A4A-B204-4F7A-B8CC-997B82C9073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0417428-2EDB-4EC2-8C55-F812417943F0}"/>
              </a:ext>
            </a:extLst>
          </p:cNvPr>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0A6D785F-C047-4613-AE45-3E320DCCC35E}"/>
              </a:ext>
            </a:extLst>
          </p:cNvPr>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138AB721-4310-4F72-970D-8F891D2609CA}"/>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63952ADF-6E71-47DE-B627-BFBC3ADB1CE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EA54DD86-550B-4F83-B752-6C8B24C323B0}"/>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20590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59952-CC42-4D4A-A66B-1593109D45C8}" type="datetimeFigureOut">
              <a:rPr lang="en-US" smtClean="0"/>
              <a:t>25/12/2021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26155199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C54EF69-3D88-491E-9295-99FB21725DE8}"/>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196E61D-780B-41BA-876B-EA7D9A790634}"/>
              </a:ext>
            </a:extLst>
          </p:cNvPr>
          <p:cNvSpPr>
            <a:spLocks noGrp="1"/>
          </p:cNvSpPr>
          <p:nvPr>
            <p:ph type="body" idx="1"/>
          </p:nvPr>
        </p:nvSpPr>
        <p:spPr>
          <a:xfrm>
            <a:off x="629842" y="1260872"/>
            <a:ext cx="3868340"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D68B4426-53CF-4644-A828-754726FE6F56}"/>
              </a:ext>
            </a:extLst>
          </p:cNvPr>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23852C7C-578C-4864-96FB-80B1FE02A5BA}"/>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38293A92-59CC-433C-A67A-05546A81F872}"/>
              </a:ext>
            </a:extLst>
          </p:cNvPr>
          <p:cNvSpPr>
            <a:spLocks noGrp="1"/>
          </p:cNvSpPr>
          <p:nvPr>
            <p:ph sz="quarter" idx="4"/>
          </p:nvPr>
        </p:nvSpPr>
        <p:spPr>
          <a:xfrm>
            <a:off x="4629152" y="1878806"/>
            <a:ext cx="3887391" cy="2763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3D062D4B-A481-4F3B-BE8D-D73D1CB6A8C8}"/>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8" name="页脚占位符 7">
            <a:extLst>
              <a:ext uri="{FF2B5EF4-FFF2-40B4-BE49-F238E27FC236}">
                <a16:creationId xmlns="" xmlns:a16="http://schemas.microsoft.com/office/drawing/2014/main" id="{2A015D5C-EB73-4AB2-AAE1-534E6816D62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 xmlns:a16="http://schemas.microsoft.com/office/drawing/2014/main" id="{F37B149C-4B19-4D71-9F0C-731D2F771CFB}"/>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0641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F370B76-BED2-4287-8354-EA54496336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25F4B30-D0D4-41D7-AD46-03E65EFC0556}"/>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4" name="页脚占位符 3">
            <a:extLst>
              <a:ext uri="{FF2B5EF4-FFF2-40B4-BE49-F238E27FC236}">
                <a16:creationId xmlns="" xmlns:a16="http://schemas.microsoft.com/office/drawing/2014/main" id="{48E5DC7C-4894-4963-BB44-2E66213D633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 xmlns:a16="http://schemas.microsoft.com/office/drawing/2014/main" id="{8C49055B-B1CB-445E-B1D0-9084890F901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86271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27AD828-E899-486D-A8E1-F5AE742E1835}"/>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3" name="页脚占位符 2">
            <a:extLst>
              <a:ext uri="{FF2B5EF4-FFF2-40B4-BE49-F238E27FC236}">
                <a16:creationId xmlns="" xmlns:a16="http://schemas.microsoft.com/office/drawing/2014/main" id="{B9897A97-F8FA-4037-9CC9-EFD64BE354F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 xmlns:a16="http://schemas.microsoft.com/office/drawing/2014/main" id="{C494C1D2-DB76-4142-B84A-AC17CE0B5D0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60242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E13FBE5-C773-412D-A187-31450C9EF504}"/>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3E29E2B6-B27C-4EE8-AC9F-B149C50ABAF8}"/>
              </a:ext>
            </a:extLst>
          </p:cNvPr>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C57854AA-6367-4504-B9FC-E5E2ADD98A33}"/>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16561B0-4264-42E0-ABA8-012DFE439B69}"/>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6C7076ED-6930-439B-8E5F-BA21AF8E0DF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392281C8-4930-43D8-86C4-C2974C165DEE}"/>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45944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641CFCC-B00D-4ED2-BD0C-9A83194B113D}"/>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83E44E7-F2CA-4671-AEFC-F609545C369D}"/>
              </a:ext>
            </a:extLst>
          </p:cNvPr>
          <p:cNvSpPr>
            <a:spLocks noGrp="1"/>
          </p:cNvSpPr>
          <p:nvPr>
            <p:ph type="pic" idx="1"/>
          </p:nvPr>
        </p:nvSpPr>
        <p:spPr>
          <a:xfrm>
            <a:off x="3887391" y="740575"/>
            <a:ext cx="4629150" cy="3655219"/>
          </a:xfrm>
        </p:spPr>
        <p:txBody>
          <a:bodyPr/>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a:p>
        </p:txBody>
      </p:sp>
      <p:sp>
        <p:nvSpPr>
          <p:cNvPr id="4" name="文本占位符 3">
            <a:extLst>
              <a:ext uri="{FF2B5EF4-FFF2-40B4-BE49-F238E27FC236}">
                <a16:creationId xmlns="" xmlns:a16="http://schemas.microsoft.com/office/drawing/2014/main" id="{6E585D18-5A41-4CE3-8044-F0329EE1D167}"/>
              </a:ext>
            </a:extLst>
          </p:cNvPr>
          <p:cNvSpPr>
            <a:spLocks noGrp="1"/>
          </p:cNvSpPr>
          <p:nvPr>
            <p:ph type="body" sz="half" idx="2"/>
          </p:nvPr>
        </p:nvSpPr>
        <p:spPr>
          <a:xfrm>
            <a:off x="629841" y="1543052"/>
            <a:ext cx="2949178" cy="2858691"/>
          </a:xfrm>
        </p:spPr>
        <p:txBody>
          <a:bodyPr/>
          <a:lstStyle>
            <a:lvl1pPr marL="0" indent="0">
              <a:buNone/>
              <a:defRPr sz="12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6EDBBA7-D7B0-4ACA-ABE7-F54571408EED}"/>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54FFE9FE-0508-44DE-BC85-86EAE355A16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EB06F262-3F12-4B1B-A052-62BA2E9659CD}"/>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07348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E37090C-1724-48F2-BECF-71A01FAA8C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3CE4F09-7AC0-472E-A35A-783162D4AD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06FB41A-D16F-4C54-B107-A2E5FDB8DA8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1EE7788F-D73F-4012-BCD3-CA1CA57F95F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E699B3C2-BBFB-4ED9-8F3F-8D69CB701219}"/>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0080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811E860E-54D7-44B3-9410-18F2A3B17C60}"/>
              </a:ext>
            </a:extLst>
          </p:cNvPr>
          <p:cNvSpPr>
            <a:spLocks noGrp="1"/>
          </p:cNvSpPr>
          <p:nvPr>
            <p:ph type="title" orient="vert"/>
          </p:nvPr>
        </p:nvSpPr>
        <p:spPr>
          <a:xfrm>
            <a:off x="6543676" y="273850"/>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D5029AEA-2D7C-493A-BA4B-288F87F940F7}"/>
              </a:ext>
            </a:extLst>
          </p:cNvPr>
          <p:cNvSpPr>
            <a:spLocks noGrp="1"/>
          </p:cNvSpPr>
          <p:nvPr>
            <p:ph type="body" orient="vert" idx="1"/>
          </p:nvPr>
        </p:nvSpPr>
        <p:spPr>
          <a:xfrm>
            <a:off x="628652" y="273850"/>
            <a:ext cx="5800725" cy="435887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FEFA4A5-06F1-4B03-B462-53FCFF4F5FC7}"/>
              </a:ext>
            </a:extLst>
          </p:cNvPr>
          <p:cNvSpPr>
            <a:spLocks noGrp="1"/>
          </p:cNvSpPr>
          <p:nvPr>
            <p:ph type="dt" sz="half" idx="10"/>
          </p:nvPr>
        </p:nvSpPr>
        <p:spPr/>
        <p:txBody>
          <a:bodyPr/>
          <a:lstStyle/>
          <a:p>
            <a:fld id="{0C484125-59B0-4D54-9A5C-BE81F2B2843A}" type="datetimeFigureOut">
              <a:rPr lang="zh-CN" altLang="en-US" smtClean="0">
                <a:solidFill>
                  <a:prstClr val="black">
                    <a:tint val="75000"/>
                  </a:prstClr>
                </a:solidFill>
              </a:rPr>
              <a:pPr/>
              <a:t>2021/12/25</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B84681FA-6408-46D1-9189-DB388774FA7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7DA3D781-904C-42C7-BA06-29143FB3FBCC}"/>
              </a:ext>
            </a:extLst>
          </p:cNvPr>
          <p:cNvSpPr>
            <a:spLocks noGrp="1"/>
          </p:cNvSpPr>
          <p:nvPr>
            <p:ph type="sldNum" sz="quarter" idx="12"/>
          </p:nvPr>
        </p:nvSpPr>
        <p:spPr/>
        <p:txBody>
          <a:bodyPr/>
          <a:lstStyle/>
          <a:p>
            <a:fld id="{9FBB7320-1E25-4E0B-A978-CD3C4BCE170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90224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141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59952-CC42-4D4A-A66B-1593109D45C8}" type="datetimeFigureOut">
              <a:rPr lang="en-US" smtClean="0"/>
              <a:t>25/12/2021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29947467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59952-CC42-4D4A-A66B-1593109D45C8}" type="datetimeFigureOut">
              <a:rPr lang="en-US" smtClean="0"/>
              <a:t>25/12/2021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12288338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9952-CC42-4D4A-A66B-1593109D45C8}" type="datetimeFigureOut">
              <a:rPr lang="en-US" smtClean="0"/>
              <a:t>25/12/2021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1784465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9952-CC42-4D4A-A66B-1593109D45C8}" type="datetimeFigureOut">
              <a:rPr lang="en-US" smtClean="0"/>
              <a:t>25/12/2021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B8859-6038-40EE-8892-1F36DF0B59BB}" type="slidenum">
              <a:rPr lang="en-US" smtClean="0"/>
              <a:t>‹#›</a:t>
            </a:fld>
            <a:endParaRPr lang="en-US"/>
          </a:p>
        </p:txBody>
      </p:sp>
    </p:spTree>
    <p:extLst>
      <p:ext uri="{BB962C8B-B14F-4D97-AF65-F5344CB8AC3E}">
        <p14:creationId xmlns:p14="http://schemas.microsoft.com/office/powerpoint/2010/main" val="33023364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ags" Target="../tags/tag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7.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159952-CC42-4D4A-A66B-1593109D45C8}" type="datetimeFigureOut">
              <a:rPr lang="en-US" smtClean="0"/>
              <a:t>25/12/2021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6B8859-6038-40EE-8892-1F36DF0B59BB}" type="slidenum">
              <a:rPr lang="en-US" smtClean="0"/>
              <a:t>‹#›</a:t>
            </a:fld>
            <a:endParaRPr lang="en-US"/>
          </a:p>
        </p:txBody>
      </p:sp>
    </p:spTree>
    <p:extLst>
      <p:ext uri="{BB962C8B-B14F-4D97-AF65-F5344CB8AC3E}">
        <p14:creationId xmlns:p14="http://schemas.microsoft.com/office/powerpoint/2010/main" val="261860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9DAFF"/>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85875E-DDDB-46CC-9B84-955A8A814D5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E654AB2-A645-40E2-848B-1ED1739AD6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36F3BC4-AEDB-4AF1-A6AA-B8E448B58DC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r>
              <a:rPr lang="en-US" altLang="zh-CN" dirty="0" err="1">
                <a:solidFill>
                  <a:srgbClr val="000000">
                    <a:tint val="75000"/>
                  </a:srgbClr>
                </a:solidFill>
              </a:rPr>
              <a:t>Vũ</a:t>
            </a:r>
            <a:r>
              <a:rPr lang="en-US" altLang="zh-CN" dirty="0">
                <a:solidFill>
                  <a:srgbClr val="000000">
                    <a:tint val="75000"/>
                  </a:srgbClr>
                </a:solidFill>
              </a:rPr>
              <a:t> </a:t>
            </a:r>
            <a:r>
              <a:rPr lang="en-US" altLang="zh-CN" dirty="0" err="1">
                <a:solidFill>
                  <a:srgbClr val="000000">
                    <a:tint val="75000"/>
                  </a:srgbClr>
                </a:solidFill>
              </a:rPr>
              <a:t>Hồng</a:t>
            </a:r>
            <a:endParaRPr lang="zh-CN" altLang="en-US" dirty="0">
              <a:solidFill>
                <a:srgbClr val="000000">
                  <a:tint val="75000"/>
                </a:srgbClr>
              </a:solidFill>
            </a:endParaRPr>
          </a:p>
        </p:txBody>
      </p:sp>
      <p:sp>
        <p:nvSpPr>
          <p:cNvPr id="5" name="页脚占位符 4">
            <a:extLst>
              <a:ext uri="{FF2B5EF4-FFF2-40B4-BE49-F238E27FC236}">
                <a16:creationId xmlns:a16="http://schemas.microsoft.com/office/drawing/2014/main" xmlns="" id="{8BD5F516-2B92-4858-893C-598BF763156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srgbClr val="000000">
                  <a:tint val="75000"/>
                </a:srgbClr>
              </a:solidFill>
            </a:endParaRPr>
          </a:p>
        </p:txBody>
      </p:sp>
      <p:sp>
        <p:nvSpPr>
          <p:cNvPr id="6" name="灯片编号占位符 5">
            <a:extLst>
              <a:ext uri="{FF2B5EF4-FFF2-40B4-BE49-F238E27FC236}">
                <a16:creationId xmlns:a16="http://schemas.microsoft.com/office/drawing/2014/main" xmlns="" id="{BEDE33DB-DD0F-4437-884A-802D6850962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C86B5F3-376B-42EE-967F-4AC103BA1467}" type="slidenum">
              <a:rPr lang="zh-CN" altLang="en-US" smtClean="0">
                <a:solidFill>
                  <a:srgbClr val="000000">
                    <a:tint val="75000"/>
                  </a:srgbClr>
                </a:solidFill>
              </a:rPr>
              <a:pPr defTabSz="685800"/>
              <a:t>‹#›</a:t>
            </a:fld>
            <a:endParaRPr lang="zh-CN" altLang="en-US">
              <a:solidFill>
                <a:srgbClr val="000000">
                  <a:tint val="75000"/>
                </a:srgbClr>
              </a:solidFill>
            </a:endParaRPr>
          </a:p>
        </p:txBody>
      </p:sp>
      <p:sp>
        <p:nvSpPr>
          <p:cNvPr id="7" name="Rectangle 6">
            <a:extLst>
              <a:ext uri="{FF2B5EF4-FFF2-40B4-BE49-F238E27FC236}">
                <a16:creationId xmlns:a16="http://schemas.microsoft.com/office/drawing/2014/main" xmlns="" id="{1F4249B1-382D-4185-9151-E228EA4861AF}"/>
              </a:ext>
            </a:extLst>
          </p:cNvPr>
          <p:cNvSpPr/>
          <p:nvPr userDrawn="1"/>
        </p:nvSpPr>
        <p:spPr>
          <a:xfrm>
            <a:off x="-64556" y="4991854"/>
            <a:ext cx="431528" cy="169277"/>
          </a:xfrm>
          <a:prstGeom prst="rect">
            <a:avLst/>
          </a:prstGeom>
        </p:spPr>
        <p:txBody>
          <a:bodyPr wrap="none">
            <a:spAutoFit/>
          </a:bodyPr>
          <a:lstStyle/>
          <a:p>
            <a:pPr defTabSz="685800"/>
            <a:r>
              <a:rPr lang="en-US" sz="5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5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6235784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9DAFF"/>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E379A18-6673-4184-8D5E-5991273D5C3C}"/>
              </a:ext>
            </a:extLst>
          </p:cNvPr>
          <p:cNvPicPr>
            <a:picLocks noChangeAspect="1"/>
          </p:cNvPicPr>
          <p:nvPr userDrawn="1"/>
        </p:nvPicPr>
        <p:blipFill rotWithShape="1">
          <a:blip r:embed="rId8"/>
          <a:srcRect t="17703" b="13769"/>
          <a:stretch/>
        </p:blipFill>
        <p:spPr>
          <a:xfrm>
            <a:off x="242888" y="10633"/>
            <a:ext cx="8658225" cy="5143500"/>
          </a:xfrm>
          <a:prstGeom prst="rect">
            <a:avLst/>
          </a:prstGeom>
        </p:spPr>
      </p:pic>
      <p:sp>
        <p:nvSpPr>
          <p:cNvPr id="3" name="Rectangle 2">
            <a:extLst>
              <a:ext uri="{FF2B5EF4-FFF2-40B4-BE49-F238E27FC236}">
                <a16:creationId xmlns:a16="http://schemas.microsoft.com/office/drawing/2014/main" xmlns="" id="{1F4249B1-382D-4185-9151-E228EA4861AF}"/>
              </a:ext>
            </a:extLst>
          </p:cNvPr>
          <p:cNvSpPr/>
          <p:nvPr userDrawn="1"/>
        </p:nvSpPr>
        <p:spPr>
          <a:xfrm>
            <a:off x="-64556" y="4991854"/>
            <a:ext cx="279244" cy="169277"/>
          </a:xfrm>
          <a:prstGeom prst="rect">
            <a:avLst/>
          </a:prstGeom>
        </p:spPr>
        <p:txBody>
          <a:bodyPr wrap="none">
            <a:spAutoFit/>
          </a:bodyPr>
          <a:lstStyle/>
          <a:p>
            <a:pPr defTabSz="685800"/>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endParaRPr lang="vi-VN"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2541730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9DAFF"/>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E379A18-6673-4184-8D5E-5991273D5C3C}"/>
              </a:ext>
            </a:extLst>
          </p:cNvPr>
          <p:cNvPicPr>
            <a:picLocks noChangeAspect="1"/>
          </p:cNvPicPr>
          <p:nvPr userDrawn="1"/>
        </p:nvPicPr>
        <p:blipFill rotWithShape="1">
          <a:blip r:embed="rId8"/>
          <a:srcRect t="17703" b="13769"/>
          <a:stretch/>
        </p:blipFill>
        <p:spPr>
          <a:xfrm>
            <a:off x="242888" y="10633"/>
            <a:ext cx="8658225" cy="5143500"/>
          </a:xfrm>
          <a:prstGeom prst="rect">
            <a:avLst/>
          </a:prstGeom>
        </p:spPr>
      </p:pic>
      <p:sp>
        <p:nvSpPr>
          <p:cNvPr id="3" name="Rectangle 2">
            <a:extLst>
              <a:ext uri="{FF2B5EF4-FFF2-40B4-BE49-F238E27FC236}">
                <a16:creationId xmlns:a16="http://schemas.microsoft.com/office/drawing/2014/main" xmlns="" id="{1F4249B1-382D-4185-9151-E228EA4861AF}"/>
              </a:ext>
            </a:extLst>
          </p:cNvPr>
          <p:cNvSpPr/>
          <p:nvPr userDrawn="1"/>
        </p:nvSpPr>
        <p:spPr>
          <a:xfrm>
            <a:off x="-64556" y="4991854"/>
            <a:ext cx="279244" cy="169277"/>
          </a:xfrm>
          <a:prstGeom prst="rect">
            <a:avLst/>
          </a:prstGeom>
        </p:spPr>
        <p:txBody>
          <a:bodyPr wrap="none">
            <a:spAutoFit/>
          </a:bodyPr>
          <a:lstStyle/>
          <a:p>
            <a:pPr defTabSz="685800"/>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endParaRPr lang="vi-VN"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58292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0" tIns="34289" rIns="68550" bIns="34289" rtlCol="0" anchor="ctr"/>
          <a:lstStyle/>
          <a:p>
            <a:pPr algn="ctr" defTabSz="685460"/>
            <a:endParaRPr lang="zh-CN" altLang="en-US" sz="1400">
              <a:solidFill>
                <a:srgbClr val="FFFFFF"/>
              </a:solidFill>
            </a:endParaRPr>
          </a:p>
        </p:txBody>
      </p:sp>
      <p:sp>
        <p:nvSpPr>
          <p:cNvPr id="12" name="文本框 11"/>
          <p:cNvSpPr txBox="1"/>
          <p:nvPr userDrawn="1"/>
        </p:nvSpPr>
        <p:spPr>
          <a:xfrm>
            <a:off x="2973229" y="1764526"/>
            <a:ext cx="3547586" cy="1165703"/>
          </a:xfrm>
          <a:prstGeom prst="rect">
            <a:avLst/>
          </a:prstGeom>
          <a:noFill/>
        </p:spPr>
        <p:txBody>
          <a:bodyPr wrap="square" lIns="68550" tIns="34289" rIns="68550" bIns="34289" rtlCol="0" anchor="t">
            <a:spAutoFit/>
          </a:bodyPr>
          <a:lstStyle/>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46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06" tIns="45703" rIns="91406" bIns="45703" rtlCol="0">
            <a:spAutoFit/>
          </a:bodyPr>
          <a:lstStyle/>
          <a:p>
            <a:pPr algn="ctr" defTabSz="91397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845163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txStyles>
    <p:titleStyle>
      <a:lvl1pPr algn="l" defTabSz="68546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0" indent="-171370" algn="l" defTabSz="68546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09" indent="-171370" algn="l" defTabSz="68546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82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55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272"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01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74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470"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209" indent="-171370" algn="l" defTabSz="68546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460" rtl="0" eaLnBrk="1" latinLnBrk="0" hangingPunct="1">
        <a:defRPr sz="1400" kern="1200">
          <a:solidFill>
            <a:schemeClr val="tx1"/>
          </a:solidFill>
          <a:latin typeface="+mn-lt"/>
          <a:ea typeface="+mn-ea"/>
          <a:cs typeface="+mn-cs"/>
        </a:defRPr>
      </a:lvl1pPr>
      <a:lvl2pPr marL="342722" algn="l" defTabSz="685460" rtl="0" eaLnBrk="1" latinLnBrk="0" hangingPunct="1">
        <a:defRPr sz="1400" kern="1200">
          <a:solidFill>
            <a:schemeClr val="tx1"/>
          </a:solidFill>
          <a:latin typeface="+mn-lt"/>
          <a:ea typeface="+mn-ea"/>
          <a:cs typeface="+mn-cs"/>
        </a:defRPr>
      </a:lvl2pPr>
      <a:lvl3pPr marL="685460" algn="l" defTabSz="685460" rtl="0" eaLnBrk="1" latinLnBrk="0" hangingPunct="1">
        <a:defRPr sz="1400" kern="1200">
          <a:solidFill>
            <a:schemeClr val="tx1"/>
          </a:solidFill>
          <a:latin typeface="+mn-lt"/>
          <a:ea typeface="+mn-ea"/>
          <a:cs typeface="+mn-cs"/>
        </a:defRPr>
      </a:lvl3pPr>
      <a:lvl4pPr marL="1028190" algn="l" defTabSz="685460" rtl="0" eaLnBrk="1" latinLnBrk="0" hangingPunct="1">
        <a:defRPr sz="1400" kern="1200">
          <a:solidFill>
            <a:schemeClr val="tx1"/>
          </a:solidFill>
          <a:latin typeface="+mn-lt"/>
          <a:ea typeface="+mn-ea"/>
          <a:cs typeface="+mn-cs"/>
        </a:defRPr>
      </a:lvl4pPr>
      <a:lvl5pPr marL="1370920" algn="l" defTabSz="685460" rtl="0" eaLnBrk="1" latinLnBrk="0" hangingPunct="1">
        <a:defRPr sz="1400" kern="1200">
          <a:solidFill>
            <a:schemeClr val="tx1"/>
          </a:solidFill>
          <a:latin typeface="+mn-lt"/>
          <a:ea typeface="+mn-ea"/>
          <a:cs typeface="+mn-cs"/>
        </a:defRPr>
      </a:lvl5pPr>
      <a:lvl6pPr marL="1713659" algn="l" defTabSz="685460" rtl="0" eaLnBrk="1" latinLnBrk="0" hangingPunct="1">
        <a:defRPr sz="1400" kern="1200">
          <a:solidFill>
            <a:schemeClr val="tx1"/>
          </a:solidFill>
          <a:latin typeface="+mn-lt"/>
          <a:ea typeface="+mn-ea"/>
          <a:cs typeface="+mn-cs"/>
        </a:defRPr>
      </a:lvl6pPr>
      <a:lvl7pPr marL="2056379" algn="l" defTabSz="685460" rtl="0" eaLnBrk="1" latinLnBrk="0" hangingPunct="1">
        <a:defRPr sz="1400" kern="1200">
          <a:solidFill>
            <a:schemeClr val="tx1"/>
          </a:solidFill>
          <a:latin typeface="+mn-lt"/>
          <a:ea typeface="+mn-ea"/>
          <a:cs typeface="+mn-cs"/>
        </a:defRPr>
      </a:lvl7pPr>
      <a:lvl8pPr marL="2399100" algn="l" defTabSz="685460" rtl="0" eaLnBrk="1" latinLnBrk="0" hangingPunct="1">
        <a:defRPr sz="1400" kern="1200">
          <a:solidFill>
            <a:schemeClr val="tx1"/>
          </a:solidFill>
          <a:latin typeface="+mn-lt"/>
          <a:ea typeface="+mn-ea"/>
          <a:cs typeface="+mn-cs"/>
        </a:defRPr>
      </a:lvl8pPr>
      <a:lvl9pPr marL="2741822" algn="l" defTabSz="68546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25/12/2021</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28573917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6F03297-3224-4B61-990E-59D1A8C9D2F8}"/>
              </a:ext>
            </a:extLst>
          </p:cNvPr>
          <p:cNvSpPr>
            <a:spLocks noGrp="1"/>
          </p:cNvSpPr>
          <p:nvPr>
            <p:ph type="title"/>
          </p:nvPr>
        </p:nvSpPr>
        <p:spPr>
          <a:xfrm>
            <a:off x="628650" y="273844"/>
            <a:ext cx="7886700" cy="994172"/>
          </a:xfrm>
          <a:prstGeom prst="rect">
            <a:avLst/>
          </a:prstGeom>
        </p:spPr>
        <p:txBody>
          <a:bodyPr vert="horz" lIns="68571" tIns="34289" rIns="68571" bIns="34289"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EFBFF14-334E-46A5-AFBD-C0935E151163}"/>
              </a:ext>
            </a:extLst>
          </p:cNvPr>
          <p:cNvSpPr>
            <a:spLocks noGrp="1"/>
          </p:cNvSpPr>
          <p:nvPr>
            <p:ph type="body" idx="1"/>
          </p:nvPr>
        </p:nvSpPr>
        <p:spPr>
          <a:xfrm>
            <a:off x="628650" y="1369219"/>
            <a:ext cx="7886700" cy="3263504"/>
          </a:xfrm>
          <a:prstGeom prst="rect">
            <a:avLst/>
          </a:prstGeom>
        </p:spPr>
        <p:txBody>
          <a:bodyPr vert="horz" lIns="68571" tIns="34289" rIns="68571" bIns="3428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5FE15EF-D24B-413E-BCF7-843A427130B7}"/>
              </a:ext>
            </a:extLst>
          </p:cNvPr>
          <p:cNvSpPr>
            <a:spLocks noGrp="1"/>
          </p:cNvSpPr>
          <p:nvPr>
            <p:ph type="dt" sz="half" idx="2"/>
          </p:nvPr>
        </p:nvSpPr>
        <p:spPr>
          <a:xfrm>
            <a:off x="628650" y="4767264"/>
            <a:ext cx="2057400" cy="273844"/>
          </a:xfrm>
          <a:prstGeom prst="rect">
            <a:avLst/>
          </a:prstGeom>
        </p:spPr>
        <p:txBody>
          <a:bodyPr vert="horz" lIns="68571" tIns="34289" rIns="68571" bIns="34289" rtlCol="0" anchor="ctr"/>
          <a:lstStyle>
            <a:lvl1pPr algn="l">
              <a:defRPr sz="900">
                <a:solidFill>
                  <a:schemeClr val="tx1">
                    <a:tint val="75000"/>
                  </a:schemeClr>
                </a:solidFill>
              </a:defRPr>
            </a:lvl1pPr>
          </a:lstStyle>
          <a:p>
            <a:pPr defTabSz="685698"/>
            <a:fld id="{0C484125-59B0-4D54-9A5C-BE81F2B2843A}" type="datetimeFigureOut">
              <a:rPr lang="zh-CN" altLang="en-US" smtClean="0">
                <a:solidFill>
                  <a:prstClr val="black">
                    <a:tint val="75000"/>
                  </a:prstClr>
                </a:solidFill>
              </a:rPr>
              <a:pPr defTabSz="685698"/>
              <a:t>2021/12/25</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961E0951-1F0E-44A3-912E-8B73A11DE787}"/>
              </a:ext>
            </a:extLst>
          </p:cNvPr>
          <p:cNvSpPr>
            <a:spLocks noGrp="1"/>
          </p:cNvSpPr>
          <p:nvPr>
            <p:ph type="ftr" sz="quarter" idx="3"/>
          </p:nvPr>
        </p:nvSpPr>
        <p:spPr>
          <a:xfrm>
            <a:off x="3028950" y="4767264"/>
            <a:ext cx="3086100" cy="273844"/>
          </a:xfrm>
          <a:prstGeom prst="rect">
            <a:avLst/>
          </a:prstGeom>
        </p:spPr>
        <p:txBody>
          <a:bodyPr vert="horz" lIns="68571" tIns="34289" rIns="68571" bIns="34289" rtlCol="0" anchor="ctr"/>
          <a:lstStyle>
            <a:lvl1pPr algn="ctr">
              <a:defRPr sz="900">
                <a:solidFill>
                  <a:schemeClr val="tx1">
                    <a:tint val="75000"/>
                  </a:schemeClr>
                </a:solidFill>
              </a:defRPr>
            </a:lvl1pPr>
          </a:lstStyle>
          <a:p>
            <a:pPr defTabSz="685698"/>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0F67F0BB-270D-4358-94E2-1395359EB257}"/>
              </a:ext>
            </a:extLst>
          </p:cNvPr>
          <p:cNvSpPr>
            <a:spLocks noGrp="1"/>
          </p:cNvSpPr>
          <p:nvPr>
            <p:ph type="sldNum" sz="quarter" idx="4"/>
          </p:nvPr>
        </p:nvSpPr>
        <p:spPr>
          <a:xfrm>
            <a:off x="6457950" y="4767264"/>
            <a:ext cx="2057400" cy="273844"/>
          </a:xfrm>
          <a:prstGeom prst="rect">
            <a:avLst/>
          </a:prstGeom>
        </p:spPr>
        <p:txBody>
          <a:bodyPr vert="horz" lIns="68571" tIns="34289" rIns="68571" bIns="34289" rtlCol="0" anchor="ctr"/>
          <a:lstStyle>
            <a:lvl1pPr algn="r">
              <a:defRPr sz="900">
                <a:solidFill>
                  <a:schemeClr val="tx1">
                    <a:tint val="75000"/>
                  </a:schemeClr>
                </a:solidFill>
              </a:defRPr>
            </a:lvl1pPr>
          </a:lstStyle>
          <a:p>
            <a:pPr defTabSz="685698"/>
            <a:fld id="{9FBB7320-1E25-4E0B-A978-CD3C4BCE1708}" type="slidenum">
              <a:rPr lang="zh-CN" altLang="en-US" smtClean="0">
                <a:solidFill>
                  <a:prstClr val="black">
                    <a:tint val="75000"/>
                  </a:prstClr>
                </a:solidFill>
              </a:rPr>
              <a:pPr defTabSz="685698"/>
              <a:t>‹#›</a:t>
            </a:fld>
            <a:endParaRPr lang="zh-CN" altLang="en-US">
              <a:solidFill>
                <a:prstClr val="black">
                  <a:tint val="75000"/>
                </a:prstClr>
              </a:solidFill>
            </a:endParaRPr>
          </a:p>
        </p:txBody>
      </p:sp>
    </p:spTree>
    <p:extLst>
      <p:ext uri="{BB962C8B-B14F-4D97-AF65-F5344CB8AC3E}">
        <p14:creationId xmlns:p14="http://schemas.microsoft.com/office/powerpoint/2010/main" val="33614572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uhong1972" TargetMode="External"/><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mailto:hongvu7219@gmail.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vuhong1972"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hyperlink" Target="mailto:hongvu7219@gmail.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png"/><Relationship Id="rId7" Type="http://schemas.openxmlformats.org/officeDocument/2006/relationships/hyperlink" Target="mailto:hongvu7219@gmail.com" TargetMode="External"/><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hyperlink" Target="https://www.facebook.com/vuhong1972" TargetMode="External"/><Relationship Id="rId11" Type="http://schemas.microsoft.com/office/2007/relationships/hdphoto" Target="../media/hdphoto6.wdp"/><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2.xml"/><Relationship Id="rId7" Type="http://schemas.openxmlformats.org/officeDocument/2006/relationships/hyperlink" Target="mailto:hongvu7219@gmail.com" TargetMode="External"/><Relationship Id="rId2" Type="http://schemas.openxmlformats.org/officeDocument/2006/relationships/slideLayout" Target="../slideLayouts/slideLayout15.xml"/><Relationship Id="rId1" Type="http://schemas.openxmlformats.org/officeDocument/2006/relationships/themeOverride" Target="../theme/themeOverride6.xml"/><Relationship Id="rId6" Type="http://schemas.openxmlformats.org/officeDocument/2006/relationships/hyperlink" Target="https://www.facebook.com/vuhong1972" TargetMode="External"/><Relationship Id="rId5" Type="http://schemas.openxmlformats.org/officeDocument/2006/relationships/image" Target="../media/image2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3.xml"/><Relationship Id="rId7" Type="http://schemas.openxmlformats.org/officeDocument/2006/relationships/hyperlink" Target="mailto:hongvu7219@gmail.com" TargetMode="External"/><Relationship Id="rId2" Type="http://schemas.openxmlformats.org/officeDocument/2006/relationships/slideLayout" Target="../slideLayouts/slideLayout21.xml"/><Relationship Id="rId1" Type="http://schemas.openxmlformats.org/officeDocument/2006/relationships/themeOverride" Target="../theme/themeOverride7.xml"/><Relationship Id="rId6" Type="http://schemas.openxmlformats.org/officeDocument/2006/relationships/hyperlink" Target="https://www.facebook.com/vuhong1972" TargetMode="External"/><Relationship Id="rId5" Type="http://schemas.openxmlformats.org/officeDocument/2006/relationships/image" Target="../media/image2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4.xml"/><Relationship Id="rId7" Type="http://schemas.openxmlformats.org/officeDocument/2006/relationships/hyperlink" Target="mailto:hongvu7219@gmail.com" TargetMode="External"/><Relationship Id="rId2" Type="http://schemas.openxmlformats.org/officeDocument/2006/relationships/slideLayout" Target="../slideLayouts/slideLayout15.xml"/><Relationship Id="rId1" Type="http://schemas.openxmlformats.org/officeDocument/2006/relationships/themeOverride" Target="../theme/themeOverride8.xml"/><Relationship Id="rId6" Type="http://schemas.openxmlformats.org/officeDocument/2006/relationships/hyperlink" Target="https://www.facebook.com/vuhong1972" TargetMode="External"/><Relationship Id="rId5" Type="http://schemas.openxmlformats.org/officeDocument/2006/relationships/image" Target="../media/image3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facebook.com/vuhong1972" TargetMode="External"/><Relationship Id="rId7" Type="http://schemas.microsoft.com/office/2007/relationships/hdphoto" Target="../media/hdphoto7.wdp"/><Relationship Id="rId2" Type="http://schemas.openxmlformats.org/officeDocument/2006/relationships/notesSlide" Target="../notesSlides/notesSlide15.xml"/><Relationship Id="rId1" Type="http://schemas.openxmlformats.org/officeDocument/2006/relationships/slideLayout" Target="../slideLayouts/slideLayout52.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hyperlink" Target="mailto:hongvu7219@gmai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image" Target="../media/image6.png"/><Relationship Id="rId5" Type="http://schemas.openxmlformats.org/officeDocument/2006/relationships/hyperlink" Target="mailto:hongvu7219@gmail.com" TargetMode="External"/><Relationship Id="rId4" Type="http://schemas.openxmlformats.org/officeDocument/2006/relationships/hyperlink" Target="https://www.facebook.com/vuhong197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7.xml"/><Relationship Id="rId7" Type="http://schemas.openxmlformats.org/officeDocument/2006/relationships/image" Target="../media/image37.png"/><Relationship Id="rId2" Type="http://schemas.openxmlformats.org/officeDocument/2006/relationships/slideLayout" Target="../slideLayouts/slideLayout15.xml"/><Relationship Id="rId1" Type="http://schemas.openxmlformats.org/officeDocument/2006/relationships/themeOverride" Target="../theme/themeOverride9.xml"/><Relationship Id="rId6" Type="http://schemas.openxmlformats.org/officeDocument/2006/relationships/image" Target="../media/image36.png"/><Relationship Id="rId11" Type="http://schemas.openxmlformats.org/officeDocument/2006/relationships/image" Target="../media/image6.png"/><Relationship Id="rId5" Type="http://schemas.openxmlformats.org/officeDocument/2006/relationships/image" Target="../media/image35.png"/><Relationship Id="rId10" Type="http://schemas.openxmlformats.org/officeDocument/2006/relationships/hyperlink" Target="mailto:hongvu7219@gmail.com" TargetMode="External"/><Relationship Id="rId4" Type="http://schemas.openxmlformats.org/officeDocument/2006/relationships/image" Target="../media/image34.png"/><Relationship Id="rId9" Type="http://schemas.openxmlformats.org/officeDocument/2006/relationships/hyperlink" Target="https://www.facebook.com/vuhong1972"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8.xml"/><Relationship Id="rId7" Type="http://schemas.openxmlformats.org/officeDocument/2006/relationships/hyperlink" Target="mailto:hongvu7219@gmail.com" TargetMode="External"/><Relationship Id="rId2" Type="http://schemas.openxmlformats.org/officeDocument/2006/relationships/slideLayout" Target="../slideLayouts/slideLayout17.xml"/><Relationship Id="rId1" Type="http://schemas.openxmlformats.org/officeDocument/2006/relationships/themeOverride" Target="../theme/themeOverride10.xml"/><Relationship Id="rId6" Type="http://schemas.openxmlformats.org/officeDocument/2006/relationships/hyperlink" Target="https://www.facebook.com/vuhong1972"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hyperlink" Target="mailto:hongvu7219@gmail.com" TargetMode="External"/><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hyperlink" Target="https://www.facebook.com/vuhong1972"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hyperlink" Target="mailto:hongvu7219@gmail.com" TargetMode="External"/><Relationship Id="rId4" Type="http://schemas.microsoft.com/office/2007/relationships/hdphoto" Target="../media/hdphoto1.wdp"/><Relationship Id="rId9" Type="http://schemas.openxmlformats.org/officeDocument/2006/relationships/hyperlink" Target="https://www.facebook.com/vuhong197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notesSlide" Target="../notesSlides/notesSlide4.xml"/><Relationship Id="rId7" Type="http://schemas.openxmlformats.org/officeDocument/2006/relationships/hyperlink" Target="https://www.facebook.com/vuhong1972" TargetMode="External"/><Relationship Id="rId2" Type="http://schemas.openxmlformats.org/officeDocument/2006/relationships/slideLayout" Target="../slideLayouts/slideLayout12.xml"/><Relationship Id="rId1" Type="http://schemas.openxmlformats.org/officeDocument/2006/relationships/themeOverride" Target="../theme/themeOverride3.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hyperlink" Target="mailto:hongvu7219@gmail.com" TargetMode="External"/><Relationship Id="rId2" Type="http://schemas.openxmlformats.org/officeDocument/2006/relationships/slideLayout" Target="../slideLayouts/slideLayout15.xml"/><Relationship Id="rId1" Type="http://schemas.openxmlformats.org/officeDocument/2006/relationships/themeOverride" Target="../theme/themeOverride4.xml"/><Relationship Id="rId6" Type="http://schemas.openxmlformats.org/officeDocument/2006/relationships/hyperlink" Target="https://www.facebook.com/vuhong1972" TargetMode="External"/><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mailto:hongvu7219@gmail.com" TargetMode="External"/><Relationship Id="rId3" Type="http://schemas.openxmlformats.org/officeDocument/2006/relationships/image" Target="../media/image15.png"/><Relationship Id="rId7" Type="http://schemas.openxmlformats.org/officeDocument/2006/relationships/hyperlink" Target="https://www.facebook.com/vuhong197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png"/><Relationship Id="rId4" Type="http://schemas.microsoft.com/office/2007/relationships/hdphoto" Target="../media/hdphoto3.wdp"/><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hongvu7219@gmail.com" TargetMode="External"/><Relationship Id="rId5" Type="http://schemas.openxmlformats.org/officeDocument/2006/relationships/hyperlink" Target="https://www.facebook.com/vuhong1972" TargetMode="Externa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hyperlink" Target="mailto:hongvu7219@gmail.com" TargetMode="External"/><Relationship Id="rId2" Type="http://schemas.openxmlformats.org/officeDocument/2006/relationships/slideLayout" Target="../slideLayouts/slideLayout15.xml"/><Relationship Id="rId1" Type="http://schemas.openxmlformats.org/officeDocument/2006/relationships/themeOverride" Target="../theme/themeOverride5.xml"/><Relationship Id="rId6" Type="http://schemas.openxmlformats.org/officeDocument/2006/relationships/hyperlink" Target="https://www.facebook.com/vuhong1972" TargetMode="External"/><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5ECAEF0-CA12-44CD-BA79-864B72E430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87950"/>
            <a:ext cx="9144000" cy="2281162"/>
          </a:xfrm>
          <a:prstGeom prst="rect">
            <a:avLst/>
          </a:prstGeom>
        </p:spPr>
      </p:pic>
      <p:pic>
        <p:nvPicPr>
          <p:cNvPr id="8" name="图片 7">
            <a:extLst>
              <a:ext uri="{FF2B5EF4-FFF2-40B4-BE49-F238E27FC236}">
                <a16:creationId xmlns:a16="http://schemas.microsoft.com/office/drawing/2014/main" xmlns="" id="{22D21D71-4750-4400-95FF-94484F2F4E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460" y="-323850"/>
            <a:ext cx="6861665" cy="5143500"/>
          </a:xfrm>
          <a:prstGeom prst="rect">
            <a:avLst/>
          </a:prstGeom>
        </p:spPr>
      </p:pic>
      <p:pic>
        <p:nvPicPr>
          <p:cNvPr id="13" name="PA_图片 4">
            <a:extLst>
              <a:ext uri="{FF2B5EF4-FFF2-40B4-BE49-F238E27FC236}">
                <a16:creationId xmlns:a16="http://schemas.microsoft.com/office/drawing/2014/main" xmlns="" id="{8D1136A5-4857-476A-8A00-299D00D0A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947023"/>
            <a:ext cx="3300364" cy="3300364"/>
          </a:xfrm>
          <a:prstGeom prst="rect">
            <a:avLst/>
          </a:prstGeom>
        </p:spPr>
      </p:pic>
      <p:pic>
        <p:nvPicPr>
          <p:cNvPr id="14" name="PA_图片 6">
            <a:extLst>
              <a:ext uri="{FF2B5EF4-FFF2-40B4-BE49-F238E27FC236}">
                <a16:creationId xmlns:a16="http://schemas.microsoft.com/office/drawing/2014/main" xmlns="" id="{C23C280B-4A55-4599-8E7A-4D37DD7EB5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38" y="70094"/>
            <a:ext cx="3171803" cy="2298613"/>
          </a:xfrm>
          <a:prstGeom prst="rect">
            <a:avLst/>
          </a:prstGeom>
        </p:spPr>
      </p:pic>
      <p:sp>
        <p:nvSpPr>
          <p:cNvPr id="6" name="文本框 17">
            <a:extLst>
              <a:ext uri="{FF2B5EF4-FFF2-40B4-BE49-F238E27FC236}">
                <a16:creationId xmlns:a16="http://schemas.microsoft.com/office/drawing/2014/main" xmlns="" id="{C1397E18-1681-4380-9F89-CB329F85C945}"/>
              </a:ext>
            </a:extLst>
          </p:cNvPr>
          <p:cNvSpPr txBox="1"/>
          <p:nvPr/>
        </p:nvSpPr>
        <p:spPr>
          <a:xfrm rot="21032832">
            <a:off x="1514405" y="2316607"/>
            <a:ext cx="5099101" cy="1129154"/>
          </a:xfrm>
          <a:prstGeom prst="rect">
            <a:avLst/>
          </a:prstGeom>
          <a:noFill/>
        </p:spPr>
        <p:txBody>
          <a:bodyPr wrap="square" lIns="51423" tIns="25717" rIns="51423" bIns="25717"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514210">
              <a:lnSpc>
                <a:spcPct val="100000"/>
              </a:lnSpc>
              <a:defRPr/>
            </a:pP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Chào</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mừng</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các</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 con </a:t>
            </a:r>
            <a:r>
              <a:rPr lang="vi-VN"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đế</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n </a:t>
            </a: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với</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tiết</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học</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Tiếng</a:t>
            </a:r>
            <a:r>
              <a:rPr lang="en-US" altLang="zh-CN"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rPr>
              <a:t> </a:t>
            </a:r>
            <a:r>
              <a:rPr lang="en-US" altLang="zh-CN" sz="3500" b="1" dirty="0" err="1">
                <a:solidFill>
                  <a:srgbClr val="00B0F0"/>
                </a:solidFill>
                <a:latin typeface="HP001 4 hàng" panose="020B0603050302020204" pitchFamily="34" charset="0"/>
                <a:ea typeface="Arial-Rounded" panose="020B0500000000000000" pitchFamily="34" charset="0"/>
                <a:cs typeface="Arial-Rounded" panose="020B0500000000000000" pitchFamily="34" charset="0"/>
              </a:rPr>
              <a:t>Việt</a:t>
            </a:r>
            <a:endParaRPr lang="zh-CN" altLang="en-US" sz="3500" b="1" dirty="0">
              <a:solidFill>
                <a:srgbClr val="00B0F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688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250" autoRev="1" fill="hold">
                                          <p:stCondLst>
                                            <p:cond delay="0"/>
                                          </p:stCondLst>
                                        </p:cTn>
                                        <p:tgtEl>
                                          <p:spTgt spid="6"/>
                                        </p:tgtEl>
                                        <p:attrNameLst>
                                          <p:attrName>ppt_w</p:attrName>
                                        </p:attrNameLst>
                                      </p:cBhvr>
                                    </p:anim>
                                    <p:anim by="(#ppt_w*0.50)" calcmode="lin" valueType="num">
                                      <p:cBhvr>
                                        <p:cTn id="15" dur="250" decel="50000" autoRev="1" fill="hold">
                                          <p:stCondLst>
                                            <p:cond delay="0"/>
                                          </p:stCondLst>
                                        </p:cTn>
                                        <p:tgtEl>
                                          <p:spTgt spid="6"/>
                                        </p:tgtEl>
                                        <p:attrNameLst>
                                          <p:attrName>ppt_x</p:attrName>
                                        </p:attrNameLst>
                                      </p:cBhvr>
                                    </p:anim>
                                    <p:anim from="(-#ppt_h/2)" to="(#ppt_y)" calcmode="lin" valueType="num">
                                      <p:cBhvr>
                                        <p:cTn id="16" dur="500" fill="hold">
                                          <p:stCondLst>
                                            <p:cond delay="0"/>
                                          </p:stCondLst>
                                        </p:cTn>
                                        <p:tgtEl>
                                          <p:spTgt spid="6"/>
                                        </p:tgtEl>
                                        <p:attrNameLst>
                                          <p:attrName>ppt_y</p:attrName>
                                        </p:attrNameLst>
                                      </p:cBhvr>
                                    </p:anim>
                                    <p:animRot by="21600000">
                                      <p:cBhvr>
                                        <p:cTn id="17"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3"/>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200" y="0"/>
            <a:ext cx="4440238"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24400" y="529395"/>
            <a:ext cx="2286000" cy="3785652"/>
          </a:xfrm>
          <a:prstGeom prst="rect">
            <a:avLst/>
          </a:prstGeom>
        </p:spPr>
        <p:txBody>
          <a:bodyPr>
            <a:spAutoFit/>
          </a:bodyPr>
          <a:lstStyle>
            <a:lvl1pPr defTabSz="1011238">
              <a:defRPr>
                <a:solidFill>
                  <a:schemeClr val="tx1"/>
                </a:solidFill>
                <a:latin typeface="Calibri" pitchFamily="34" charset="0"/>
              </a:defRPr>
            </a:lvl1pPr>
            <a:lvl2pPr marL="742950" indent="-285750" defTabSz="1011238">
              <a:defRPr>
                <a:solidFill>
                  <a:schemeClr val="tx1"/>
                </a:solidFill>
                <a:latin typeface="Calibri" pitchFamily="34" charset="0"/>
              </a:defRPr>
            </a:lvl2pPr>
            <a:lvl3pPr marL="1143000" indent="-228600" defTabSz="1011238">
              <a:defRPr>
                <a:solidFill>
                  <a:schemeClr val="tx1"/>
                </a:solidFill>
                <a:latin typeface="Calibri" pitchFamily="34" charset="0"/>
              </a:defRPr>
            </a:lvl3pPr>
            <a:lvl4pPr marL="1600200" indent="-228600" defTabSz="1011238">
              <a:defRPr>
                <a:solidFill>
                  <a:schemeClr val="tx1"/>
                </a:solidFill>
                <a:latin typeface="Calibri" pitchFamily="34" charset="0"/>
              </a:defRPr>
            </a:lvl4pPr>
            <a:lvl5pPr marL="2057400" indent="-228600" defTabSz="1011238">
              <a:defRPr>
                <a:solidFill>
                  <a:schemeClr val="tx1"/>
                </a:solidFill>
                <a:latin typeface="Calibri" pitchFamily="34" charset="0"/>
              </a:defRPr>
            </a:lvl5pPr>
            <a:lvl6pPr marL="2514600" indent="-228600" defTabSz="1011238" eaLnBrk="0" fontAlgn="base" hangingPunct="0">
              <a:spcBef>
                <a:spcPct val="0"/>
              </a:spcBef>
              <a:spcAft>
                <a:spcPct val="0"/>
              </a:spcAft>
              <a:defRPr>
                <a:solidFill>
                  <a:schemeClr val="tx1"/>
                </a:solidFill>
                <a:latin typeface="Calibri" pitchFamily="34" charset="0"/>
              </a:defRPr>
            </a:lvl6pPr>
            <a:lvl7pPr marL="2971800" indent="-228600" defTabSz="1011238" eaLnBrk="0" fontAlgn="base" hangingPunct="0">
              <a:spcBef>
                <a:spcPct val="0"/>
              </a:spcBef>
              <a:spcAft>
                <a:spcPct val="0"/>
              </a:spcAft>
              <a:defRPr>
                <a:solidFill>
                  <a:schemeClr val="tx1"/>
                </a:solidFill>
                <a:latin typeface="Calibri" pitchFamily="34" charset="0"/>
              </a:defRPr>
            </a:lvl7pPr>
            <a:lvl8pPr marL="3429000" indent="-228600" defTabSz="1011238" eaLnBrk="0" fontAlgn="base" hangingPunct="0">
              <a:spcBef>
                <a:spcPct val="0"/>
              </a:spcBef>
              <a:spcAft>
                <a:spcPct val="0"/>
              </a:spcAft>
              <a:defRPr>
                <a:solidFill>
                  <a:schemeClr val="tx1"/>
                </a:solidFill>
                <a:latin typeface="Calibri" pitchFamily="34" charset="0"/>
              </a:defRPr>
            </a:lvl8pPr>
            <a:lvl9pPr marL="3886200" indent="-228600" defTabSz="1011238" eaLnBrk="0" fontAlgn="base" hangingPunct="0">
              <a:spcBef>
                <a:spcPct val="0"/>
              </a:spcBef>
              <a:spcAft>
                <a:spcPct val="0"/>
              </a:spcAft>
              <a:defRPr>
                <a:solidFill>
                  <a:schemeClr val="tx1"/>
                </a:solidFill>
                <a:latin typeface="Calibri" pitchFamily="34" charset="0"/>
              </a:defRPr>
            </a:lvl9pPr>
          </a:lstStyle>
          <a:p>
            <a:pPr algn="ctr"/>
            <a:r>
              <a:rPr lang="en-GB" altLang="zh-CN"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Chia </a:t>
            </a:r>
            <a:r>
              <a:rPr lang="en-GB" altLang="zh-CN" sz="6000" dirty="0" err="1"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sẻ</a:t>
            </a:r>
            <a:r>
              <a:rPr lang="en-GB" altLang="zh-CN" sz="6000" dirty="0"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 </a:t>
            </a:r>
            <a:r>
              <a:rPr lang="en-GB" altLang="zh-CN" sz="6000" dirty="0" err="1"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tr</a:t>
            </a:r>
            <a:r>
              <a:rPr lang="vi-VN" altLang="zh-CN" sz="6000" dirty="0" smtClean="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ước</a:t>
            </a:r>
            <a:r>
              <a:rPr lang="en-US" altLang="zh-CN"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 </a:t>
            </a:r>
            <a:r>
              <a:rPr lang="en-US" altLang="zh-CN" sz="6000" dirty="0" err="1">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rPr>
              <a:t>lớp</a:t>
            </a:r>
            <a:endParaRPr lang="zh-CN" altLang="en-US" sz="6000" dirty="0">
              <a:solidFill>
                <a:srgbClr val="FF0000"/>
              </a:solidFill>
              <a:effectLst>
                <a:outerShdw blurRad="38100" dist="38100" dir="2700000" algn="tl">
                  <a:srgbClr val="C0C0C0"/>
                </a:outerShdw>
              </a:effectLst>
              <a:latin typeface="Arial-Rounded" pitchFamily="34" charset="0"/>
              <a:ea typeface="宋体" pitchFamily="2" charset="-122"/>
              <a:cs typeface="Arial-Rounded" pitchFamily="34" charset="0"/>
            </a:endParaRPr>
          </a:p>
        </p:txBody>
      </p:sp>
    </p:spTree>
    <p:extLst>
      <p:ext uri="{BB962C8B-B14F-4D97-AF65-F5344CB8AC3E}">
        <p14:creationId xmlns:p14="http://schemas.microsoft.com/office/powerpoint/2010/main" val="4096503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xmlns=""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grpSp>
        <p:nvGrpSpPr>
          <p:cNvPr id="7" name="组合 11">
            <a:extLst>
              <a:ext uri="{FF2B5EF4-FFF2-40B4-BE49-F238E27FC236}">
                <a16:creationId xmlns:a16="http://schemas.microsoft.com/office/drawing/2014/main" xmlns=""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xmlns=""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xmlns=""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xmlns=""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xmlns=""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xmlns=""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xmlns=""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xmlns=""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xmlns=""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xmlns=""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xmlns=""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xmlns=""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xmlns=""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xmlns=""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xmlns=""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xmlns=""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xmlns=""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xmlns=""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xmlns=""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xmlns=""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xmlns=""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xmlns=""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1" y="-372996"/>
            <a:ext cx="7891439" cy="5916546"/>
          </a:xfrm>
          <a:prstGeom prst="rect">
            <a:avLst/>
          </a:prstGeom>
        </p:spPr>
      </p:pic>
      <p:pic>
        <p:nvPicPr>
          <p:cNvPr id="4" name="图片 2">
            <a:extLst>
              <a:ext uri="{FF2B5EF4-FFF2-40B4-BE49-F238E27FC236}">
                <a16:creationId xmlns:a16="http://schemas.microsoft.com/office/drawing/2014/main" xmlns=""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955657" y="1505476"/>
            <a:ext cx="6228778" cy="3170088"/>
          </a:xfrm>
          <a:prstGeom prst="rect">
            <a:avLst/>
          </a:prstGeom>
        </p:spPr>
        <p:txBody>
          <a:bodyPr wrap="square" lIns="91430" tIns="45715" rIns="91430" bIns="45715">
            <a:spAutoFit/>
          </a:bodyPr>
          <a:lstStyle/>
          <a:p>
            <a:pPr algn="just" defTabSz="914310"/>
            <a:r>
              <a:rPr lang="en-US" sz="2500" dirty="0">
                <a:solidFill>
                  <a:srgbClr val="0033CC"/>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smtClean="0">
                <a:solidFill>
                  <a:srgbClr val="0033CC"/>
                </a:solidFill>
                <a:latin typeface="Arial-Rounded" panose="020B0500000000000000" pitchFamily="34" charset="0"/>
                <a:ea typeface="Arial-Rounded" panose="020B0500000000000000" pitchFamily="34" charset="0"/>
                <a:cs typeface="Arial-Rounded" panose="020B0500000000000000" pitchFamily="34" charset="0"/>
              </a:rPr>
              <a:t>Đây là chiếc hộp bút mà em thích nhất. Hộp bút của em được làm bằng vải, màu hồng, có gắn những họa tiết rất dễ thương. Hộp bút là ngôi nhà của các đồ dùng học tập như thước kẻ, bút chì, bút mực, tẩy,… giúp các đồ vật được sắp xếp ngăn nắp. Em thường giữ gìn hộp bút cẩn thận và thường xuyên giặt để hộp bút luôn sạch sẽ.</a:t>
            </a:r>
            <a:endParaRPr lang="vi-VN" sz="2500" dirty="0">
              <a:solidFill>
                <a:srgbClr val="0033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p:cNvSpPr txBox="1"/>
          <p:nvPr/>
        </p:nvSpPr>
        <p:spPr>
          <a:xfrm>
            <a:off x="2971800" y="478166"/>
            <a:ext cx="2286000" cy="584757"/>
          </a:xfrm>
          <a:prstGeom prst="rect">
            <a:avLst/>
          </a:prstGeom>
          <a:noFill/>
        </p:spPr>
        <p:txBody>
          <a:bodyPr wrap="square" lIns="91412" tIns="45707" rIns="91412" bIns="45707" rtlCol="0">
            <a:spAutoFit/>
          </a:bodyPr>
          <a:lstStyle/>
          <a:p>
            <a:pPr algn="ctr" defTabSz="91395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sp>
        <p:nvSpPr>
          <p:cNvPr id="32" name="TextBox 1"/>
          <p:cNvSpPr txBox="1"/>
          <p:nvPr/>
        </p:nvSpPr>
        <p:spPr>
          <a:xfrm>
            <a:off x="-2438400" y="505200"/>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714329" rtl="0" eaLnBrk="1" latinLnBrk="0" hangingPunct="1">
              <a:defRPr sz="1406" kern="1200">
                <a:solidFill>
                  <a:schemeClr val="tx1"/>
                </a:solidFill>
                <a:latin typeface="+mn-lt"/>
                <a:ea typeface="+mn-ea"/>
                <a:cs typeface="+mn-cs"/>
              </a:defRPr>
            </a:lvl1pPr>
            <a:lvl2pPr marL="357165" algn="l" defTabSz="714329" rtl="0" eaLnBrk="1" latinLnBrk="0" hangingPunct="1">
              <a:defRPr sz="1406" kern="1200">
                <a:solidFill>
                  <a:schemeClr val="tx1"/>
                </a:solidFill>
                <a:latin typeface="+mn-lt"/>
                <a:ea typeface="+mn-ea"/>
                <a:cs typeface="+mn-cs"/>
              </a:defRPr>
            </a:lvl2pPr>
            <a:lvl3pPr marL="714329" algn="l" defTabSz="714329" rtl="0" eaLnBrk="1" latinLnBrk="0" hangingPunct="1">
              <a:defRPr sz="1406" kern="1200">
                <a:solidFill>
                  <a:schemeClr val="tx1"/>
                </a:solidFill>
                <a:latin typeface="+mn-lt"/>
                <a:ea typeface="+mn-ea"/>
                <a:cs typeface="+mn-cs"/>
              </a:defRPr>
            </a:lvl3pPr>
            <a:lvl4pPr marL="1071494" algn="l" defTabSz="714329" rtl="0" eaLnBrk="1" latinLnBrk="0" hangingPunct="1">
              <a:defRPr sz="1406" kern="1200">
                <a:solidFill>
                  <a:schemeClr val="tx1"/>
                </a:solidFill>
                <a:latin typeface="+mn-lt"/>
                <a:ea typeface="+mn-ea"/>
                <a:cs typeface="+mn-cs"/>
              </a:defRPr>
            </a:lvl4pPr>
            <a:lvl5pPr marL="1428659" algn="l" defTabSz="714329" rtl="0" eaLnBrk="1" latinLnBrk="0" hangingPunct="1">
              <a:defRPr sz="1406" kern="1200">
                <a:solidFill>
                  <a:schemeClr val="tx1"/>
                </a:solidFill>
                <a:latin typeface="+mn-lt"/>
                <a:ea typeface="+mn-ea"/>
                <a:cs typeface="+mn-cs"/>
              </a:defRPr>
            </a:lvl5pPr>
            <a:lvl6pPr marL="1785823" algn="l" defTabSz="714329" rtl="0" eaLnBrk="1" latinLnBrk="0" hangingPunct="1">
              <a:defRPr sz="1406" kern="1200">
                <a:solidFill>
                  <a:schemeClr val="tx1"/>
                </a:solidFill>
                <a:latin typeface="+mn-lt"/>
                <a:ea typeface="+mn-ea"/>
                <a:cs typeface="+mn-cs"/>
              </a:defRPr>
            </a:lvl6pPr>
            <a:lvl7pPr marL="2142988" algn="l" defTabSz="714329" rtl="0" eaLnBrk="1" latinLnBrk="0" hangingPunct="1">
              <a:defRPr sz="1406" kern="1200">
                <a:solidFill>
                  <a:schemeClr val="tx1"/>
                </a:solidFill>
                <a:latin typeface="+mn-lt"/>
                <a:ea typeface="+mn-ea"/>
                <a:cs typeface="+mn-cs"/>
              </a:defRPr>
            </a:lvl7pPr>
            <a:lvl8pPr marL="2500152" algn="l" defTabSz="714329" rtl="0" eaLnBrk="1" latinLnBrk="0" hangingPunct="1">
              <a:defRPr sz="1406" kern="1200">
                <a:solidFill>
                  <a:schemeClr val="tx1"/>
                </a:solidFill>
                <a:latin typeface="+mn-lt"/>
                <a:ea typeface="+mn-ea"/>
                <a:cs typeface="+mn-cs"/>
              </a:defRPr>
            </a:lvl8pPr>
            <a:lvl9pPr marL="2857317" algn="l" defTabSz="714329" rtl="0" eaLnBrk="1" latinLnBrk="0" hangingPunct="1">
              <a:defRPr sz="1406" kern="1200">
                <a:solidFill>
                  <a:schemeClr val="tx1"/>
                </a:solidFill>
                <a:latin typeface="+mn-lt"/>
                <a:ea typeface="+mn-ea"/>
                <a:cs typeface="+mn-cs"/>
              </a:defRPr>
            </a:lvl9pPr>
          </a:lstStyle>
          <a:p>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0" y="3484279"/>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5">
            <a:extLst>
              <a:ext uri="{FF2B5EF4-FFF2-40B4-BE49-F238E27FC236}">
                <a16:creationId xmlns:a16="http://schemas.microsoft.com/office/drawing/2014/main" xmlns="" id="{54E4E0F7-6B2D-4301-9581-556C59B1E9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pic>
        <p:nvPicPr>
          <p:cNvPr id="34"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0" r="100000">
                        <a14:foregroundMark x1="36250" y1="47375" x2="38250" y2="56375"/>
                        <a14:foregroundMark x1="49625" y1="39000" x2="56250" y2="47500"/>
                        <a14:foregroundMark x1="48875" y1="41875" x2="70125" y2="38875"/>
                        <a14:foregroundMark x1="72625" y1="36000" x2="82125" y2="43125"/>
                        <a14:foregroundMark x1="77875" y1="32125" x2="69500" y2="51750"/>
                        <a14:backgroundMark x1="5000" y1="50125" x2="7375" y2="66625"/>
                        <a14:backgroundMark x1="7875" y1="48625" x2="12125" y2="66625"/>
                      </a14:backgroundRemoval>
                    </a14:imgEffect>
                  </a14:imgLayer>
                </a14:imgProps>
              </a:ext>
              <a:ext uri="{28A0092B-C50C-407E-A947-70E740481C1C}">
                <a14:useLocalDpi xmlns:a14="http://schemas.microsoft.com/office/drawing/2010/main" val="0"/>
              </a:ext>
            </a:extLst>
          </a:blip>
          <a:srcRect/>
          <a:stretch>
            <a:fillRect/>
          </a:stretch>
        </p:blipFill>
        <p:spPr bwMode="auto">
          <a:xfrm rot="346896">
            <a:off x="7047594" y="2823695"/>
            <a:ext cx="2081429" cy="208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090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par>
                                <p:cTn id="36" presetID="3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1000" fill="hold"/>
                                        <p:tgtEl>
                                          <p:spTgt spid="34"/>
                                        </p:tgtEl>
                                        <p:attrNameLst>
                                          <p:attrName>ppt_w</p:attrName>
                                        </p:attrNameLst>
                                      </p:cBhvr>
                                      <p:tavLst>
                                        <p:tav tm="0">
                                          <p:val>
                                            <p:fltVal val="0"/>
                                          </p:val>
                                        </p:tav>
                                        <p:tav tm="100000">
                                          <p:val>
                                            <p:strVal val="#ppt_w"/>
                                          </p:val>
                                        </p:tav>
                                      </p:tavLst>
                                    </p:anim>
                                    <p:anim calcmode="lin" valueType="num">
                                      <p:cBhvr>
                                        <p:cTn id="39" dur="1000" fill="hold"/>
                                        <p:tgtEl>
                                          <p:spTgt spid="34"/>
                                        </p:tgtEl>
                                        <p:attrNameLst>
                                          <p:attrName>ppt_h</p:attrName>
                                        </p:attrNameLst>
                                      </p:cBhvr>
                                      <p:tavLst>
                                        <p:tav tm="0">
                                          <p:val>
                                            <p:fltVal val="0"/>
                                          </p:val>
                                        </p:tav>
                                        <p:tav tm="100000">
                                          <p:val>
                                            <p:strVal val="#ppt_h"/>
                                          </p:val>
                                        </p:tav>
                                      </p:tavLst>
                                    </p:anim>
                                    <p:anim calcmode="lin" valueType="num">
                                      <p:cBhvr>
                                        <p:cTn id="40" dur="1000" fill="hold"/>
                                        <p:tgtEl>
                                          <p:spTgt spid="34"/>
                                        </p:tgtEl>
                                        <p:attrNameLst>
                                          <p:attrName>style.rotation</p:attrName>
                                        </p:attrNameLst>
                                      </p:cBhvr>
                                      <p:tavLst>
                                        <p:tav tm="0">
                                          <p:val>
                                            <p:fltVal val="90"/>
                                          </p:val>
                                        </p:tav>
                                        <p:tav tm="100000">
                                          <p:val>
                                            <p:fltVal val="0"/>
                                          </p:val>
                                        </p:tav>
                                      </p:tavLst>
                                    </p:anim>
                                    <p:animEffect transition="in" filter="fade">
                                      <p:cBhvr>
                                        <p:cTn id="41" dur="1000"/>
                                        <p:tgtEl>
                                          <p:spTgt spid="34"/>
                                        </p:tgtEl>
                                      </p:cBhvr>
                                    </p:animEffect>
                                  </p:childTnLst>
                                </p:cTn>
                              </p:par>
                            </p:childTnLst>
                          </p:cTn>
                        </p:par>
                        <p:par>
                          <p:cTn id="42" fill="hold">
                            <p:stCondLst>
                              <p:cond delay="1000"/>
                            </p:stCondLst>
                            <p:childTnLst>
                              <p:par>
                                <p:cTn id="43" presetID="32" presetClass="emph" presetSubtype="0" fill="hold" nodeType="afterEffect">
                                  <p:stCondLst>
                                    <p:cond delay="0"/>
                                  </p:stCondLst>
                                  <p:childTnLst>
                                    <p:animRot by="120000">
                                      <p:cBhvr>
                                        <p:cTn id="44" dur="425" fill="hold">
                                          <p:stCondLst>
                                            <p:cond delay="0"/>
                                          </p:stCondLst>
                                        </p:cTn>
                                        <p:tgtEl>
                                          <p:spTgt spid="34"/>
                                        </p:tgtEl>
                                        <p:attrNameLst>
                                          <p:attrName>r</p:attrName>
                                        </p:attrNameLst>
                                      </p:cBhvr>
                                    </p:animRot>
                                    <p:animRot by="-240000">
                                      <p:cBhvr>
                                        <p:cTn id="45" dur="850" fill="hold">
                                          <p:stCondLst>
                                            <p:cond delay="850"/>
                                          </p:stCondLst>
                                        </p:cTn>
                                        <p:tgtEl>
                                          <p:spTgt spid="34"/>
                                        </p:tgtEl>
                                        <p:attrNameLst>
                                          <p:attrName>r</p:attrName>
                                        </p:attrNameLst>
                                      </p:cBhvr>
                                    </p:animRot>
                                    <p:animRot by="240000">
                                      <p:cBhvr>
                                        <p:cTn id="46" dur="850" fill="hold">
                                          <p:stCondLst>
                                            <p:cond delay="1700"/>
                                          </p:stCondLst>
                                        </p:cTn>
                                        <p:tgtEl>
                                          <p:spTgt spid="34"/>
                                        </p:tgtEl>
                                        <p:attrNameLst>
                                          <p:attrName>r</p:attrName>
                                        </p:attrNameLst>
                                      </p:cBhvr>
                                    </p:animRot>
                                    <p:animRot by="-240000">
                                      <p:cBhvr>
                                        <p:cTn id="47" dur="850" fill="hold">
                                          <p:stCondLst>
                                            <p:cond delay="2550"/>
                                          </p:stCondLst>
                                        </p:cTn>
                                        <p:tgtEl>
                                          <p:spTgt spid="34"/>
                                        </p:tgtEl>
                                        <p:attrNameLst>
                                          <p:attrName>r</p:attrName>
                                        </p:attrNameLst>
                                      </p:cBhvr>
                                    </p:animRot>
                                    <p:animRot by="120000">
                                      <p:cBhvr>
                                        <p:cTn id="48" dur="850" fill="hold">
                                          <p:stCondLst>
                                            <p:cond delay="34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4362BC8-23C1-450F-A04C-CDB216FAA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70456"/>
            <a:ext cx="9144000" cy="2281162"/>
          </a:xfrm>
          <a:prstGeom prst="rect">
            <a:avLst/>
          </a:prstGeom>
        </p:spPr>
      </p:pic>
      <p:pic>
        <p:nvPicPr>
          <p:cNvPr id="6" name="图片 27">
            <a:extLst>
              <a:ext uri="{FF2B5EF4-FFF2-40B4-BE49-F238E27FC236}">
                <a16:creationId xmlns:a16="http://schemas.microsoft.com/office/drawing/2014/main" xmlns="" id="{CCC26DDC-B063-4CC5-AD1E-0AD4B9819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125" y="1394594"/>
            <a:ext cx="4095750" cy="3514725"/>
          </a:xfrm>
          <a:prstGeom prst="rect">
            <a:avLst/>
          </a:prstGeom>
        </p:spPr>
      </p:pic>
      <p:sp>
        <p:nvSpPr>
          <p:cNvPr id="7"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12">
            <a:extLst>
              <a:ext uri="{FF2B5EF4-FFF2-40B4-BE49-F238E27FC236}">
                <a16:creationId xmlns="" xmlns:a16="http://schemas.microsoft.com/office/drawing/2014/main" id="{280E0337-0763-4611-8687-43DD667EC7F9}"/>
              </a:ext>
            </a:extLst>
          </p:cNvPr>
          <p:cNvSpPr txBox="1"/>
          <p:nvPr/>
        </p:nvSpPr>
        <p:spPr>
          <a:xfrm>
            <a:off x="2362200" y="285750"/>
            <a:ext cx="4634279" cy="974181"/>
          </a:xfrm>
          <a:prstGeom prst="rect">
            <a:avLst/>
          </a:prstGeom>
          <a:noFill/>
        </p:spPr>
        <p:txBody>
          <a:bodyPr wrap="square" lIns="91410" tIns="45706" rIns="91410" bIns="45706" rtlCol="0">
            <a:spAutoFit/>
          </a:bodyPr>
          <a:lstStyle/>
          <a:p>
            <a:pPr algn="ctr" defTabSz="913959">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883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left)">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4362BC8-23C1-450F-A04C-CDB216FAA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70456"/>
            <a:ext cx="9144000" cy="2281162"/>
          </a:xfrm>
          <a:prstGeom prst="rect">
            <a:avLst/>
          </a:prstGeom>
        </p:spPr>
      </p:pic>
      <p:sp>
        <p:nvSpPr>
          <p:cNvPr id="5" name="TextBox 4">
            <a:extLst>
              <a:ext uri="{FF2B5EF4-FFF2-40B4-BE49-F238E27FC236}">
                <a16:creationId xmlns:a16="http://schemas.microsoft.com/office/drawing/2014/main" xmlns="" id="{492F972F-D50F-4D23-8D1C-EB809C819AEB}"/>
              </a:ext>
            </a:extLst>
          </p:cNvPr>
          <p:cNvSpPr txBox="1"/>
          <p:nvPr/>
        </p:nvSpPr>
        <p:spPr>
          <a:xfrm>
            <a:off x="2459491" y="268466"/>
            <a:ext cx="4225018" cy="915631"/>
          </a:xfrm>
          <a:prstGeom prst="rect">
            <a:avLst/>
          </a:prstGeom>
          <a:noFill/>
        </p:spPr>
        <p:txBody>
          <a:bodyPr wrap="square" lIns="68576" tIns="34288" rIns="68576" bIns="34288" rtlCol="0">
            <a:spAutoFit/>
          </a:bodyPr>
          <a:lstStyle/>
          <a:p>
            <a:pPr algn="ctr" defTabSz="342704">
              <a:defRPr/>
            </a:pPr>
            <a:r>
              <a:rPr lang="en-US" sz="5500" dirty="0" err="1"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Tiết</a:t>
            </a:r>
            <a:r>
              <a:rPr lang="en-US" sz="55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 6</a:t>
            </a:r>
            <a:endParaRPr lang="en-US" sz="55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30" name="Picture 6" descr="24,625 Children Music Illustrations &amp;amp; Clip Art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454" y="1184097"/>
            <a:ext cx="4618444" cy="3778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612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p:cTn id="13" dur="500" fill="hold"/>
                                        <p:tgtEl>
                                          <p:spTgt spid="1030"/>
                                        </p:tgtEl>
                                        <p:attrNameLst>
                                          <p:attrName>ppt_w</p:attrName>
                                        </p:attrNameLst>
                                      </p:cBhvr>
                                      <p:tavLst>
                                        <p:tav tm="0">
                                          <p:val>
                                            <p:fltVal val="0"/>
                                          </p:val>
                                        </p:tav>
                                        <p:tav tm="100000">
                                          <p:val>
                                            <p:strVal val="#ppt_w"/>
                                          </p:val>
                                        </p:tav>
                                      </p:tavLst>
                                    </p:anim>
                                    <p:anim calcmode="lin" valueType="num">
                                      <p:cBhvr>
                                        <p:cTn id="14" dur="500" fill="hold"/>
                                        <p:tgtEl>
                                          <p:spTgt spid="1030"/>
                                        </p:tgtEl>
                                        <p:attrNameLst>
                                          <p:attrName>ppt_h</p:attrName>
                                        </p:attrNameLst>
                                      </p:cBhvr>
                                      <p:tavLst>
                                        <p:tav tm="0">
                                          <p:val>
                                            <p:fltVal val="0"/>
                                          </p:val>
                                        </p:tav>
                                        <p:tav tm="100000">
                                          <p:val>
                                            <p:strVal val="#ppt_h"/>
                                          </p:val>
                                        </p:tav>
                                      </p:tavLst>
                                    </p:anim>
                                    <p:anim calcmode="lin" valueType="num">
                                      <p:cBhvr>
                                        <p:cTn id="15" dur="500" fill="hold"/>
                                        <p:tgtEl>
                                          <p:spTgt spid="1030"/>
                                        </p:tgtEl>
                                        <p:attrNameLst>
                                          <p:attrName>style.rotation</p:attrName>
                                        </p:attrNameLst>
                                      </p:cBhvr>
                                      <p:tavLst>
                                        <p:tav tm="0">
                                          <p:val>
                                            <p:fltVal val="90"/>
                                          </p:val>
                                        </p:tav>
                                        <p:tav tm="100000">
                                          <p:val>
                                            <p:fltVal val="0"/>
                                          </p:val>
                                        </p:tav>
                                      </p:tavLst>
                                    </p:anim>
                                    <p:animEffect transition="in" filter="fade">
                                      <p:cBhvr>
                                        <p:cTn id="16"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4362BC8-23C1-450F-A04C-CDB216FAA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70456"/>
            <a:ext cx="9144000" cy="2281162"/>
          </a:xfrm>
          <a:prstGeom prst="rect">
            <a:avLst/>
          </a:prstGeom>
        </p:spPr>
      </p:pic>
      <p:pic>
        <p:nvPicPr>
          <p:cNvPr id="7" name="图片 9">
            <a:extLst>
              <a:ext uri="{FF2B5EF4-FFF2-40B4-BE49-F238E27FC236}">
                <a16:creationId xmlns:a16="http://schemas.microsoft.com/office/drawing/2014/main" xmlns="" id="{27C145EA-F326-48B7-87F9-A79953C06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346879"/>
            <a:ext cx="3447542" cy="3484533"/>
          </a:xfrm>
          <a:prstGeom prst="rect">
            <a:avLst/>
          </a:prstGeom>
        </p:spPr>
      </p:pic>
      <p:sp>
        <p:nvSpPr>
          <p:cNvPr id="6"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078966" y="802117"/>
            <a:ext cx="1750730" cy="652454"/>
          </a:xfrm>
          <a:prstGeom prst="rect">
            <a:avLst/>
          </a:prstGeom>
        </p:spPr>
        <p:txBody>
          <a:bodyPr wrap="none" lIns="91405" tIns="45704" rIns="91405" bIns="45704">
            <a:spAutoFit/>
          </a:bodyPr>
          <a:lstStyle/>
          <a:p>
            <a:pPr algn="ctr" defTabSz="1218491">
              <a:lnSpc>
                <a:spcPct val="130000"/>
              </a:lnSpc>
              <a:defRPr/>
            </a:pP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28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28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2"/>
          <p:cNvSpPr txBox="1">
            <a:spLocks noChangeArrowheads="1"/>
          </p:cNvSpPr>
          <p:nvPr/>
        </p:nvSpPr>
        <p:spPr bwMode="auto">
          <a:xfrm>
            <a:off x="1946529" y="115116"/>
            <a:ext cx="5322198" cy="4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701" rIns="91391" bIns="4570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049"/>
            <a:r>
              <a:rPr lang="en-US" sz="2500" b="1" dirty="0" err="1">
                <a:solidFill>
                  <a:srgbClr val="FF0000"/>
                </a:solidFill>
                <a:latin typeface="HP001 4 hàng" panose="020B0603050302020204" pitchFamily="34" charset="0"/>
              </a:rPr>
              <a:t>Thứ</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ngày</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tháng</a:t>
            </a:r>
            <a:r>
              <a:rPr lang="en-US" sz="2500" b="1" dirty="0">
                <a:solidFill>
                  <a:srgbClr val="FF0000"/>
                </a:solidFill>
                <a:latin typeface="HP001 4 hàng" panose="020B0603050302020204" pitchFamily="34" charset="0"/>
              </a:rPr>
              <a:t>   </a:t>
            </a:r>
            <a:r>
              <a:rPr lang="en-US" sz="2500" b="1" dirty="0" err="1">
                <a:solidFill>
                  <a:srgbClr val="FF0000"/>
                </a:solidFill>
                <a:latin typeface="HP001 4 hàng" panose="020B0603050302020204" pitchFamily="34" charset="0"/>
              </a:rPr>
              <a:t>năm</a:t>
            </a:r>
            <a:r>
              <a:rPr lang="en-US" sz="2500" b="1" dirty="0">
                <a:solidFill>
                  <a:srgbClr val="FF0000"/>
                </a:solidFill>
                <a:latin typeface="HP001 4 hàng" panose="020B0603050302020204" pitchFamily="34" charset="0"/>
              </a:rPr>
              <a:t> </a:t>
            </a:r>
            <a:r>
              <a:rPr lang="en-US" sz="2500" b="1" dirty="0" smtClean="0">
                <a:solidFill>
                  <a:srgbClr val="FF0000"/>
                </a:solidFill>
                <a:latin typeface="HP001 4 hàng" panose="020B0603050302020204" pitchFamily="34" charset="0"/>
              </a:rPr>
              <a:t>2022</a:t>
            </a:r>
            <a:endParaRPr lang="en-US" sz="2500" b="1" dirty="0">
              <a:solidFill>
                <a:srgbClr val="FF0000"/>
              </a:solidFill>
              <a:latin typeface="HP001 4 hàng" panose="020B0603050302020204" pitchFamily="34" charset="0"/>
            </a:endParaRPr>
          </a:p>
        </p:txBody>
      </p:sp>
      <p:sp>
        <p:nvSpPr>
          <p:cNvPr id="11" name="Rectangle 10">
            <a:extLst>
              <a:ext uri="{FF2B5EF4-FFF2-40B4-BE49-F238E27FC236}"/>
            </a:extLst>
          </p:cNvPr>
          <p:cNvSpPr/>
          <p:nvPr/>
        </p:nvSpPr>
        <p:spPr>
          <a:xfrm>
            <a:off x="4285742" y="1665191"/>
            <a:ext cx="4129267" cy="2350776"/>
          </a:xfrm>
          <a:prstGeom prst="rect">
            <a:avLst/>
          </a:prstGeom>
          <a:noFill/>
          <a:ln w="12700" cap="flat" cmpd="sng" algn="ctr">
            <a:noFill/>
            <a:prstDash val="solid"/>
            <a:miter lim="800000"/>
          </a:ln>
          <a:effectLst/>
        </p:spPr>
        <p:txBody>
          <a:bodyPr lIns="91391" tIns="45701" rIns="91391" bIns="45701" anchor="ctr"/>
          <a:lstStyle/>
          <a:p>
            <a:pPr algn="ctr" defTabSz="914049">
              <a:lnSpc>
                <a:spcPct val="120000"/>
              </a:lnSpc>
              <a:defRPr/>
            </a:pPr>
            <a:r>
              <a:rPr lang="en-US" sz="50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Th</a:t>
            </a:r>
            <a:r>
              <a:rPr lang="vi-VN" sz="50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ư</a:t>
            </a:r>
            <a:r>
              <a:rPr lang="en-US" sz="50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viện</a:t>
            </a:r>
            <a:r>
              <a:rPr lang="en-US" sz="50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biết</a:t>
            </a:r>
            <a:r>
              <a:rPr lang="en-US" sz="50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vi-VN" sz="5000" b="1" dirty="0"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đ</a:t>
            </a:r>
            <a:r>
              <a:rPr lang="en-US" sz="5000" b="1" dirty="0" err="1" smtClean="0">
                <a:solidFill>
                  <a:srgbClr val="09B92B"/>
                </a:solidFill>
                <a:latin typeface="Arial-Rounded" panose="020B0500000000000000" pitchFamily="34" charset="0"/>
                <a:ea typeface="Arial-Rounded" panose="020B0500000000000000" pitchFamily="34" charset="0"/>
                <a:cs typeface="Arial-Rounded" panose="020B0500000000000000" pitchFamily="34" charset="0"/>
              </a:rPr>
              <a:t>i</a:t>
            </a:r>
            <a:endParaRPr lang="en-US" sz="50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endParaRPr>
          </a:p>
          <a:p>
            <a:pPr algn="ctr" defTabSz="914049">
              <a:lnSpc>
                <a:spcPct val="120000"/>
              </a:lnSpc>
              <a:defRPr/>
            </a:pPr>
            <a:r>
              <a:rPr lang="en-US" sz="4800" b="1" dirty="0" err="1">
                <a:solidFill>
                  <a:srgbClr val="09B92B"/>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9B92B"/>
                </a:solidFill>
                <a:latin typeface="Arial-Rounded" panose="020B0500000000000000" pitchFamily="34" charset="0"/>
                <a:ea typeface="Arial-Rounded" panose="020B0500000000000000" pitchFamily="34" charset="0"/>
                <a:cs typeface="Arial-Rounded" panose="020B0500000000000000" pitchFamily="34" charset="0"/>
              </a:rPr>
              <a:t>mở</a:t>
            </a:r>
            <a:r>
              <a:rPr lang="en-US" sz="48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9B92B"/>
                </a:solidFill>
                <a:latin typeface="Arial-Rounded" panose="020B0500000000000000" pitchFamily="34" charset="0"/>
                <a:ea typeface="Arial-Rounded" panose="020B0500000000000000" pitchFamily="34" charset="0"/>
                <a:cs typeface="Arial-Rounded" panose="020B0500000000000000" pitchFamily="34" charset="0"/>
              </a:rPr>
              <a:t>rộng</a:t>
            </a:r>
            <a:endParaRPr lang="en-US" sz="4800" b="1" dirty="0">
              <a:solidFill>
                <a:srgbClr val="09B92B"/>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4307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0"/>
            <a:ext cx="8839200" cy="477038"/>
          </a:xfrm>
          <a:prstGeom prst="rect">
            <a:avLst/>
          </a:prstGeom>
          <a:noFill/>
        </p:spPr>
        <p:txBody>
          <a:bodyPr wrap="square" lIns="91422" tIns="45712" rIns="91422" bIns="45712" rtlCol="0">
            <a:spAutoFit/>
          </a:bodyPr>
          <a:lstStyle/>
          <a:p>
            <a:pPr marL="0" lvl="1" defTabSz="914310"/>
            <a:r>
              <a:rPr lang="en-US" sz="25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1.</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Tìm đọc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cuốn</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sách</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đó</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đâ</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y.</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p:cNvSpPr txBox="1"/>
          <p:nvPr/>
        </p:nvSpPr>
        <p:spPr>
          <a:xfrm>
            <a:off x="457200" y="2323312"/>
            <a:ext cx="7010400" cy="477038"/>
          </a:xfrm>
          <a:prstGeom prst="rect">
            <a:avLst/>
          </a:prstGeom>
          <a:noFill/>
        </p:spPr>
        <p:txBody>
          <a:bodyPr wrap="square" lIns="91422" tIns="45712" rIns="91422" bIns="45712" rtlCol="0">
            <a:spAutoFit/>
          </a:bodyPr>
          <a:lstStyle/>
          <a:p>
            <a:pPr marL="0" lvl="1" defTabSz="914310"/>
            <a:r>
              <a:rPr lang="en-US" sz="25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2.</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 vào phiếu đọc sách trong vở bài tập.</a:t>
            </a:r>
          </a:p>
        </p:txBody>
      </p:sp>
      <p:sp>
        <p:nvSpPr>
          <p:cNvPr id="7"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3"/>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562600" y="553983"/>
            <a:ext cx="3352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2842" y="2800350"/>
            <a:ext cx="7166758" cy="230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8953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467100"/>
            <a:ext cx="1828800" cy="1828800"/>
          </a:xfrm>
          <a:prstGeom prst="rect">
            <a:avLst/>
          </a:prstGeom>
        </p:spPr>
      </p:pic>
      <p:sp>
        <p:nvSpPr>
          <p:cNvPr id="4" name="TextBox 3"/>
          <p:cNvSpPr txBox="1"/>
          <p:nvPr/>
        </p:nvSpPr>
        <p:spPr>
          <a:xfrm>
            <a:off x="381000" y="37312"/>
            <a:ext cx="7010400" cy="477038"/>
          </a:xfrm>
          <a:prstGeom prst="rect">
            <a:avLst/>
          </a:prstGeom>
          <a:noFill/>
        </p:spPr>
        <p:txBody>
          <a:bodyPr wrap="square" lIns="91422" tIns="45712" rIns="91422" bIns="45712" rtlCol="0">
            <a:spAutoFit/>
          </a:bodyPr>
          <a:lstStyle/>
          <a:p>
            <a:pPr marL="0" lvl="1" defTabSz="914310"/>
            <a:r>
              <a:rPr lang="en-US" sz="25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2.</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 vào phiếu đọc sách trong vở bài tập.</a:t>
            </a:r>
          </a:p>
        </p:txBody>
      </p:sp>
      <p:sp>
        <p:nvSpPr>
          <p:cNvPr id="5" name="Rectangle 4"/>
          <p:cNvSpPr/>
          <p:nvPr/>
        </p:nvSpPr>
        <p:spPr>
          <a:xfrm>
            <a:off x="762000" y="514350"/>
            <a:ext cx="1066800" cy="553990"/>
          </a:xfrm>
          <a:prstGeom prst="rect">
            <a:avLst/>
          </a:prstGeom>
        </p:spPr>
        <p:txBody>
          <a:bodyPr wrap="square" lIns="91432" tIns="45716" rIns="91432" bIns="45716">
            <a:spAutoFit/>
          </a:bodyPr>
          <a:lstStyle/>
          <a:p>
            <a:pPr defTabSz="914310">
              <a:lnSpc>
                <a:spcPct val="120000"/>
              </a:lnSpc>
            </a:pPr>
            <a:r>
              <a:rPr lang="en-US" sz="2500" i="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Mẫu</a:t>
            </a:r>
            <a:r>
              <a:rPr lang="en-US" sz="25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3439388" y="819150"/>
            <a:ext cx="2504212" cy="477054"/>
          </a:xfrm>
          <a:prstGeom prst="rect">
            <a:avLst/>
          </a:prstGeom>
        </p:spPr>
        <p:txBody>
          <a:bodyPr wrap="none">
            <a:spAutoFit/>
          </a:bodyPr>
          <a:lstStyle/>
          <a:p>
            <a:r>
              <a:rPr lang="vi-VN" sz="25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PHIẾU ĐỌC SÁCH</a:t>
            </a:r>
            <a:endParaRPr lang="vi-VN" sz="2500" dirty="0">
              <a:solidFill>
                <a:srgbClr val="FF3300"/>
              </a:solidFill>
              <a:latin typeface="Arial-Rounded" panose="020B0500000000000000" pitchFamily="34" charset="0"/>
              <a:ea typeface="Arial-Rounded" panose="020B0500000000000000" pitchFamily="34" charset="0"/>
              <a:cs typeface="Arial-Rounded" panose="020B0500000000000000"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44887153"/>
              </p:ext>
            </p:extLst>
          </p:nvPr>
        </p:nvGraphicFramePr>
        <p:xfrm>
          <a:off x="685800" y="1354034"/>
          <a:ext cx="7924800" cy="2209800"/>
        </p:xfrm>
        <a:graphic>
          <a:graphicData uri="http://schemas.openxmlformats.org/drawingml/2006/table">
            <a:tbl>
              <a:tblPr firstRow="1" bandRow="1">
                <a:tableStyleId>{5940675A-B579-460E-94D1-54222C63F5DA}</a:tableStyleId>
              </a:tblPr>
              <a:tblGrid>
                <a:gridCol w="7924800"/>
              </a:tblGrid>
              <a:tr h="1104900">
                <a:tc>
                  <a:txBody>
                    <a:bodyPr/>
                    <a:lstStyle/>
                    <a:p>
                      <a:pPr>
                        <a:lnSpc>
                          <a:spcPct val="130000"/>
                        </a:lnSpc>
                      </a:pPr>
                      <a:r>
                        <a:rPr lang="vi-VN" sz="2400" dirty="0" smtClean="0">
                          <a:latin typeface="Arial-Rounded" panose="020B0500000000000000" pitchFamily="34" charset="0"/>
                          <a:ea typeface="Arial-Rounded" panose="020B0500000000000000" pitchFamily="34" charset="0"/>
                          <a:cs typeface="Arial-Rounded" panose="020B0500000000000000" pitchFamily="34" charset="0"/>
                        </a:rPr>
                        <a:t>Ngày: 3 – 3 - 2022</a:t>
                      </a:r>
                    </a:p>
                    <a:p>
                      <a:pPr>
                        <a:lnSpc>
                          <a:spcPct val="130000"/>
                        </a:lnSpc>
                      </a:pPr>
                      <a:r>
                        <a:rPr lang="vi-VN" sz="2400" dirty="0" smtClean="0">
                          <a:latin typeface="Arial-Rounded" panose="020B0500000000000000" pitchFamily="34" charset="0"/>
                          <a:ea typeface="Arial-Rounded" panose="020B0500000000000000" pitchFamily="34" charset="0"/>
                          <a:cs typeface="Arial-Rounded" panose="020B0500000000000000" pitchFamily="34" charset="0"/>
                        </a:rPr>
                        <a:t>Tên sách: </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Những điều kì thú – Chuyện lạ thường</a:t>
                      </a:r>
                    </a:p>
                  </a:txBody>
                  <a:tcPr>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tcPr>
                </a:tc>
              </a:tr>
              <a:tr h="1104900">
                <a:tc>
                  <a:txBody>
                    <a:bodyPr/>
                    <a:lstStyle/>
                    <a:p>
                      <a:pPr marL="0" marR="0" indent="0" algn="l" defTabSz="685698" rtl="0" eaLnBrk="1" fontAlgn="auto" latinLnBrk="0" hangingPunct="1">
                        <a:lnSpc>
                          <a:spcPct val="130000"/>
                        </a:lnSpc>
                        <a:spcBef>
                          <a:spcPts val="0"/>
                        </a:spcBef>
                        <a:spcAft>
                          <a:spcPts val="0"/>
                        </a:spcAft>
                        <a:buClrTx/>
                        <a:buSzTx/>
                        <a:buFontTx/>
                        <a:buNone/>
                        <a:tabLst/>
                        <a:defRPr/>
                      </a:pPr>
                      <a:r>
                        <a:rPr lang="vi-VN" sz="2400" dirty="0" smtClean="0">
                          <a:latin typeface="Arial-Rounded" panose="020B0500000000000000" pitchFamily="34" charset="0"/>
                          <a:ea typeface="Arial-Rounded" panose="020B0500000000000000" pitchFamily="34" charset="0"/>
                          <a:cs typeface="Arial-Rounded" panose="020B0500000000000000" pitchFamily="34" charset="0"/>
                        </a:rPr>
                        <a:t>Đ</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iều</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thích</a:t>
                      </a:r>
                      <a:r>
                        <a:rPr lang="en-US" sz="24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smtClean="0">
                          <a:latin typeface="Arial-Rounded" panose="020B0500000000000000" pitchFamily="34" charset="0"/>
                          <a:ea typeface="Arial-Rounded" panose="020B0500000000000000" pitchFamily="34" charset="0"/>
                          <a:cs typeface="Arial-Rounded" panose="020B0500000000000000" pitchFamily="34" charset="0"/>
                        </a:rPr>
                        <a:t>nhất</a:t>
                      </a:r>
                      <a:r>
                        <a:rPr lang="vi-VN" sz="2400" dirty="0" smtClean="0">
                          <a:latin typeface="Arial-Rounded" panose="020B0500000000000000" pitchFamily="34" charset="0"/>
                          <a:ea typeface="Arial-Rounded" panose="020B0500000000000000" pitchFamily="34" charset="0"/>
                          <a:cs typeface="Arial-Rounded" panose="020B0500000000000000" pitchFamily="34" charset="0"/>
                        </a:rPr>
                        <a:t>: Em có thêm rất nhiều kiến thức về những điều thú vị trong cuộc sống.</a:t>
                      </a:r>
                    </a:p>
                  </a:txBody>
                  <a:tcPr>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tcPr>
                </a:tc>
              </a:tr>
            </a:tbl>
          </a:graphicData>
        </a:graphic>
      </p:graphicFrame>
      <p:sp>
        <p:nvSpPr>
          <p:cNvPr id="9" name="TextBox 1"/>
          <p:cNvSpPr txBox="1"/>
          <p:nvPr/>
        </p:nvSpPr>
        <p:spPr>
          <a:xfrm>
            <a:off x="-2420092" y="6562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4"/>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5692" y="36353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185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剪去对角 23">
            <a:extLst>
              <a:ext uri="{FF2B5EF4-FFF2-40B4-BE49-F238E27FC236}">
                <a16:creationId xmlns:a16="http://schemas.microsoft.com/office/drawing/2014/main" xmlns="" id="{CB1FF657-5108-4E48-9142-273190E4E612}"/>
              </a:ext>
            </a:extLst>
          </p:cNvPr>
          <p:cNvSpPr/>
          <p:nvPr/>
        </p:nvSpPr>
        <p:spPr>
          <a:xfrm>
            <a:off x="994306" y="1350503"/>
            <a:ext cx="3951767" cy="2586417"/>
          </a:xfrm>
          <a:prstGeom prst="snip2DiagRect">
            <a:avLst/>
          </a:prstGeom>
          <a:solidFill>
            <a:srgbClr val="7FD2E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zh-CN" altLang="en-US" sz="1350">
              <a:solidFill>
                <a:srgbClr val="FFFFFF"/>
              </a:solidFill>
              <a:cs typeface="+mn-ea"/>
              <a:sym typeface="+mn-lt"/>
            </a:endParaRPr>
          </a:p>
        </p:txBody>
      </p:sp>
      <p:sp>
        <p:nvSpPr>
          <p:cNvPr id="5" name="矩形 19">
            <a:extLst>
              <a:ext uri="{FF2B5EF4-FFF2-40B4-BE49-F238E27FC236}">
                <a16:creationId xmlns:a16="http://schemas.microsoft.com/office/drawing/2014/main" xmlns="" id="{8D1F94E5-6866-4EE8-AE00-E10B51407EA0}"/>
              </a:ext>
            </a:extLst>
          </p:cNvPr>
          <p:cNvSpPr>
            <a:spLocks noChangeArrowheads="1"/>
          </p:cNvSpPr>
          <p:nvPr/>
        </p:nvSpPr>
        <p:spPr bwMode="auto">
          <a:xfrm>
            <a:off x="1225328" y="1557722"/>
            <a:ext cx="3242763" cy="20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47688">
              <a:defRPr sz="7200">
                <a:solidFill>
                  <a:schemeClr val="tx1"/>
                </a:solidFill>
                <a:latin typeface=".VnAvant" panose="020B7200000000000000" pitchFamily="34" charset="0"/>
              </a:defRPr>
            </a:lvl1pPr>
            <a:lvl2pPr marL="742950" indent="-285750" defTabSz="547688">
              <a:defRPr sz="7200">
                <a:solidFill>
                  <a:schemeClr val="tx1"/>
                </a:solidFill>
                <a:latin typeface=".VnAvant" panose="020B7200000000000000" pitchFamily="34" charset="0"/>
              </a:defRPr>
            </a:lvl2pPr>
            <a:lvl3pPr marL="1143000" indent="-228600" defTabSz="547688">
              <a:defRPr sz="7200">
                <a:solidFill>
                  <a:schemeClr val="tx1"/>
                </a:solidFill>
                <a:latin typeface=".VnAvant" panose="020B7200000000000000" pitchFamily="34" charset="0"/>
              </a:defRPr>
            </a:lvl3pPr>
            <a:lvl4pPr marL="1600200" indent="-228600" defTabSz="547688">
              <a:defRPr sz="7200">
                <a:solidFill>
                  <a:schemeClr val="tx1"/>
                </a:solidFill>
                <a:latin typeface=".VnAvant" panose="020B7200000000000000" pitchFamily="34" charset="0"/>
              </a:defRPr>
            </a:lvl4pPr>
            <a:lvl5pPr marL="2057400" indent="-228600" defTabSz="547688">
              <a:defRPr sz="7200">
                <a:solidFill>
                  <a:schemeClr val="tx1"/>
                </a:solidFill>
                <a:latin typeface=".VnAvant" panose="020B7200000000000000" pitchFamily="34" charset="0"/>
              </a:defRPr>
            </a:lvl5pPr>
            <a:lvl6pPr marL="2514600" indent="-228600" defTabSz="547688" eaLnBrk="0" fontAlgn="base" hangingPunct="0">
              <a:spcBef>
                <a:spcPct val="0"/>
              </a:spcBef>
              <a:spcAft>
                <a:spcPct val="0"/>
              </a:spcAft>
              <a:defRPr sz="7200">
                <a:solidFill>
                  <a:schemeClr val="tx1"/>
                </a:solidFill>
                <a:latin typeface=".VnAvant" panose="020B7200000000000000" pitchFamily="34" charset="0"/>
              </a:defRPr>
            </a:lvl6pPr>
            <a:lvl7pPr marL="2971800" indent="-228600" defTabSz="547688" eaLnBrk="0" fontAlgn="base" hangingPunct="0">
              <a:spcBef>
                <a:spcPct val="0"/>
              </a:spcBef>
              <a:spcAft>
                <a:spcPct val="0"/>
              </a:spcAft>
              <a:defRPr sz="7200">
                <a:solidFill>
                  <a:schemeClr val="tx1"/>
                </a:solidFill>
                <a:latin typeface=".VnAvant" panose="020B7200000000000000" pitchFamily="34" charset="0"/>
              </a:defRPr>
            </a:lvl7pPr>
            <a:lvl8pPr marL="3429000" indent="-228600" defTabSz="547688" eaLnBrk="0" fontAlgn="base" hangingPunct="0">
              <a:spcBef>
                <a:spcPct val="0"/>
              </a:spcBef>
              <a:spcAft>
                <a:spcPct val="0"/>
              </a:spcAft>
              <a:defRPr sz="7200">
                <a:solidFill>
                  <a:schemeClr val="tx1"/>
                </a:solidFill>
                <a:latin typeface=".VnAvant" panose="020B7200000000000000" pitchFamily="34" charset="0"/>
              </a:defRPr>
            </a:lvl8pPr>
            <a:lvl9pPr marL="3886200" indent="-228600" defTabSz="547688" eaLnBrk="0" fontAlgn="base" hangingPunct="0">
              <a:spcBef>
                <a:spcPct val="0"/>
              </a:spcBef>
              <a:spcAft>
                <a:spcPct val="0"/>
              </a:spcAft>
              <a:defRPr sz="7200">
                <a:solidFill>
                  <a:schemeClr val="tx1"/>
                </a:solidFill>
                <a:latin typeface=".VnAvant" panose="020B7200000000000000" pitchFamily="34" charset="0"/>
              </a:defRPr>
            </a:lvl9pPr>
          </a:lstStyle>
          <a:p>
            <a:pPr algn="ctr">
              <a:lnSpc>
                <a:spcPct val="150000"/>
              </a:lnSpc>
            </a:pPr>
            <a:r>
              <a:rPr lang="en-US" altLang="zh-CN" sz="4500" dirty="0" err="1">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Củng</a:t>
            </a:r>
            <a:r>
              <a:rPr lang="en-US" altLang="zh-CN" sz="4500" dirty="0">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cố</a:t>
            </a:r>
            <a:r>
              <a:rPr lang="en-US" altLang="zh-CN" sz="4500" dirty="0">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và</a:t>
            </a:r>
            <a:endParaRPr lang="en-US" altLang="zh-CN" sz="4500" dirty="0">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endParaRPr>
          </a:p>
          <a:p>
            <a:pPr algn="ctr">
              <a:lnSpc>
                <a:spcPct val="150000"/>
              </a:lnSpc>
            </a:pPr>
            <a:r>
              <a:rPr lang="en-US" altLang="zh-CN" sz="4500" dirty="0">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dặn</a:t>
            </a:r>
            <a:r>
              <a:rPr lang="en-US" altLang="zh-CN" sz="4500" dirty="0">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 </a:t>
            </a:r>
            <a:r>
              <a:rPr lang="en-US" altLang="zh-CN" sz="4500" dirty="0" err="1">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rPr>
              <a:t>dò</a:t>
            </a:r>
            <a:endParaRPr lang="en-US" altLang="zh-CN" sz="4500" dirty="0">
              <a:solidFill>
                <a:srgbClr val="0070C0"/>
              </a:solidFill>
              <a:latin typeface="Arial-Rounded" panose="020B0500000000000000" pitchFamily="34" charset="0"/>
              <a:ea typeface="SimSun" panose="02010600030101010101" pitchFamily="2" charset="-122"/>
              <a:cs typeface="Arial-Rounded" panose="020B0500000000000000" pitchFamily="34" charset="0"/>
              <a:sym typeface="+mn-ea"/>
            </a:endParaRPr>
          </a:p>
        </p:txBody>
      </p:sp>
      <p:pic>
        <p:nvPicPr>
          <p:cNvPr id="6" name="图片 8">
            <a:extLst>
              <a:ext uri="{FF2B5EF4-FFF2-40B4-BE49-F238E27FC236}">
                <a16:creationId xmlns:a16="http://schemas.microsoft.com/office/drawing/2014/main" xmlns="" id="{C731A5CF-B028-4824-8B85-83DA027E25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97218"/>
            <a:ext cx="4009321" cy="4009321"/>
          </a:xfrm>
          <a:prstGeom prst="rect">
            <a:avLst/>
          </a:prstGeom>
        </p:spPr>
      </p:pic>
      <p:pic>
        <p:nvPicPr>
          <p:cNvPr id="7" name="图片 5">
            <a:extLst>
              <a:ext uri="{FF2B5EF4-FFF2-40B4-BE49-F238E27FC236}">
                <a16:creationId xmlns:a16="http://schemas.microsoft.com/office/drawing/2014/main" xmlns="" id="{D64A84AE-4B3E-462B-85F4-35A288AE4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270" y="1489912"/>
            <a:ext cx="505532" cy="375623"/>
          </a:xfrm>
          <a:prstGeom prst="rect">
            <a:avLst/>
          </a:prstGeom>
        </p:spPr>
      </p:pic>
      <p:pic>
        <p:nvPicPr>
          <p:cNvPr id="8" name="图片 6">
            <a:extLst>
              <a:ext uri="{FF2B5EF4-FFF2-40B4-BE49-F238E27FC236}">
                <a16:creationId xmlns:a16="http://schemas.microsoft.com/office/drawing/2014/main" xmlns="" id="{0A22A4B5-3925-49F0-ABF6-3EF409F202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328" y="216128"/>
            <a:ext cx="865920" cy="628561"/>
          </a:xfrm>
          <a:prstGeom prst="rect">
            <a:avLst/>
          </a:prstGeom>
        </p:spPr>
      </p:pic>
      <p:pic>
        <p:nvPicPr>
          <p:cNvPr id="9" name="图片 7">
            <a:extLst>
              <a:ext uri="{FF2B5EF4-FFF2-40B4-BE49-F238E27FC236}">
                <a16:creationId xmlns:a16="http://schemas.microsoft.com/office/drawing/2014/main" xmlns="" id="{A1B66746-C7B9-456A-8C03-7D0FB8CECD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0476" y="845016"/>
            <a:ext cx="928135" cy="711323"/>
          </a:xfrm>
          <a:prstGeom prst="rect">
            <a:avLst/>
          </a:prstGeom>
        </p:spPr>
      </p:pic>
      <p:pic>
        <p:nvPicPr>
          <p:cNvPr id="10" name="图片 10">
            <a:extLst>
              <a:ext uri="{FF2B5EF4-FFF2-40B4-BE49-F238E27FC236}">
                <a16:creationId xmlns:a16="http://schemas.microsoft.com/office/drawing/2014/main" xmlns="" id="{6EF36322-B315-4CB2-B84A-DB7B16AD37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5842" y="287867"/>
            <a:ext cx="574120" cy="932488"/>
          </a:xfrm>
          <a:prstGeom prst="rect">
            <a:avLst/>
          </a:prstGeom>
        </p:spPr>
      </p:pic>
      <p:sp>
        <p:nvSpPr>
          <p:cNvPr id="11"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2"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
          <p:cNvSpPr txBox="1"/>
          <p:nvPr/>
        </p:nvSpPr>
        <p:spPr>
          <a:xfrm>
            <a:off x="-2420092" y="6562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05692" y="36353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1074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fltVal val="0"/>
                                          </p:val>
                                        </p:tav>
                                        <p:tav tm="100000">
                                          <p:val>
                                            <p:strVal val="#ppt_w"/>
                                          </p:val>
                                        </p:tav>
                                      </p:tavLst>
                                    </p:anim>
                                    <p:anim calcmode="lin" valueType="num">
                                      <p:cBhvr>
                                        <p:cTn id="30" dur="750" fill="hold"/>
                                        <p:tgtEl>
                                          <p:spTgt spid="9"/>
                                        </p:tgtEl>
                                        <p:attrNameLst>
                                          <p:attrName>ppt_h</p:attrName>
                                        </p:attrNameLst>
                                      </p:cBhvr>
                                      <p:tavLst>
                                        <p:tav tm="0">
                                          <p:val>
                                            <p:fltVal val="0"/>
                                          </p:val>
                                        </p:tav>
                                        <p:tav tm="100000">
                                          <p:val>
                                            <p:strVal val="#ppt_h"/>
                                          </p:val>
                                        </p:tav>
                                      </p:tavLst>
                                    </p:anim>
                                    <p:animEffect transition="in" filter="fade">
                                      <p:cBhvr>
                                        <p:cTn id="31" dur="750"/>
                                        <p:tgtEl>
                                          <p:spTgt spid="9"/>
                                        </p:tgtEl>
                                      </p:cBhvr>
                                    </p:animEffect>
                                  </p:childTnLst>
                                </p:cTn>
                              </p:par>
                              <p:par>
                                <p:cTn id="32" presetID="53" presetClass="entr" presetSubtype="16"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750" fill="hold"/>
                                        <p:tgtEl>
                                          <p:spTgt spid="10"/>
                                        </p:tgtEl>
                                        <p:attrNameLst>
                                          <p:attrName>ppt_w</p:attrName>
                                        </p:attrNameLst>
                                      </p:cBhvr>
                                      <p:tavLst>
                                        <p:tav tm="0">
                                          <p:val>
                                            <p:fltVal val="0"/>
                                          </p:val>
                                        </p:tav>
                                        <p:tav tm="100000">
                                          <p:val>
                                            <p:strVal val="#ppt_w"/>
                                          </p:val>
                                        </p:tav>
                                      </p:tavLst>
                                    </p:anim>
                                    <p:anim calcmode="lin" valueType="num">
                                      <p:cBhvr>
                                        <p:cTn id="35" dur="750" fill="hold"/>
                                        <p:tgtEl>
                                          <p:spTgt spid="10"/>
                                        </p:tgtEl>
                                        <p:attrNameLst>
                                          <p:attrName>ppt_h</p:attrName>
                                        </p:attrNameLst>
                                      </p:cBhvr>
                                      <p:tavLst>
                                        <p:tav tm="0">
                                          <p:val>
                                            <p:fltVal val="0"/>
                                          </p:val>
                                        </p:tav>
                                        <p:tav tm="100000">
                                          <p:val>
                                            <p:strVal val="#ppt_h"/>
                                          </p:val>
                                        </p:tav>
                                      </p:tavLst>
                                    </p:anim>
                                    <p:animEffect transition="in" filter="fade">
                                      <p:cBhvr>
                                        <p:cTn id="36" dur="75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77"/>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a:solidFill>
                <a:srgbClr val="FFFFFF"/>
              </a:solidFill>
              <a:cs typeface="+mn-ea"/>
              <a:sym typeface="+mn-lt"/>
            </a:endParaRPr>
          </a:p>
        </p:txBody>
      </p:sp>
      <p:pic>
        <p:nvPicPr>
          <p:cNvPr id="7" name="图片 6" descr="6eb7b786d8587395890c5802462172d0"/>
          <p:cNvPicPr>
            <a:picLocks noChangeAspect="1"/>
          </p:cNvPicPr>
          <p:nvPr/>
        </p:nvPicPr>
        <p:blipFill>
          <a:blip r:embed="rId4"/>
          <a:stretch>
            <a:fillRect/>
          </a:stretch>
        </p:blipFill>
        <p:spPr>
          <a:xfrm>
            <a:off x="1116089" y="426131"/>
            <a:ext cx="2103596" cy="2299335"/>
          </a:xfrm>
          <a:prstGeom prst="rect">
            <a:avLst/>
          </a:prstGeom>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2309" y="1400174"/>
            <a:ext cx="2262723" cy="3232715"/>
          </a:xfrm>
          <a:prstGeom prst="rect">
            <a:avLst/>
          </a:prstGeom>
        </p:spPr>
      </p:pic>
      <p:sp>
        <p:nvSpPr>
          <p:cNvPr id="5" name="文本框 34">
            <a:extLst>
              <a:ext uri="{FF2B5EF4-FFF2-40B4-BE49-F238E27FC236}">
                <a16:creationId xmlns:a16="http://schemas.microsoft.com/office/drawing/2014/main" xmlns="" id="{D8ECF180-45AA-4DC0-9505-A654003EBD6A}"/>
              </a:ext>
            </a:extLst>
          </p:cNvPr>
          <p:cNvSpPr txBox="1">
            <a:spLocks noChangeArrowheads="1"/>
          </p:cNvSpPr>
          <p:nvPr/>
        </p:nvSpPr>
        <p:spPr bwMode="auto">
          <a:xfrm>
            <a:off x="4114800" y="1202926"/>
            <a:ext cx="40513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200">
                <a:solidFill>
                  <a:schemeClr val="tx1"/>
                </a:solidFill>
                <a:latin typeface=".VnAvant" panose="020B7200000000000000" pitchFamily="34" charset="0"/>
              </a:defRPr>
            </a:lvl1pPr>
            <a:lvl2pPr marL="742950" indent="-285750">
              <a:defRPr sz="7200">
                <a:solidFill>
                  <a:schemeClr val="tx1"/>
                </a:solidFill>
                <a:latin typeface=".VnAvant" panose="020B7200000000000000" pitchFamily="34" charset="0"/>
              </a:defRPr>
            </a:lvl2pPr>
            <a:lvl3pPr marL="1143000" indent="-228600">
              <a:defRPr sz="7200">
                <a:solidFill>
                  <a:schemeClr val="tx1"/>
                </a:solidFill>
                <a:latin typeface=".VnAvant" panose="020B7200000000000000" pitchFamily="34" charset="0"/>
              </a:defRPr>
            </a:lvl3pPr>
            <a:lvl4pPr marL="1600200" indent="-228600">
              <a:defRPr sz="7200">
                <a:solidFill>
                  <a:schemeClr val="tx1"/>
                </a:solidFill>
                <a:latin typeface=".VnAvant" panose="020B7200000000000000" pitchFamily="34" charset="0"/>
              </a:defRPr>
            </a:lvl4pPr>
            <a:lvl5pPr marL="2057400" indent="-228600">
              <a:defRPr sz="7200">
                <a:solidFill>
                  <a:schemeClr val="tx1"/>
                </a:solidFill>
                <a:latin typeface=".VnAvant" panose="020B7200000000000000" pitchFamily="34" charset="0"/>
              </a:defRPr>
            </a:lvl5pPr>
            <a:lvl6pPr marL="2514600" indent="-228600" eaLnBrk="0" fontAlgn="base" hangingPunct="0">
              <a:spcBef>
                <a:spcPct val="0"/>
              </a:spcBef>
              <a:spcAft>
                <a:spcPct val="0"/>
              </a:spcAft>
              <a:defRPr sz="7200">
                <a:solidFill>
                  <a:schemeClr val="tx1"/>
                </a:solidFill>
                <a:latin typeface=".VnAvant" panose="020B7200000000000000" pitchFamily="34" charset="0"/>
              </a:defRPr>
            </a:lvl6pPr>
            <a:lvl7pPr marL="2971800" indent="-228600" eaLnBrk="0" fontAlgn="base" hangingPunct="0">
              <a:spcBef>
                <a:spcPct val="0"/>
              </a:spcBef>
              <a:spcAft>
                <a:spcPct val="0"/>
              </a:spcAft>
              <a:defRPr sz="7200">
                <a:solidFill>
                  <a:schemeClr val="tx1"/>
                </a:solidFill>
                <a:latin typeface=".VnAvant" panose="020B7200000000000000" pitchFamily="34" charset="0"/>
              </a:defRPr>
            </a:lvl7pPr>
            <a:lvl8pPr marL="3429000" indent="-228600" eaLnBrk="0" fontAlgn="base" hangingPunct="0">
              <a:spcBef>
                <a:spcPct val="0"/>
              </a:spcBef>
              <a:spcAft>
                <a:spcPct val="0"/>
              </a:spcAft>
              <a:defRPr sz="7200">
                <a:solidFill>
                  <a:schemeClr val="tx1"/>
                </a:solidFill>
                <a:latin typeface=".VnAvant" panose="020B7200000000000000" pitchFamily="34" charset="0"/>
              </a:defRPr>
            </a:lvl8pPr>
            <a:lvl9pPr marL="3886200" indent="-228600" eaLnBrk="0" fontAlgn="base" hangingPunct="0">
              <a:spcBef>
                <a:spcPct val="0"/>
              </a:spcBef>
              <a:spcAft>
                <a:spcPct val="0"/>
              </a:spcAft>
              <a:defRPr sz="7200">
                <a:solidFill>
                  <a:schemeClr val="tx1"/>
                </a:solidFill>
                <a:latin typeface=".VnAvant" panose="020B7200000000000000" pitchFamily="34" charset="0"/>
              </a:defRPr>
            </a:lvl9pPr>
          </a:lstStyle>
          <a:p>
            <a:pPr algn="ctr" defTabSz="685800"/>
            <a:r>
              <a:rPr lang="en-US" altLang="zh-CN" sz="4800" b="1" dirty="0" err="1">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Tạm</a:t>
            </a:r>
            <a:r>
              <a:rPr lang="en-US" altLang="zh-CN"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4800" b="1" dirty="0" err="1">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biệt</a:t>
            </a:r>
            <a:r>
              <a:rPr lang="en-US" altLang="zh-CN"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4800" b="1" dirty="0" err="1">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và</a:t>
            </a:r>
            <a:r>
              <a:rPr lang="en-US" altLang="zh-CN"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4800" b="1" dirty="0" err="1">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hẹn</a:t>
            </a:r>
            <a:r>
              <a:rPr lang="en-US" altLang="zh-CN"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4800" b="1" dirty="0" err="1">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gặp</a:t>
            </a:r>
            <a:r>
              <a:rPr lang="en-US" altLang="zh-CN"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4800" b="1" dirty="0" err="1">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lại</a:t>
            </a:r>
            <a:r>
              <a:rPr lang="en-US" altLang="zh-CN"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a:t>
            </a:r>
            <a:r>
              <a:rPr lang="en-US" altLang="zh-CN" sz="4800" b="1" dirty="0" err="1">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các</a:t>
            </a:r>
            <a:r>
              <a:rPr lang="en-US" altLang="zh-CN"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rPr>
              <a:t> con</a:t>
            </a:r>
            <a:endParaRPr lang="zh-CN" altLang="en-US" sz="4800" b="1" dirty="0">
              <a:solidFill>
                <a:srgbClr val="FFAF00"/>
              </a:solidFill>
              <a:latin typeface="Arial-Rounded" panose="020B0500000000000000" pitchFamily="34" charset="0"/>
              <a:ea typeface="SimSun" panose="02010600030101010101" pitchFamily="2" charset="-122"/>
              <a:cs typeface="Arial-Rounded" panose="020B0500000000000000" pitchFamily="34" charset="0"/>
              <a:sym typeface="Century Gothic" panose="020B0502020202020204" pitchFamily="34" charset="0"/>
            </a:endParaRPr>
          </a:p>
        </p:txBody>
      </p:sp>
      <p:sp>
        <p:nvSpPr>
          <p:cNvPr id="6"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3987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4362BC8-23C1-450F-A04C-CDB216FAA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70456"/>
            <a:ext cx="9144000" cy="2281162"/>
          </a:xfrm>
          <a:prstGeom prst="rect">
            <a:avLst/>
          </a:prstGeom>
        </p:spPr>
      </p:pic>
      <p:pic>
        <p:nvPicPr>
          <p:cNvPr id="4" name="PA_图片 10">
            <a:extLst>
              <a:ext uri="{FF2B5EF4-FFF2-40B4-BE49-F238E27FC236}">
                <a16:creationId xmlns:a16="http://schemas.microsoft.com/office/drawing/2014/main" xmlns="" id="{C194EFCC-3BF5-4CDF-A6B1-1074275EC4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7599" y="1655123"/>
            <a:ext cx="5928802" cy="4189593"/>
          </a:xfrm>
          <a:prstGeom prst="ellipse">
            <a:avLst/>
          </a:prstGeom>
        </p:spPr>
      </p:pic>
      <p:sp>
        <p:nvSpPr>
          <p:cNvPr id="5" name="TextBox 4">
            <a:extLst>
              <a:ext uri="{FF2B5EF4-FFF2-40B4-BE49-F238E27FC236}">
                <a16:creationId xmlns:a16="http://schemas.microsoft.com/office/drawing/2014/main" xmlns="" id="{492F972F-D50F-4D23-8D1C-EB809C819AEB}"/>
              </a:ext>
            </a:extLst>
          </p:cNvPr>
          <p:cNvSpPr txBox="1"/>
          <p:nvPr/>
        </p:nvSpPr>
        <p:spPr>
          <a:xfrm>
            <a:off x="2667000" y="623450"/>
            <a:ext cx="4225018" cy="1084908"/>
          </a:xfrm>
          <a:prstGeom prst="rect">
            <a:avLst/>
          </a:prstGeom>
          <a:noFill/>
        </p:spPr>
        <p:txBody>
          <a:bodyPr wrap="square" lIns="68576" tIns="34288" rIns="68576" bIns="34288" rtlCol="0">
            <a:spAutoFit/>
          </a:bodyPr>
          <a:lstStyle/>
          <a:p>
            <a:pPr algn="ctr" defTabSz="342704">
              <a:defRPr/>
            </a:pPr>
            <a:r>
              <a:rPr lang="en-US" sz="6600"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Khởi</a:t>
            </a:r>
            <a:r>
              <a:rPr lang="en-US" sz="66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66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9943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17">
                                          <p:stCondLst>
                                            <p:cond delay="0"/>
                                          </p:stCondLst>
                                        </p:cTn>
                                        <p:tgtEl>
                                          <p:spTgt spid="5"/>
                                        </p:tgtEl>
                                      </p:cBhvr>
                                    </p:animEffect>
                                    <p:anim calcmode="lin" valueType="num">
                                      <p:cBhvr>
                                        <p:cTn id="13"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16" dur="125" tmFilter="0, 0; 0.125,0.2665; 0.25,0.4; 0.375,0.465; 0.5,0.5;  0.625,0.535; 0.75,0.6; 0.875,0.7335; 1,1">
                                          <p:stCondLst>
                                            <p:cond delay="496"/>
                                          </p:stCondLst>
                                        </p:cTn>
                                        <p:tgtEl>
                                          <p:spTgt spid="5"/>
                                        </p:tgtEl>
                                        <p:attrNameLst>
                                          <p:attrName>ppt_y</p:attrName>
                                        </p:attrNameLst>
                                      </p:cBhvr>
                                      <p:tavLst>
                                        <p:tav tm="0" fmla="#ppt_y-sin(pi*$)/27">
                                          <p:val>
                                            <p:fltVal val="0"/>
                                          </p:val>
                                        </p:tav>
                                        <p:tav tm="100000">
                                          <p:val>
                                            <p:fltVal val="1"/>
                                          </p:val>
                                        </p:tav>
                                      </p:tavLst>
                                    </p:anim>
                                    <p:anim calcmode="lin" valueType="num">
                                      <p:cBhvr>
                                        <p:cTn id="17"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18" dur="10">
                                          <p:stCondLst>
                                            <p:cond delay="244"/>
                                          </p:stCondLst>
                                        </p:cTn>
                                        <p:tgtEl>
                                          <p:spTgt spid="5"/>
                                        </p:tgtEl>
                                      </p:cBhvr>
                                      <p:to x="100000" y="60000"/>
                                    </p:animScale>
                                    <p:animScale>
                                      <p:cBhvr>
                                        <p:cTn id="19" dur="62" decel="50000">
                                          <p:stCondLst>
                                            <p:cond delay="253"/>
                                          </p:stCondLst>
                                        </p:cTn>
                                        <p:tgtEl>
                                          <p:spTgt spid="5"/>
                                        </p:tgtEl>
                                      </p:cBhvr>
                                      <p:to x="100000" y="100000"/>
                                    </p:animScale>
                                    <p:animScale>
                                      <p:cBhvr>
                                        <p:cTn id="20" dur="10">
                                          <p:stCondLst>
                                            <p:cond delay="492"/>
                                          </p:stCondLst>
                                        </p:cTn>
                                        <p:tgtEl>
                                          <p:spTgt spid="5"/>
                                        </p:tgtEl>
                                      </p:cBhvr>
                                      <p:to x="100000" y="80000"/>
                                    </p:animScale>
                                    <p:animScale>
                                      <p:cBhvr>
                                        <p:cTn id="21" dur="62" decel="50000">
                                          <p:stCondLst>
                                            <p:cond delay="502"/>
                                          </p:stCondLst>
                                        </p:cTn>
                                        <p:tgtEl>
                                          <p:spTgt spid="5"/>
                                        </p:tgtEl>
                                      </p:cBhvr>
                                      <p:to x="100000" y="100000"/>
                                    </p:animScale>
                                    <p:animScale>
                                      <p:cBhvr>
                                        <p:cTn id="22" dur="10">
                                          <p:stCondLst>
                                            <p:cond delay="616"/>
                                          </p:stCondLst>
                                        </p:cTn>
                                        <p:tgtEl>
                                          <p:spTgt spid="5"/>
                                        </p:tgtEl>
                                      </p:cBhvr>
                                      <p:to x="100000" y="90000"/>
                                    </p:animScale>
                                    <p:animScale>
                                      <p:cBhvr>
                                        <p:cTn id="23" dur="62" decel="50000">
                                          <p:stCondLst>
                                            <p:cond delay="626"/>
                                          </p:stCondLst>
                                        </p:cTn>
                                        <p:tgtEl>
                                          <p:spTgt spid="5"/>
                                        </p:tgtEl>
                                      </p:cBhvr>
                                      <p:to x="100000" y="100000"/>
                                    </p:animScale>
                                    <p:animScale>
                                      <p:cBhvr>
                                        <p:cTn id="24" dur="10">
                                          <p:stCondLst>
                                            <p:cond delay="678"/>
                                          </p:stCondLst>
                                        </p:cTn>
                                        <p:tgtEl>
                                          <p:spTgt spid="5"/>
                                        </p:tgtEl>
                                      </p:cBhvr>
                                      <p:to x="100000" y="95000"/>
                                    </p:animScale>
                                    <p:animScale>
                                      <p:cBhvr>
                                        <p:cTn id="25" dur="62" decel="50000">
                                          <p:stCondLst>
                                            <p:cond delay="688"/>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336" r="100000">
                        <a14:backgroundMark x1="27290" y1="92969" x2="36069" y2="97656"/>
                      </a14:backgroundRemoval>
                    </a14:imgEffect>
                    <a14:imgEffect>
                      <a14:sharpenSoften amount="36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57600" y="235972"/>
            <a:ext cx="4793040" cy="468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81842" t="-10451" b="9413"/>
          <a:stretch>
            <a:fillRect/>
          </a:stretch>
        </p:blipFill>
        <p:spPr>
          <a:xfrm>
            <a:off x="8160298" y="4479288"/>
            <a:ext cx="983702" cy="664212"/>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24897" r="20119" b="33391"/>
          <a:stretch>
            <a:fillRect/>
          </a:stretch>
        </p:blipFill>
        <p:spPr>
          <a:xfrm flipH="1">
            <a:off x="-171330" y="4767610"/>
            <a:ext cx="1707521" cy="375890"/>
          </a:xfrm>
          <a:prstGeom prst="rect">
            <a:avLst/>
          </a:prstGeom>
        </p:spPr>
      </p:pic>
      <p:pic>
        <p:nvPicPr>
          <p:cNvPr id="10" name="图片 9"/>
          <p:cNvPicPr>
            <a:picLocks noChangeAspect="1"/>
          </p:cNvPicPr>
          <p:nvPr/>
        </p:nvPicPr>
        <p:blipFill rotWithShape="1">
          <a:blip r:embed="rId7" cstate="print">
            <a:extLst>
              <a:ext uri="{28A0092B-C50C-407E-A947-70E740481C1C}">
                <a14:useLocalDpi xmlns:a14="http://schemas.microsoft.com/office/drawing/2010/main" val="0"/>
              </a:ext>
            </a:extLst>
          </a:blip>
          <a:srcRect l="73100" r="2958" b="67481"/>
          <a:stretch>
            <a:fillRect/>
          </a:stretch>
        </p:blipFill>
        <p:spPr>
          <a:xfrm>
            <a:off x="7757279" y="1"/>
            <a:ext cx="1386723" cy="1058618"/>
          </a:xfrm>
          <a:prstGeom prst="rect">
            <a:avLst/>
          </a:prstGeom>
        </p:spPr>
      </p:pic>
      <p:pic>
        <p:nvPicPr>
          <p:cNvPr id="39"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288" y="133352"/>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 xmlns:a16="http://schemas.microsoft.com/office/drawing/2014/main" id="{C23B6DA8-2FB3-3345-8961-C821C42C0327}"/>
              </a:ext>
            </a:extLst>
          </p:cNvPr>
          <p:cNvSpPr txBox="1"/>
          <p:nvPr/>
        </p:nvSpPr>
        <p:spPr>
          <a:xfrm>
            <a:off x="1219200" y="1042322"/>
            <a:ext cx="2133600" cy="3554817"/>
          </a:xfrm>
          <a:prstGeom prst="rect">
            <a:avLst/>
          </a:prstGeom>
          <a:noFill/>
        </p:spPr>
        <p:txBody>
          <a:bodyPr wrap="square" lIns="91400" tIns="45700" rIns="91400" bIns="45700" rtlCol="0">
            <a:spAutoFit/>
          </a:bodyPr>
          <a:lstStyle/>
          <a:p>
            <a:pPr algn="ctr" defTabSz="913950">
              <a:buClr>
                <a:srgbClr val="000000"/>
              </a:buClr>
              <a:defRPr/>
            </a:pPr>
            <a:r>
              <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HÀNH</a:t>
            </a:r>
          </a:p>
          <a:p>
            <a:pPr algn="ctr" defTabSz="913950">
              <a:buClr>
                <a:srgbClr val="000000"/>
              </a:buClr>
              <a:defRPr/>
            </a:pPr>
            <a:r>
              <a:rPr lang="en-US" sz="4500" b="1" dirty="0">
                <a:solidFill>
                  <a:srgbClr val="0099FF"/>
                </a:solidFill>
                <a:latin typeface="Arial-Rounded" panose="020B0500000000000000" pitchFamily="34" charset="0"/>
                <a:ea typeface="Arial-Rounded" panose="020B0500000000000000" pitchFamily="34" charset="0"/>
                <a:cs typeface="Arial-Rounded" panose="020B0500000000000000" pitchFamily="34" charset="0"/>
              </a:rPr>
              <a:t>TINH</a:t>
            </a:r>
          </a:p>
          <a:p>
            <a:pPr algn="ctr" defTabSz="913950">
              <a:buClr>
                <a:srgbClr val="000000"/>
              </a:buClr>
              <a:defRPr/>
            </a:pPr>
            <a:r>
              <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XANH</a:t>
            </a:r>
          </a:p>
          <a:p>
            <a:pPr algn="ctr" defTabSz="913950">
              <a:buClr>
                <a:srgbClr val="000000"/>
              </a:buClr>
              <a:defRPr/>
            </a:pPr>
            <a:r>
              <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rPr>
              <a:t>CỦA</a:t>
            </a:r>
          </a:p>
          <a:p>
            <a:pPr algn="ctr" defTabSz="913950">
              <a:buClr>
                <a:srgbClr val="000000"/>
              </a:buClr>
              <a:defRPr/>
            </a:pPr>
            <a:r>
              <a:rPr lang="en-US" sz="4500" b="1" dirty="0">
                <a:solidFill>
                  <a:srgbClr val="0099FF"/>
                </a:solidFill>
                <a:latin typeface="Arial-Rounded" panose="020B0500000000000000" pitchFamily="34" charset="0"/>
                <a:ea typeface="Arial-Rounded" panose="020B0500000000000000" pitchFamily="34" charset="0"/>
                <a:cs typeface="Arial-Rounded" panose="020B0500000000000000" pitchFamily="34" charset="0"/>
              </a:rPr>
              <a:t>EM</a:t>
            </a:r>
            <a:endParaRPr lang="en-US" sz="4500" b="1" kern="0" dirty="0">
              <a:solidFill>
                <a:srgbClr val="0099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1"/>
          <p:cNvSpPr txBox="1"/>
          <p:nvPr/>
        </p:nvSpPr>
        <p:spPr>
          <a:xfrm>
            <a:off x="-2572492" y="503826"/>
            <a:ext cx="2057400" cy="2585320"/>
          </a:xfrm>
          <a:prstGeom prst="rect">
            <a:avLst/>
          </a:prstGeom>
          <a:solidFill>
            <a:schemeClr val="bg1"/>
          </a:solidFill>
        </p:spPr>
        <p:txBody>
          <a:bodyPr wrap="square" lIns="91402" tIns="45701" rIns="91402" bIns="45701"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9"/>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10"/>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1"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6835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3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1000" fill="hold"/>
                                        <p:tgtEl>
                                          <p:spTgt spid="1026"/>
                                        </p:tgtEl>
                                        <p:attrNameLst>
                                          <p:attrName>ppt_w</p:attrName>
                                        </p:attrNameLst>
                                      </p:cBhvr>
                                      <p:tavLst>
                                        <p:tav tm="0">
                                          <p:val>
                                            <p:fltVal val="0"/>
                                          </p:val>
                                        </p:tav>
                                        <p:tav tm="100000">
                                          <p:val>
                                            <p:strVal val="#ppt_w"/>
                                          </p:val>
                                        </p:tav>
                                      </p:tavLst>
                                    </p:anim>
                                    <p:anim calcmode="lin" valueType="num">
                                      <p:cBhvr>
                                        <p:cTn id="11" dur="1000" fill="hold"/>
                                        <p:tgtEl>
                                          <p:spTgt spid="1026"/>
                                        </p:tgtEl>
                                        <p:attrNameLst>
                                          <p:attrName>ppt_h</p:attrName>
                                        </p:attrNameLst>
                                      </p:cBhvr>
                                      <p:tavLst>
                                        <p:tav tm="0">
                                          <p:val>
                                            <p:fltVal val="0"/>
                                          </p:val>
                                        </p:tav>
                                        <p:tav tm="100000">
                                          <p:val>
                                            <p:strVal val="#ppt_h"/>
                                          </p:val>
                                        </p:tav>
                                      </p:tavLst>
                                    </p:anim>
                                    <p:anim calcmode="lin" valueType="num">
                                      <p:cBhvr>
                                        <p:cTn id="12" dur="1000" fill="hold"/>
                                        <p:tgtEl>
                                          <p:spTgt spid="1026"/>
                                        </p:tgtEl>
                                        <p:attrNameLst>
                                          <p:attrName>style.rotation</p:attrName>
                                        </p:attrNameLst>
                                      </p:cBhvr>
                                      <p:tavLst>
                                        <p:tav tm="0">
                                          <p:val>
                                            <p:fltVal val="90"/>
                                          </p:val>
                                        </p:tav>
                                        <p:tav tm="100000">
                                          <p:val>
                                            <p:fltVal val="0"/>
                                          </p:val>
                                        </p:tav>
                                      </p:tavLst>
                                    </p:anim>
                                    <p:animEffect transition="in" filter="fade">
                                      <p:cBhvr>
                                        <p:cTn id="13" dur="1000"/>
                                        <p:tgtEl>
                                          <p:spTgt spid="10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5ECAEF0-CA12-44CD-BA79-864B72E430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87950"/>
            <a:ext cx="9144000" cy="2281162"/>
          </a:xfrm>
          <a:prstGeom prst="rect">
            <a:avLst/>
          </a:prstGeom>
        </p:spPr>
      </p:pic>
      <p:pic>
        <p:nvPicPr>
          <p:cNvPr id="10" name="图片 4">
            <a:extLst>
              <a:ext uri="{FF2B5EF4-FFF2-40B4-BE49-F238E27FC236}">
                <a16:creationId xmlns:a16="http://schemas.microsoft.com/office/drawing/2014/main" xmlns="" id="{5A2018F4-97AF-4AA3-9CD1-5008495FDDB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9400" r="91250">
                        <a14:foregroundMark x1="9900" y1="30400" x2="9400" y2="71400"/>
                        <a14:foregroundMark x1="22200" y1="51650" x2="31650" y2="51450"/>
                        <a14:foregroundMark x1="31650" y1="51450" x2="31750" y2="51400"/>
                        <a14:foregroundMark x1="91100" y1="46100" x2="91100" y2="46100"/>
                        <a14:foregroundMark x1="91250" y1="44750" x2="91250" y2="44750"/>
                      </a14:backgroundRemoval>
                    </a14:imgEffect>
                  </a14:imgLayer>
                </a14:imgProps>
              </a:ext>
              <a:ext uri="{28A0092B-C50C-407E-A947-70E740481C1C}">
                <a14:useLocalDpi xmlns:a14="http://schemas.microsoft.com/office/drawing/2010/main" val="0"/>
              </a:ext>
            </a:extLst>
          </a:blip>
          <a:stretch>
            <a:fillRect/>
          </a:stretch>
        </p:blipFill>
        <p:spPr>
          <a:xfrm>
            <a:off x="-355214" y="106242"/>
            <a:ext cx="5563416" cy="5563416"/>
          </a:xfrm>
          <a:prstGeom prst="rect">
            <a:avLst/>
          </a:prstGeom>
        </p:spPr>
      </p:pic>
      <p:sp>
        <p:nvSpPr>
          <p:cNvPr id="8"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3">
            <a:extLst>
              <a:ext uri="{FF2B5EF4-FFF2-40B4-BE49-F238E27FC236}">
                <a16:creationId xmlns:a16="http://schemas.microsoft.com/office/drawing/2014/main" xmlns="" id="{28D53CD5-392E-48AC-A1B3-32DBB82BCD40}"/>
              </a:ext>
            </a:extLst>
          </p:cNvPr>
          <p:cNvSpPr/>
          <p:nvPr/>
        </p:nvSpPr>
        <p:spPr>
          <a:xfrm>
            <a:off x="2191205" y="128647"/>
            <a:ext cx="5049377" cy="453968"/>
          </a:xfrm>
          <a:prstGeom prst="rect">
            <a:avLst/>
          </a:prstGeom>
        </p:spPr>
        <p:txBody>
          <a:bodyPr wrap="none" lIns="68571" tIns="34289" rIns="68571" bIns="34289">
            <a:spAutoFit/>
          </a:bodyPr>
          <a:lstStyle/>
          <a:p>
            <a:pPr algn="ctr" defTabSz="685698" fontAlgn="base">
              <a:spcBef>
                <a:spcPct val="0"/>
              </a:spcBef>
              <a:spcAft>
                <a:spcPct val="0"/>
              </a:spcAft>
            </a:pPr>
            <a:r>
              <a:rPr lang="en-US" altLang="en-US" sz="2500" b="1" dirty="0" err="1">
                <a:solidFill>
                  <a:srgbClr val="000000"/>
                </a:solidFill>
                <a:latin typeface="HP001 4 hàng" pitchFamily="34" charset="0"/>
                <a:cs typeface="Arial" pitchFamily="34" charset="0"/>
              </a:rPr>
              <a:t>Thứ</a:t>
            </a:r>
            <a:r>
              <a:rPr lang="en-US" altLang="en-US" sz="2500" b="1" dirty="0">
                <a:solidFill>
                  <a:srgbClr val="000000"/>
                </a:solidFill>
                <a:latin typeface="HP001 4 hàng" pitchFamily="34" charset="0"/>
                <a:cs typeface="Arial" pitchFamily="34" charset="0"/>
              </a:rPr>
              <a:t>   </a:t>
            </a:r>
            <a:r>
              <a:rPr lang="en-US" altLang="en-US" sz="2500" b="1" dirty="0" err="1">
                <a:solidFill>
                  <a:srgbClr val="000000"/>
                </a:solidFill>
                <a:latin typeface="HP001 4 hàng" pitchFamily="34" charset="0"/>
                <a:cs typeface="Arial" pitchFamily="34" charset="0"/>
              </a:rPr>
              <a:t>ngày</a:t>
            </a:r>
            <a:r>
              <a:rPr lang="en-US" altLang="en-US" sz="2500" b="1" dirty="0">
                <a:solidFill>
                  <a:srgbClr val="000000"/>
                </a:solidFill>
                <a:latin typeface="HP001 4 hàng" pitchFamily="34" charset="0"/>
                <a:cs typeface="Arial" pitchFamily="34" charset="0"/>
              </a:rPr>
              <a:t>   </a:t>
            </a:r>
            <a:r>
              <a:rPr lang="en-US" altLang="en-US" sz="2500" b="1" dirty="0" err="1">
                <a:solidFill>
                  <a:srgbClr val="000000"/>
                </a:solidFill>
                <a:latin typeface="HP001 4 hàng" pitchFamily="34" charset="0"/>
                <a:cs typeface="Arial" pitchFamily="34" charset="0"/>
              </a:rPr>
              <a:t>tháng</a:t>
            </a:r>
            <a:r>
              <a:rPr lang="en-US" altLang="en-US" sz="2500" b="1" dirty="0">
                <a:solidFill>
                  <a:srgbClr val="000000"/>
                </a:solidFill>
                <a:latin typeface="HP001 4 hàng" pitchFamily="34" charset="0"/>
                <a:cs typeface="Arial" pitchFamily="34" charset="0"/>
              </a:rPr>
              <a:t>   </a:t>
            </a:r>
            <a:r>
              <a:rPr lang="en-US" altLang="en-US" sz="2500" b="1" dirty="0" err="1">
                <a:solidFill>
                  <a:srgbClr val="000000"/>
                </a:solidFill>
                <a:latin typeface="HP001 4 hàng" pitchFamily="34" charset="0"/>
                <a:cs typeface="Arial" pitchFamily="34" charset="0"/>
              </a:rPr>
              <a:t>năm</a:t>
            </a:r>
            <a:r>
              <a:rPr lang="en-US" altLang="en-US" sz="2500" b="1" dirty="0">
                <a:solidFill>
                  <a:srgbClr val="000000"/>
                </a:solidFill>
                <a:latin typeface="HP001 4 hàng" pitchFamily="34" charset="0"/>
                <a:cs typeface="Arial" pitchFamily="34" charset="0"/>
              </a:rPr>
              <a:t> 2022</a:t>
            </a:r>
          </a:p>
        </p:txBody>
      </p:sp>
      <p:sp>
        <p:nvSpPr>
          <p:cNvPr id="12" name="矩形 16">
            <a:extLst>
              <a:ext uri="{FF2B5EF4-FFF2-40B4-BE49-F238E27FC236}">
                <a16:creationId xmlns="" xmlns:a16="http://schemas.microsoft.com/office/drawing/2014/main" id="{1B7DFE7E-1E38-4804-961B-6125F619ACEE}"/>
              </a:ext>
            </a:extLst>
          </p:cNvPr>
          <p:cNvSpPr/>
          <p:nvPr/>
        </p:nvSpPr>
        <p:spPr>
          <a:xfrm>
            <a:off x="5715000" y="742950"/>
            <a:ext cx="2198038" cy="812530"/>
          </a:xfrm>
          <a:prstGeom prst="rect">
            <a:avLst/>
          </a:prstGeom>
        </p:spPr>
        <p:txBody>
          <a:bodyPr wrap="none" lIns="91432" tIns="45716" rIns="91432" bIns="45716">
            <a:spAutoFit/>
          </a:bodyPr>
          <a:lstStyle/>
          <a:p>
            <a:pPr algn="ctr" defTabSz="1218371">
              <a:lnSpc>
                <a:spcPct val="130000"/>
              </a:lnSpc>
              <a:defRPr/>
            </a:pPr>
            <a:r>
              <a:rPr lang="en-US" sz="36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Tiếng</a:t>
            </a:r>
            <a:r>
              <a:rPr lang="en-US" sz="36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 </a:t>
            </a:r>
            <a:r>
              <a:rPr lang="en-US" sz="3600" b="1" u="sng" dirty="0" err="1">
                <a:solidFill>
                  <a:srgbClr val="FF0000"/>
                </a:solidFill>
                <a:latin typeface="HP001 4 hàng" panose="020B0603050302020204" pitchFamily="34" charset="0"/>
                <a:ea typeface="Arial-Rounded" panose="020B0500000000000000" pitchFamily="34" charset="0"/>
                <a:cs typeface="Arial-Rounded" panose="020B0500000000000000" pitchFamily="34" charset="0"/>
              </a:rPr>
              <a:t>việt</a:t>
            </a:r>
            <a:endParaRPr lang="en-US" sz="3600" b="1" u="sng" dirty="0">
              <a:solidFill>
                <a:srgbClr val="FF0000"/>
              </a:solidFill>
              <a:latin typeface="HP001 4 hàng" panose="020B0603050302020204" pitchFamily="34" charset="0"/>
              <a:ea typeface="Arial-Rounded" panose="020B0500000000000000" pitchFamily="34" charset="0"/>
              <a:cs typeface="Arial-Rounded" panose="020B0500000000000000" pitchFamily="34" charset="0"/>
            </a:endParaRPr>
          </a:p>
        </p:txBody>
      </p:sp>
      <p:sp>
        <p:nvSpPr>
          <p:cNvPr id="13" name="TextBox 12"/>
          <p:cNvSpPr txBox="1">
            <a:spLocks noChangeArrowheads="1"/>
          </p:cNvSpPr>
          <p:nvPr/>
        </p:nvSpPr>
        <p:spPr bwMode="auto">
          <a:xfrm>
            <a:off x="4419600" y="1555480"/>
            <a:ext cx="4724400" cy="249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a:lnSpc>
                <a:spcPct val="130000"/>
              </a:lnSpc>
              <a:defRPr/>
            </a:pPr>
            <a:r>
              <a:rPr lang="en-US" sz="4000" dirty="0" err="1"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Th</a:t>
            </a:r>
            <a:r>
              <a:rPr lang="vi-VN" sz="4000" dirty="0"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ư</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viện</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biết</a:t>
            </a:r>
            <a:r>
              <a:rPr lang="en-US" sz="4000" dirty="0"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đ</a:t>
            </a:r>
            <a:r>
              <a:rPr lang="en-US" sz="4000" dirty="0" err="1" smtClean="0">
                <a:solidFill>
                  <a:srgbClr val="0000FF"/>
                </a:solidFill>
                <a:latin typeface="Arial-Rounded" panose="020B0500000000000000" pitchFamily="34" charset="0"/>
                <a:ea typeface="Arial-Rounded" panose="020B0500000000000000" pitchFamily="34" charset="0"/>
                <a:cs typeface="Arial-Rounded" panose="020B0500000000000000" pitchFamily="34" charset="0"/>
              </a:rPr>
              <a:t>i</a:t>
            </a:r>
            <a:endPar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endParaRPr>
          </a:p>
          <a:p>
            <a:pPr algn="ctr">
              <a:lnSpc>
                <a:spcPct val="130000"/>
              </a:lnSpc>
              <a:defRPr/>
            </a:pP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Tiết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5,6)</a:t>
            </a:r>
          </a:p>
          <a:p>
            <a:pPr algn="ctr">
              <a:lnSpc>
                <a:spcPct val="130000"/>
              </a:lnSpc>
              <a:defRPr/>
            </a:pP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viết</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rgbClr val="0000FF"/>
                </a:solidFill>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0656473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iterate type="lt">
                                    <p:tmPct val="9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4362BC8-23C1-450F-A04C-CDB216FAA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70456"/>
            <a:ext cx="9144000" cy="2281162"/>
          </a:xfrm>
          <a:prstGeom prst="rect">
            <a:avLst/>
          </a:prstGeom>
        </p:spPr>
      </p:pic>
      <p:sp>
        <p:nvSpPr>
          <p:cNvPr id="5" name="TextBox 4">
            <a:extLst>
              <a:ext uri="{FF2B5EF4-FFF2-40B4-BE49-F238E27FC236}">
                <a16:creationId xmlns:a16="http://schemas.microsoft.com/office/drawing/2014/main" xmlns="" id="{492F972F-D50F-4D23-8D1C-EB809C819AEB}"/>
              </a:ext>
            </a:extLst>
          </p:cNvPr>
          <p:cNvSpPr txBox="1"/>
          <p:nvPr/>
        </p:nvSpPr>
        <p:spPr>
          <a:xfrm>
            <a:off x="2459491" y="268466"/>
            <a:ext cx="4225018" cy="992575"/>
          </a:xfrm>
          <a:prstGeom prst="rect">
            <a:avLst/>
          </a:prstGeom>
          <a:noFill/>
        </p:spPr>
        <p:txBody>
          <a:bodyPr wrap="square" lIns="68576" tIns="34288" rIns="68576" bIns="34288" rtlCol="0">
            <a:spAutoFit/>
          </a:bodyPr>
          <a:lstStyle/>
          <a:p>
            <a:pPr algn="ctr" defTabSz="342704">
              <a:defRPr/>
            </a:pPr>
            <a:r>
              <a:rPr lang="en-US" sz="6000"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Tiết</a:t>
            </a:r>
            <a:r>
              <a:rPr lang="en-US" sz="60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5</a:t>
            </a:r>
            <a:endParaRPr lang="en-US" sz="60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图片 2">
            <a:extLst>
              <a:ext uri="{FF2B5EF4-FFF2-40B4-BE49-F238E27FC236}">
                <a16:creationId xmlns:a16="http://schemas.microsoft.com/office/drawing/2014/main" xmlns="" id="{A454A4BE-2236-42E2-94A0-FF65D10270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5700" y="942179"/>
            <a:ext cx="5322761" cy="3856553"/>
          </a:xfrm>
          <a:prstGeom prst="rect">
            <a:avLst/>
          </a:prstGeom>
        </p:spPr>
      </p:pic>
      <p:sp>
        <p:nvSpPr>
          <p:cNvPr id="7"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062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419600" y="1885950"/>
            <a:ext cx="4759510" cy="333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52400" y="742950"/>
            <a:ext cx="4966851" cy="3657600"/>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400" i="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a:t>
            </a:r>
            <a:r>
              <a:rPr lang="en-US" sz="2400" i="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ý:</a:t>
            </a:r>
          </a:p>
          <a:p>
            <a:pPr>
              <a:lnSpc>
                <a:spcPct val="120000"/>
              </a:lnSpc>
            </a:pPr>
            <a:r>
              <a:rPr lang="vi-VN" sz="24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Em muốn giới thiệu về đồ dùng học tập nào?</a:t>
            </a:r>
          </a:p>
          <a:p>
            <a:pPr>
              <a:lnSpc>
                <a:spcPct val="120000"/>
              </a:lnSpc>
            </a:pPr>
            <a:r>
              <a:rPr lang="vi-VN" sz="24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Đồ vật đó có hình dạng, màu sắc như thế nào?</a:t>
            </a:r>
          </a:p>
          <a:p>
            <a:pPr>
              <a:lnSpc>
                <a:spcPct val="120000"/>
              </a:lnSpc>
            </a:pPr>
            <a:r>
              <a:rPr lang="vi-VN" sz="24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Công dụng của đồ vật đó là gì?</a:t>
            </a:r>
          </a:p>
          <a:p>
            <a:pPr>
              <a:lnSpc>
                <a:spcPct val="120000"/>
              </a:lnSpc>
            </a:pPr>
            <a:r>
              <a:rPr lang="vi-VN" sz="24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Làm thế nào để bảo quản đồ vật đó?</a:t>
            </a:r>
          </a:p>
        </p:txBody>
      </p:sp>
      <p:sp>
        <p:nvSpPr>
          <p:cNvPr id="4" name="TextBox 3"/>
          <p:cNvSpPr txBox="1"/>
          <p:nvPr/>
        </p:nvSpPr>
        <p:spPr>
          <a:xfrm>
            <a:off x="623459" y="36562"/>
            <a:ext cx="6234541" cy="553988"/>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dùng</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tập</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3" y="-14465"/>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799" y="236984"/>
            <a:ext cx="1304925" cy="1285875"/>
          </a:xfrm>
          <a:prstGeom prst="rect">
            <a:avLst/>
          </a:prstGeom>
        </p:spPr>
      </p:pic>
      <p:sp>
        <p:nvSpPr>
          <p:cNvPr id="8"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8"/>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0"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8100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750"/>
                                        <p:tgtEl>
                                          <p:spTgt spid="1026"/>
                                        </p:tgtEl>
                                      </p:cBhvr>
                                    </p:animEffect>
                                    <p:anim calcmode="lin" valueType="num">
                                      <p:cBhvr>
                                        <p:cTn id="15" dur="750" fill="hold"/>
                                        <p:tgtEl>
                                          <p:spTgt spid="1026"/>
                                        </p:tgtEl>
                                        <p:attrNameLst>
                                          <p:attrName>ppt_x</p:attrName>
                                        </p:attrNameLst>
                                      </p:cBhvr>
                                      <p:tavLst>
                                        <p:tav tm="0">
                                          <p:val>
                                            <p:strVal val="#ppt_x"/>
                                          </p:val>
                                        </p:tav>
                                        <p:tav tm="100000">
                                          <p:val>
                                            <p:strVal val="#ppt_x"/>
                                          </p:val>
                                        </p:tav>
                                      </p:tavLst>
                                    </p:anim>
                                    <p:anim calcmode="lin" valueType="num">
                                      <p:cBhvr>
                                        <p:cTn id="16" dur="75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3459" y="36562"/>
            <a:ext cx="6234541" cy="553988"/>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1.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về</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đồ</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dùng</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tập</a:t>
            </a:r>
            <a:r>
              <a:rPr lang="en-US"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của</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5"/>
          <p:cNvSpPr/>
          <p:nvPr/>
        </p:nvSpPr>
        <p:spPr>
          <a:xfrm>
            <a:off x="228600" y="590550"/>
            <a:ext cx="8458200" cy="3733800"/>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2400" i="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Mẫu</a:t>
            </a:r>
            <a:r>
              <a:rPr lang="en-US" sz="2400" i="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20000"/>
              </a:lnSpc>
            </a:pPr>
            <a:r>
              <a:rPr lang="vi-VN" sz="24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Em muốn giới thiệu về chiếc hộp bút của em.</a:t>
            </a:r>
          </a:p>
          <a:p>
            <a:pPr algn="just">
              <a:lnSpc>
                <a:spcPct val="120000"/>
              </a:lnSpc>
            </a:pPr>
            <a:r>
              <a:rPr lang="vi-VN" sz="24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Hộp bút của em được làm bằng vải, màu </a:t>
            </a:r>
            <a:r>
              <a:rPr lang="en-US" sz="2400" dirty="0" err="1"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hồng</a:t>
            </a:r>
            <a:r>
              <a:rPr lang="vi-VN" sz="24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có </a:t>
            </a:r>
            <a:r>
              <a:rPr lang="en-US" sz="2400" dirty="0" err="1"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gắn</a:t>
            </a:r>
            <a:r>
              <a:rPr lang="en-US" sz="24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những họa tiết rất dễ thương.</a:t>
            </a:r>
          </a:p>
          <a:p>
            <a:pPr algn="just">
              <a:lnSpc>
                <a:spcPct val="120000"/>
              </a:lnSpc>
            </a:pPr>
            <a:r>
              <a:rPr lang="vi-VN" sz="24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Em thường đựng bút, thước, tẩy,… trong hộp bút. Có hộp bút nên các đồ vật luôn được sắp xếp ngăn nắp</a:t>
            </a:r>
          </a:p>
          <a:p>
            <a:pPr algn="just">
              <a:lnSpc>
                <a:spcPct val="120000"/>
              </a:lnSpc>
            </a:pPr>
            <a:r>
              <a:rPr lang="vi-VN" sz="2400" dirty="0" smtClean="0">
                <a:solidFill>
                  <a:srgbClr val="CC0099"/>
                </a:solidFill>
                <a:latin typeface="Arial-Rounded" panose="020B0500000000000000" pitchFamily="34" charset="0"/>
                <a:ea typeface="Arial-Rounded" panose="020B0500000000000000" pitchFamily="34" charset="0"/>
                <a:cs typeface="Arial-Rounded" panose="020B0500000000000000" pitchFamily="34" charset="0"/>
              </a:rPr>
              <a:t>- Em thường giữ gìn hộp bút cẩn thận và thường giặt để hộp bút luôn sạch sẽ.</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2385" b="100000" l="0" r="100000">
                        <a14:foregroundMark x1="34692" y1="43077" x2="39000" y2="52538"/>
                        <a14:foregroundMark x1="59231" y1="38385" x2="49308" y2="52538"/>
                        <a14:foregroundMark x1="35692" y1="33692" x2="41308" y2="53000"/>
                        <a14:foregroundMark x1="24846" y1="97308" x2="47923" y2="72769"/>
                        <a14:foregroundMark x1="74308" y1="40692" x2="74308" y2="54385"/>
                        <a14:foregroundMark x1="18610" y1="37717" x2="32754" y2="37717"/>
                        <a14:foregroundMark x1="35484" y1="28536" x2="46898" y2="54839"/>
                        <a14:foregroundMark x1="58809" y1="32010" x2="53350" y2="54839"/>
                      </a14:backgroundRemoval>
                    </a14:imgEffect>
                  </a14:imgLayer>
                </a14:imgProps>
              </a:ext>
              <a:ext uri="{28A0092B-C50C-407E-A947-70E740481C1C}">
                <a14:useLocalDpi xmlns:a14="http://schemas.microsoft.com/office/drawing/2010/main" val="0"/>
              </a:ext>
            </a:extLst>
          </a:blip>
          <a:stretch>
            <a:fillRect/>
          </a:stretch>
        </p:blipFill>
        <p:spPr>
          <a:xfrm>
            <a:off x="7467600" y="3487856"/>
            <a:ext cx="1676400" cy="1676400"/>
          </a:xfrm>
          <a:prstGeom prst="rect">
            <a:avLst/>
          </a:prstGeom>
        </p:spPr>
      </p:pic>
      <p:sp>
        <p:nvSpPr>
          <p:cNvPr id="8" name="TextBox 1"/>
          <p:cNvSpPr txBox="1"/>
          <p:nvPr/>
        </p:nvSpPr>
        <p:spPr>
          <a:xfrm>
            <a:off x="-2420092" y="6562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5692" y="36353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5174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4" dur="500"/>
                                        <p:tgtEl>
                                          <p:spTgt spid="6">
                                            <p:txEl>
                                              <p:pRg st="2" end="2"/>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0" dur="500"/>
                                        <p:tgtEl>
                                          <p:spTgt spid="6">
                                            <p:txEl>
                                              <p:pRg st="4" end="4"/>
                                            </p:txEl>
                                          </p:spTgt>
                                        </p:tgtEl>
                                      </p:cBhvr>
                                    </p:animEffect>
                                  </p:childTnLst>
                                </p:cTn>
                              </p:par>
                              <p:par>
                                <p:cTn id="31" presetID="2" presetClass="entr" presetSubtype="2"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cstate="print">
            <a:extLst>
              <a:ext uri="{BEBA8EAE-BF5A-486C-A8C5-ECC9F3942E4B}">
                <a14:imgProps xmlns:a14="http://schemas.microsoft.com/office/drawing/2010/main">
                  <a14:imgLayer r:embed="rId4">
                    <a14:imgEffect>
                      <a14:backgroundRemoval t="2250" b="94198" l="0" r="100000">
                        <a14:foregroundMark x1="31063" y1="27057" x2="59062" y2="83481"/>
                        <a14:foregroundMark x1="13500" y1="86442" x2="87938" y2="87567"/>
                        <a14:foregroundMark x1="52875" y1="33333" x2="56750" y2="48845"/>
                        <a14:foregroundMark x1="90625" y1="28538" x2="84438" y2="45471"/>
                        <a14:foregroundMark x1="93000" y1="30018" x2="82875" y2="48845"/>
                        <a14:foregroundMark x1="77000" y1="10776" x2="65688" y2="23327"/>
                        <a14:foregroundMark x1="27938" y1="10065" x2="35313" y2="20426"/>
                        <a14:foregroundMark x1="21688" y1="9710" x2="33000" y2="22262"/>
                        <a14:foregroundMark x1="75438" y1="10776" x2="66875" y2="24808"/>
                        <a14:foregroundMark x1="12750" y1="25577" x2="17813" y2="36649"/>
                        <a14:foregroundMark x1="10750" y1="28538" x2="24438" y2="29603"/>
                        <a14:foregroundMark x1="7688" y1="28893" x2="22063" y2="32919"/>
                        <a14:foregroundMark x1="25188" y1="45885" x2="31063" y2="71699"/>
                        <a14:foregroundMark x1="17813" y1="48076" x2="42313" y2="60628"/>
                        <a14:foregroundMark x1="48563" y1="24097" x2="51688" y2="45115"/>
                        <a14:foregroundMark x1="78938" y1="14150" x2="69250" y2="21847"/>
                        <a14:foregroundMark x1="26750" y1="7874" x2="33750" y2="16341"/>
                        <a14:foregroundMark x1="9625" y1="82416" x2="68813" y2="84606"/>
                      </a14:backgroundRemoval>
                    </a14:imgEffect>
                  </a14:imgLayer>
                </a14:imgProps>
              </a:ext>
              <a:ext uri="{28A0092B-C50C-407E-A947-70E740481C1C}">
                <a14:useLocalDpi xmlns:a14="http://schemas.microsoft.com/office/drawing/2010/main" val="0"/>
              </a:ext>
            </a:extLst>
          </a:blip>
          <a:stretch>
            <a:fillRect/>
          </a:stretch>
        </p:blipFill>
        <p:spPr>
          <a:xfrm>
            <a:off x="6477000" y="2480664"/>
            <a:ext cx="2667000" cy="2815353"/>
          </a:xfrm>
          <a:prstGeom prst="rect">
            <a:avLst/>
          </a:prstGeom>
        </p:spPr>
      </p:pic>
      <p:sp>
        <p:nvSpPr>
          <p:cNvPr id="4" name="TextBox 3"/>
          <p:cNvSpPr txBox="1"/>
          <p:nvPr/>
        </p:nvSpPr>
        <p:spPr>
          <a:xfrm>
            <a:off x="304804" y="57150"/>
            <a:ext cx="8610596" cy="504102"/>
          </a:xfrm>
          <a:prstGeom prst="rect">
            <a:avLst/>
          </a:prstGeom>
          <a:noFill/>
        </p:spPr>
        <p:txBody>
          <a:bodyPr wrap="square" lIns="91430" tIns="45715" rIns="91430" bIns="45715" rtlCol="0">
            <a:spAutoFit/>
          </a:bodyPr>
          <a:lstStyle/>
          <a:p>
            <a:pPr defTabSz="914310">
              <a:lnSpc>
                <a:spcPct val="120000"/>
              </a:lnSpc>
            </a:pPr>
            <a:r>
              <a:rPr lang="en-US" sz="25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2. </a:t>
            </a:r>
            <a:r>
              <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Viết 4 – 5 câu giới thiệu về đồ dùng học tập em đã nói ở trên</a:t>
            </a:r>
            <a:r>
              <a:rPr lang="vi-VN" sz="25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sz="25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p:cNvSpPr/>
          <p:nvPr/>
        </p:nvSpPr>
        <p:spPr>
          <a:xfrm>
            <a:off x="2631143" y="699976"/>
            <a:ext cx="3810000" cy="987086"/>
          </a:xfrm>
          <a:prstGeom prst="ellipse">
            <a:avLst/>
          </a:prstGeom>
          <a:solidFill>
            <a:srgbClr val="FF6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smtClean="0">
                <a:latin typeface="Arial-Rounded" panose="020B0500000000000000" pitchFamily="34" charset="0"/>
                <a:ea typeface="Arial-Rounded" panose="020B0500000000000000" pitchFamily="34" charset="0"/>
                <a:cs typeface="Arial-Rounded" panose="020B0500000000000000" pitchFamily="34" charset="0"/>
              </a:rPr>
              <a:t>Giới</a:t>
            </a:r>
            <a:r>
              <a:rPr lang="en-US" sz="23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300" dirty="0" err="1" smtClean="0">
                <a:latin typeface="Arial-Rounded" panose="020B0500000000000000" pitchFamily="34" charset="0"/>
                <a:ea typeface="Arial-Rounded" panose="020B0500000000000000" pitchFamily="34" charset="0"/>
                <a:cs typeface="Arial-Rounded" panose="020B0500000000000000" pitchFamily="34" charset="0"/>
              </a:rPr>
              <a:t>thiệu</a:t>
            </a:r>
            <a:r>
              <a:rPr lang="en-US" sz="2300" dirty="0" smtClean="0">
                <a:latin typeface="Arial-Rounded" panose="020B0500000000000000" pitchFamily="34" charset="0"/>
                <a:ea typeface="Arial-Rounded" panose="020B0500000000000000" pitchFamily="34" charset="0"/>
                <a:cs typeface="Arial-Rounded" panose="020B0500000000000000" pitchFamily="34" charset="0"/>
              </a:rPr>
              <a:t> </a:t>
            </a:r>
            <a:r>
              <a:rPr lang="vi-VN" sz="2300" dirty="0" smtClean="0">
                <a:latin typeface="Arial-Rounded" panose="020B0500000000000000" pitchFamily="34" charset="0"/>
                <a:ea typeface="Arial-Rounded" panose="020B0500000000000000" pitchFamily="34" charset="0"/>
                <a:cs typeface="Arial-Rounded" panose="020B0500000000000000" pitchFamily="34" charset="0"/>
              </a:rPr>
              <a:t>đồ</a:t>
            </a:r>
            <a:r>
              <a:rPr lang="en-US" sz="23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300" dirty="0" err="1" smtClean="0">
                <a:latin typeface="Arial-Rounded" panose="020B0500000000000000" pitchFamily="34" charset="0"/>
                <a:ea typeface="Arial-Rounded" panose="020B0500000000000000" pitchFamily="34" charset="0"/>
                <a:cs typeface="Arial-Rounded" panose="020B0500000000000000" pitchFamily="34" charset="0"/>
              </a:rPr>
              <a:t>dùng</a:t>
            </a:r>
            <a:r>
              <a:rPr lang="en-US" sz="23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30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sz="23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300" dirty="0" err="1" smtClean="0">
                <a:latin typeface="Arial-Rounded" panose="020B0500000000000000" pitchFamily="34" charset="0"/>
                <a:ea typeface="Arial-Rounded" panose="020B0500000000000000" pitchFamily="34" charset="0"/>
                <a:cs typeface="Arial-Rounded" panose="020B0500000000000000" pitchFamily="34" charset="0"/>
              </a:rPr>
              <a:t>tập</a:t>
            </a:r>
            <a:endParaRPr lang="en-US" sz="23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1" name="Curved Connector 30"/>
          <p:cNvCxnSpPr>
            <a:stCxn id="23" idx="6"/>
            <a:endCxn id="58" idx="0"/>
          </p:cNvCxnSpPr>
          <p:nvPr/>
        </p:nvCxnSpPr>
        <p:spPr>
          <a:xfrm>
            <a:off x="6441143" y="1193519"/>
            <a:ext cx="1351429" cy="921031"/>
          </a:xfrm>
          <a:prstGeom prst="curvedConnector2">
            <a:avLst/>
          </a:prstGeom>
          <a:ln w="19050">
            <a:solidFill>
              <a:srgbClr val="F600F6"/>
            </a:solidFill>
            <a:tailEnd type="arrow"/>
          </a:ln>
        </p:spPr>
        <p:style>
          <a:lnRef idx="1">
            <a:schemeClr val="accent1"/>
          </a:lnRef>
          <a:fillRef idx="0">
            <a:schemeClr val="accent1"/>
          </a:fillRef>
          <a:effectRef idx="0">
            <a:schemeClr val="accent1"/>
          </a:effectRef>
          <a:fontRef idx="minor">
            <a:schemeClr val="tx1"/>
          </a:fontRef>
        </p:style>
      </p:cxnSp>
      <p:cxnSp>
        <p:nvCxnSpPr>
          <p:cNvPr id="3082" name="Curved Connector 3081"/>
          <p:cNvCxnSpPr>
            <a:stCxn id="23" idx="2"/>
            <a:endCxn id="3094" idx="0"/>
          </p:cNvCxnSpPr>
          <p:nvPr/>
        </p:nvCxnSpPr>
        <p:spPr>
          <a:xfrm rot="10800000" flipV="1">
            <a:off x="901399" y="1193519"/>
            <a:ext cx="1729744" cy="919910"/>
          </a:xfrm>
          <a:prstGeom prst="curvedConnector2">
            <a:avLst/>
          </a:prstGeom>
          <a:ln w="19050">
            <a:solidFill>
              <a:srgbClr val="F600F6"/>
            </a:solidFill>
            <a:tailEnd type="arrow"/>
          </a:ln>
        </p:spPr>
        <p:style>
          <a:lnRef idx="1">
            <a:schemeClr val="accent1"/>
          </a:lnRef>
          <a:fillRef idx="0">
            <a:schemeClr val="accent1"/>
          </a:fillRef>
          <a:effectRef idx="0">
            <a:schemeClr val="accent1"/>
          </a:effectRef>
          <a:fontRef idx="minor">
            <a:schemeClr val="tx1"/>
          </a:fontRef>
        </p:style>
      </p:cxnSp>
      <p:sp>
        <p:nvSpPr>
          <p:cNvPr id="3094" name="Rounded Rectangle 3093"/>
          <p:cNvSpPr/>
          <p:nvPr/>
        </p:nvSpPr>
        <p:spPr>
          <a:xfrm>
            <a:off x="301215" y="2113429"/>
            <a:ext cx="1200368" cy="533400"/>
          </a:xfrm>
          <a:prstGeom prst="roundRect">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(1)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Tên</a:t>
            </a:r>
            <a:endParaRPr lang="en-US" sz="2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Rounded Rectangle 55"/>
          <p:cNvSpPr/>
          <p:nvPr/>
        </p:nvSpPr>
        <p:spPr>
          <a:xfrm>
            <a:off x="1596615" y="2114550"/>
            <a:ext cx="2939528" cy="533400"/>
          </a:xfrm>
          <a:prstGeom prst="roundRect">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(2)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Hình</a:t>
            </a: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dạng</a:t>
            </a: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màu</a:t>
            </a: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sắc</a:t>
            </a:r>
            <a:endParaRPr lang="en-US" sz="2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Rounded Rectangle 56"/>
          <p:cNvSpPr/>
          <p:nvPr/>
        </p:nvSpPr>
        <p:spPr>
          <a:xfrm>
            <a:off x="4612343" y="2114550"/>
            <a:ext cx="1920240" cy="533400"/>
          </a:xfrm>
          <a:prstGeom prst="roundRect">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(3)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Công</a:t>
            </a: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endParaRPr lang="en-US" sz="2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Rounded Rectangle 57"/>
          <p:cNvSpPr/>
          <p:nvPr/>
        </p:nvSpPr>
        <p:spPr>
          <a:xfrm>
            <a:off x="6593543" y="2114550"/>
            <a:ext cx="2398057" cy="533400"/>
          </a:xfrm>
          <a:prstGeom prst="roundRect">
            <a:avLst/>
          </a:prstGeom>
          <a:solidFill>
            <a:srgbClr val="FF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(4)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Cách</a:t>
            </a: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bảo</a:t>
            </a:r>
            <a:r>
              <a:rPr lang="en-US" sz="2200" dirty="0"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quản</a:t>
            </a:r>
            <a:endParaRPr lang="en-US" sz="22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100" name="Straight Arrow Connector 3099"/>
          <p:cNvCxnSpPr>
            <a:endCxn id="56" idx="0"/>
          </p:cNvCxnSpPr>
          <p:nvPr/>
        </p:nvCxnSpPr>
        <p:spPr>
          <a:xfrm flipH="1">
            <a:off x="3066379" y="1653474"/>
            <a:ext cx="892436" cy="461076"/>
          </a:xfrm>
          <a:prstGeom prst="straightConnector1">
            <a:avLst/>
          </a:prstGeom>
          <a:ln w="19050">
            <a:solidFill>
              <a:srgbClr val="F600F6"/>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7" idx="0"/>
          </p:cNvCxnSpPr>
          <p:nvPr/>
        </p:nvCxnSpPr>
        <p:spPr>
          <a:xfrm>
            <a:off x="4904154" y="1687062"/>
            <a:ext cx="668309" cy="427488"/>
          </a:xfrm>
          <a:prstGeom prst="straightConnector1">
            <a:avLst/>
          </a:prstGeom>
          <a:ln w="19050">
            <a:solidFill>
              <a:srgbClr val="F600F6"/>
            </a:solidFill>
            <a:tailEnd type="arrow"/>
          </a:ln>
        </p:spPr>
        <p:style>
          <a:lnRef idx="1">
            <a:schemeClr val="accent1"/>
          </a:lnRef>
          <a:fillRef idx="0">
            <a:schemeClr val="accent1"/>
          </a:fillRef>
          <a:effectRef idx="0">
            <a:schemeClr val="accent1"/>
          </a:effectRef>
          <a:fontRef idx="minor">
            <a:schemeClr val="tx1"/>
          </a:fontRef>
        </p:style>
      </p:cxnSp>
      <p:sp>
        <p:nvSpPr>
          <p:cNvPr id="13" name="TextBox 1"/>
          <p:cNvSpPr txBox="1"/>
          <p:nvPr/>
        </p:nvSpPr>
        <p:spPr>
          <a:xfrm>
            <a:off x="-2420092" y="6562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5"/>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14"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5692" y="36353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222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animEffect transition="in" filter="wipe(up)">
                                      <p:cBhvr>
                                        <p:cTn id="19" dur="500"/>
                                        <p:tgtEl>
                                          <p:spTgt spid="308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94"/>
                                        </p:tgtEl>
                                        <p:attrNameLst>
                                          <p:attrName>style.visibility</p:attrName>
                                        </p:attrNameLst>
                                      </p:cBhvr>
                                      <p:to>
                                        <p:strVal val="visible"/>
                                      </p:to>
                                    </p:set>
                                    <p:animEffect transition="in" filter="fade">
                                      <p:cBhvr>
                                        <p:cTn id="23" dur="500"/>
                                        <p:tgtEl>
                                          <p:spTgt spid="3094"/>
                                        </p:tgtEl>
                                      </p:cBhvr>
                                    </p:animEffect>
                                  </p:childTnLst>
                                </p:cTn>
                              </p:par>
                              <p:par>
                                <p:cTn id="24" presetID="22" presetClass="entr" presetSubtype="1" fill="hold" nodeType="withEffect">
                                  <p:stCondLst>
                                    <p:cond delay="0"/>
                                  </p:stCondLst>
                                  <p:childTnLst>
                                    <p:set>
                                      <p:cBhvr>
                                        <p:cTn id="25" dur="1" fill="hold">
                                          <p:stCondLst>
                                            <p:cond delay="0"/>
                                          </p:stCondLst>
                                        </p:cTn>
                                        <p:tgtEl>
                                          <p:spTgt spid="3100"/>
                                        </p:tgtEl>
                                        <p:attrNameLst>
                                          <p:attrName>style.visibility</p:attrName>
                                        </p:attrNameLst>
                                      </p:cBhvr>
                                      <p:to>
                                        <p:strVal val="visible"/>
                                      </p:to>
                                    </p:set>
                                    <p:animEffect transition="in" filter="wipe(up)">
                                      <p:cBhvr>
                                        <p:cTn id="26" dur="500"/>
                                        <p:tgtEl>
                                          <p:spTgt spid="310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22" presetClass="entr" presetSubtype="1"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up)">
                                      <p:cBhvr>
                                        <p:cTn id="33" dur="500"/>
                                        <p:tgtEl>
                                          <p:spTgt spid="65"/>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22" presetClass="entr" presetSubtype="1"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up)">
                                      <p:cBhvr>
                                        <p:cTn id="40" dur="500"/>
                                        <p:tgtEl>
                                          <p:spTgt spid="31"/>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1+#ppt_w/2"/>
                                          </p:val>
                                        </p:tav>
                                        <p:tav tm="100000">
                                          <p:val>
                                            <p:strVal val="#ppt_x"/>
                                          </p:val>
                                        </p:tav>
                                      </p:tavLst>
                                    </p:anim>
                                    <p:anim calcmode="lin" valueType="num">
                                      <p:cBhvr additive="base">
                                        <p:cTn id="4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3094" grpId="0" animBg="1"/>
      <p:bldP spid="56"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4362BC8-23C1-450F-A04C-CDB216FAA3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70456"/>
            <a:ext cx="9144000" cy="2281162"/>
          </a:xfrm>
          <a:prstGeom prst="rect">
            <a:avLst/>
          </a:prstGeom>
        </p:spPr>
      </p:pic>
      <p:sp>
        <p:nvSpPr>
          <p:cNvPr id="5" name="TextBox 4">
            <a:extLst>
              <a:ext uri="{FF2B5EF4-FFF2-40B4-BE49-F238E27FC236}">
                <a16:creationId xmlns:a16="http://schemas.microsoft.com/office/drawing/2014/main" xmlns="" id="{492F972F-D50F-4D23-8D1C-EB809C819AEB}"/>
              </a:ext>
            </a:extLst>
          </p:cNvPr>
          <p:cNvSpPr txBox="1"/>
          <p:nvPr/>
        </p:nvSpPr>
        <p:spPr>
          <a:xfrm>
            <a:off x="2057400" y="268465"/>
            <a:ext cx="5312909" cy="1300352"/>
          </a:xfrm>
          <a:prstGeom prst="rect">
            <a:avLst/>
          </a:prstGeom>
          <a:noFill/>
        </p:spPr>
        <p:txBody>
          <a:bodyPr wrap="square" lIns="68576" tIns="34288" rIns="68576" bIns="34288" rtlCol="0">
            <a:spAutoFit/>
          </a:bodyPr>
          <a:lstStyle/>
          <a:p>
            <a:pPr algn="ctr" defTabSz="342704">
              <a:defRPr/>
            </a:pPr>
            <a:r>
              <a:rPr lang="en-US" sz="40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THẢO LUẬN NHÓM </a:t>
            </a:r>
            <a:r>
              <a:rPr lang="en-US" sz="40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ĐÔI</a:t>
            </a:r>
          </a:p>
          <a:p>
            <a:pPr algn="ctr" defTabSz="342704">
              <a:defRPr/>
            </a:pPr>
            <a:r>
              <a:rPr lang="en-US" sz="40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(5 </a:t>
            </a:r>
            <a:r>
              <a:rPr lang="en-US" sz="4000" dirty="0" err="1"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Phút</a:t>
            </a:r>
            <a:r>
              <a:rPr lang="en-US" sz="4000" dirty="0" smtClean="0">
                <a:solidFill>
                  <a:srgbClr val="0000CC"/>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1">
            <a:extLst>
              <a:ext uri="{FF2B5EF4-FFF2-40B4-BE49-F238E27FC236}">
                <a16:creationId xmlns:a16="http://schemas.microsoft.com/office/drawing/2014/main" xmlns="" id="{0DD3F0C2-F225-43C3-A5ED-11331DBDD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645" y="1782523"/>
            <a:ext cx="3712709" cy="3381421"/>
          </a:xfrm>
          <a:prstGeom prst="rect">
            <a:avLst/>
          </a:prstGeom>
        </p:spPr>
      </p:pic>
      <p:sp>
        <p:nvSpPr>
          <p:cNvPr id="6" name="TextBox 1"/>
          <p:cNvSpPr txBox="1"/>
          <p:nvPr/>
        </p:nvSpPr>
        <p:spPr>
          <a:xfrm>
            <a:off x="-2572492" y="503826"/>
            <a:ext cx="2057400" cy="2585320"/>
          </a:xfrm>
          <a:prstGeom prst="rect">
            <a:avLst/>
          </a:prstGeom>
          <a:solidFill>
            <a:schemeClr val="bg1"/>
          </a:solidFill>
        </p:spPr>
        <p:txBody>
          <a:bodyPr wrap="square" lIns="91430" tIns="45715" rIns="91430" bIns="45715"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giảng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thiết</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kế</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bởi</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endPar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LH: FB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Vũ</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0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6"/>
              </a:rPr>
              <a:t>https://www.facebook.com/vuhong1972</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hlinkClick r:id="rId7"/>
              </a:rPr>
              <a:t>hongvu7219@gmail.com</a:t>
            </a:r>
            <a:r>
              <a:rPr lang="en-US" sz="20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7917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62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2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fontScheme name="3yt03cxc">
      <a:majorFont>
        <a:latin typeface="字魂5号-无外润黑体" panose="020F0302020204030204"/>
        <a:ea typeface="字魂58号-创中黑"/>
        <a:cs typeface=""/>
      </a:majorFont>
      <a:minorFont>
        <a:latin typeface="字魂5号-无外润黑体" panose="020F0502020204030204"/>
        <a:ea typeface="字魂58号-创中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fontScheme name="3yt03cxc">
      <a:majorFont>
        <a:latin typeface="字魂5号-无外润黑体" panose="020F0302020204030204"/>
        <a:ea typeface="字魂58号-创中黑"/>
        <a:cs typeface=""/>
      </a:majorFont>
      <a:minorFont>
        <a:latin typeface="字魂5号-无外润黑体" panose="020F0502020204030204"/>
        <a:ea typeface="字魂58号-创中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fontScheme name="3yt03cxc">
      <a:majorFont>
        <a:latin typeface="字魂5号-无外润黑体" panose="020F0302020204030204"/>
        <a:ea typeface="字魂58号-创中黑"/>
        <a:cs typeface=""/>
      </a:majorFont>
      <a:minorFont>
        <a:latin typeface="字魂5号-无外润黑体" panose="020F0502020204030204"/>
        <a:ea typeface="字魂58号-创中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6E4E4"/>
    </a:lt2>
    <a:accent1>
      <a:srgbClr val="EC4A02"/>
    </a:accent1>
    <a:accent2>
      <a:srgbClr val="FFAF00"/>
    </a:accent2>
    <a:accent3>
      <a:srgbClr val="005D01"/>
    </a:accent3>
    <a:accent4>
      <a:srgbClr val="FFAB00"/>
    </a:accent4>
    <a:accent5>
      <a:srgbClr val="FFEC32"/>
    </a:accent5>
    <a:accent6>
      <a:srgbClr val="6EAC46"/>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183</TotalTime>
  <Words>995</Words>
  <Application>Microsoft Office PowerPoint</Application>
  <PresentationFormat>On-screen Show (16:9)</PresentationFormat>
  <Paragraphs>133</Paragraphs>
  <Slides>18</Slides>
  <Notes>18</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Office Theme</vt:lpstr>
      <vt:lpstr>Office 主题​​</vt:lpstr>
      <vt:lpstr>自定义设计方案</vt:lpstr>
      <vt:lpstr>1_自定义设计方案</vt:lpstr>
      <vt:lpstr>1_Office 主题</vt:lpstr>
      <vt:lpstr>3_Office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MYLAPTOP</cp:lastModifiedBy>
  <cp:revision>14</cp:revision>
  <dcterms:created xsi:type="dcterms:W3CDTF">2021-12-25T09:18:37Z</dcterms:created>
  <dcterms:modified xsi:type="dcterms:W3CDTF">2021-12-25T14:33:38Z</dcterms:modified>
</cp:coreProperties>
</file>