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1" r:id="rId3"/>
    <p:sldMasterId id="2147483715" r:id="rId4"/>
    <p:sldMasterId id="2147483726" r:id="rId5"/>
    <p:sldMasterId id="2147483738" r:id="rId6"/>
    <p:sldMasterId id="2147483755" r:id="rId7"/>
    <p:sldMasterId id="2147483761" r:id="rId8"/>
  </p:sldMasterIdLst>
  <p:notesMasterIdLst>
    <p:notesMasterId r:id="rId38"/>
  </p:notesMasterIdLst>
  <p:sldIdLst>
    <p:sldId id="257" r:id="rId9"/>
    <p:sldId id="260" r:id="rId10"/>
    <p:sldId id="264" r:id="rId11"/>
    <p:sldId id="258" r:id="rId12"/>
    <p:sldId id="259"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61" r:id="rId33"/>
    <p:sldId id="284" r:id="rId34"/>
    <p:sldId id="285" r:id="rId35"/>
    <p:sldId id="262" r:id="rId36"/>
    <p:sldId id="263"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CC00"/>
    <a:srgbClr val="FF3399"/>
    <a:srgbClr val="0033CC"/>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516" y="-2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E5F7AC-8318-4EE1-AA0C-841DCB675491}" type="datetimeFigureOut">
              <a:rPr lang="en-US" smtClean="0"/>
              <a:t>19/12/2021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15470-BDC3-4C25-9AEA-15C28E16995E}" type="slidenum">
              <a:rPr lang="en-US" smtClean="0"/>
              <a:t>‹#›</a:t>
            </a:fld>
            <a:endParaRPr lang="en-US"/>
          </a:p>
        </p:txBody>
      </p:sp>
    </p:spTree>
    <p:extLst>
      <p:ext uri="{BB962C8B-B14F-4D97-AF65-F5344CB8AC3E}">
        <p14:creationId xmlns:p14="http://schemas.microsoft.com/office/powerpoint/2010/main" val="285076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xmlns="" id="{903785EC-C292-4557-BEB4-B80799FF4BCC}"/>
              </a:ext>
            </a:extLst>
          </p:cNvPr>
          <p:cNvSpPr>
            <a:spLocks noGrp="1" noRot="1" noChangeAspect="1" noChangeArrowheads="1" noTextEdit="1"/>
          </p:cNvSpPr>
          <p:nvPr>
            <p:ph type="sldImg"/>
          </p:nvPr>
        </p:nvSpPr>
        <p:spPr>
          <a:ln/>
        </p:spPr>
      </p:sp>
      <p:sp>
        <p:nvSpPr>
          <p:cNvPr id="48131" name="备注占位符 2">
            <a:extLst>
              <a:ext uri="{FF2B5EF4-FFF2-40B4-BE49-F238E27FC236}">
                <a16:creationId xmlns:a16="http://schemas.microsoft.com/office/drawing/2014/main" xmlns="" id="{46C6C3CB-5D56-472C-A5ED-21956171EF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8132" name="灯片编号占位符 3">
            <a:extLst>
              <a:ext uri="{FF2B5EF4-FFF2-40B4-BE49-F238E27FC236}">
                <a16:creationId xmlns:a16="http://schemas.microsoft.com/office/drawing/2014/main" xmlns="" id="{D24A0B82-5B53-43AC-8DDA-12EE4F1446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defTabSz="914400" eaLnBrk="0" fontAlgn="base" hangingPunct="0">
              <a:spcBef>
                <a:spcPct val="0"/>
              </a:spcBef>
              <a:spcAft>
                <a:spcPct val="0"/>
              </a:spcAft>
              <a:defRPr/>
            </a:pPr>
            <a:fld id="{04623BC6-352B-4576-93C5-5BD9B6988E71}" type="slidenum">
              <a:rPr lang="zh-CN" altLang="en-US" smtClean="0">
                <a:solidFill>
                  <a:srgbClr val="000000"/>
                </a:solidFill>
                <a:latin typeface=".VnAvant" panose="020B7200000000000000" pitchFamily="34" charset="0"/>
              </a:rPr>
              <a:pPr defTabSz="914400" eaLnBrk="0" fontAlgn="base" hangingPunct="0">
                <a:spcBef>
                  <a:spcPct val="0"/>
                </a:spcBef>
                <a:spcAft>
                  <a:spcPct val="0"/>
                </a:spcAft>
                <a:defRPr/>
              </a:pPr>
              <a:t>1</a:t>
            </a:fld>
            <a:endParaRPr lang="zh-CN" altLang="en-US">
              <a:solidFill>
                <a:srgbClr val="000000"/>
              </a:solidFill>
              <a:latin typeface=".VnAvant" panose="020B7200000000000000"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2F215470-BDC3-4C25-9AEA-15C28E16995E}" type="slidenum">
              <a:rPr lang="en-US" smtClean="0"/>
              <a:t>10</a:t>
            </a:fld>
            <a:endParaRPr lang="en-US"/>
          </a:p>
        </p:txBody>
      </p:sp>
    </p:spTree>
    <p:extLst>
      <p:ext uri="{BB962C8B-B14F-4D97-AF65-F5344CB8AC3E}">
        <p14:creationId xmlns:p14="http://schemas.microsoft.com/office/powerpoint/2010/main" val="229513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5533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25666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4639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83382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42112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24012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2F215470-BDC3-4C25-9AEA-15C28E16995E}" type="slidenum">
              <a:rPr lang="en-US" smtClean="0"/>
              <a:t>18</a:t>
            </a:fld>
            <a:endParaRPr lang="en-US"/>
          </a:p>
        </p:txBody>
      </p:sp>
    </p:spTree>
    <p:extLst>
      <p:ext uri="{BB962C8B-B14F-4D97-AF65-F5344CB8AC3E}">
        <p14:creationId xmlns:p14="http://schemas.microsoft.com/office/powerpoint/2010/main" val="356225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34970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2F215470-BDC3-4C25-9AEA-15C28E16995E}" type="slidenum">
              <a:rPr lang="en-US" smtClean="0"/>
              <a:t>20</a:t>
            </a:fld>
            <a:endParaRPr lang="en-US"/>
          </a:p>
        </p:txBody>
      </p:sp>
    </p:spTree>
    <p:extLst>
      <p:ext uri="{BB962C8B-B14F-4D97-AF65-F5344CB8AC3E}">
        <p14:creationId xmlns:p14="http://schemas.microsoft.com/office/powerpoint/2010/main" val="82234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7F6DE65F-223C-482A-9934-6920A70A8036}" type="slidenum">
              <a:rPr lang="zh-CN" altLang="en-US" smtClean="0">
                <a:solidFill>
                  <a:prstClr val="black"/>
                </a:solidFill>
                <a:latin typeface="等线" panose="020F0502020204030204"/>
                <a:ea typeface="等线" panose="02010600030101010101" pitchFamily="2" charset="-122"/>
              </a:rPr>
              <a:pPr defTabSz="914400">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337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a:extLst>
              <a:ext uri="{FF2B5EF4-FFF2-40B4-BE49-F238E27FC236}">
                <a16:creationId xmlns:a16="http://schemas.microsoft.com/office/drawing/2014/main" xmlns="" id="{791A1A4F-116B-4247-AB39-5BDD96F3A4CF}"/>
              </a:ext>
            </a:extLst>
          </p:cNvPr>
          <p:cNvSpPr>
            <a:spLocks noGrp="1" noRot="1" noChangeAspect="1" noChangeArrowheads="1" noTextEdit="1"/>
          </p:cNvSpPr>
          <p:nvPr>
            <p:ph type="sldImg"/>
          </p:nvPr>
        </p:nvSpPr>
        <p:spPr>
          <a:ln/>
        </p:spPr>
      </p:sp>
      <p:sp>
        <p:nvSpPr>
          <p:cNvPr id="63491" name="备注占位符 2">
            <a:extLst>
              <a:ext uri="{FF2B5EF4-FFF2-40B4-BE49-F238E27FC236}">
                <a16:creationId xmlns:a16="http://schemas.microsoft.com/office/drawing/2014/main" xmlns="" id="{5881829B-BF9C-41ED-92E8-38EC3CE6C1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63492" name="灯片编号占位符 3">
            <a:extLst>
              <a:ext uri="{FF2B5EF4-FFF2-40B4-BE49-F238E27FC236}">
                <a16:creationId xmlns:a16="http://schemas.microsoft.com/office/drawing/2014/main" xmlns="" id="{74683024-4553-418C-AB7B-988058CB8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defTabSz="914400" eaLnBrk="0" fontAlgn="base" hangingPunct="0">
              <a:spcBef>
                <a:spcPct val="0"/>
              </a:spcBef>
              <a:spcAft>
                <a:spcPct val="0"/>
              </a:spcAft>
              <a:defRPr/>
            </a:pPr>
            <a:fld id="{8C2517AF-BD49-4874-B95B-D4CADFA6E8AB}" type="slidenum">
              <a:rPr lang="zh-CN" altLang="en-US" smtClean="0">
                <a:solidFill>
                  <a:srgbClr val="000000"/>
                </a:solidFill>
                <a:latin typeface=".VnAvant" panose="020B7200000000000000" pitchFamily="34" charset="0"/>
              </a:rPr>
              <a:pPr defTabSz="914400" eaLnBrk="0" fontAlgn="base" hangingPunct="0">
                <a:spcBef>
                  <a:spcPct val="0"/>
                </a:spcBef>
                <a:spcAft>
                  <a:spcPct val="0"/>
                </a:spcAft>
                <a:defRPr/>
              </a:pPr>
              <a:t>25</a:t>
            </a:fld>
            <a:endParaRPr lang="zh-CN" altLang="en-US">
              <a:solidFill>
                <a:srgbClr val="000000"/>
              </a:solidFill>
              <a:latin typeface=".VnAvant" panose="020B7200000000000000"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5559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a:extLst>
              <a:ext uri="{FF2B5EF4-FFF2-40B4-BE49-F238E27FC236}">
                <a16:creationId xmlns:a16="http://schemas.microsoft.com/office/drawing/2014/main" xmlns="" id="{677AB295-4AE4-404F-968B-DC6FFB53ABBA}"/>
              </a:ext>
            </a:extLst>
          </p:cNvPr>
          <p:cNvSpPr>
            <a:spLocks noGrp="1" noRot="1" noChangeAspect="1" noChangeArrowheads="1" noTextEdit="1"/>
          </p:cNvSpPr>
          <p:nvPr>
            <p:ph type="sldImg"/>
          </p:nvPr>
        </p:nvSpPr>
        <p:spPr>
          <a:ln/>
        </p:spPr>
      </p:sp>
      <p:sp>
        <p:nvSpPr>
          <p:cNvPr id="68611" name="备注占位符 2">
            <a:extLst>
              <a:ext uri="{FF2B5EF4-FFF2-40B4-BE49-F238E27FC236}">
                <a16:creationId xmlns:a16="http://schemas.microsoft.com/office/drawing/2014/main" xmlns="" id="{90F55305-8018-4C38-AD12-E2A8FC8C58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68612" name="灯片编号占位符 3">
            <a:extLst>
              <a:ext uri="{FF2B5EF4-FFF2-40B4-BE49-F238E27FC236}">
                <a16:creationId xmlns:a16="http://schemas.microsoft.com/office/drawing/2014/main" xmlns="" id="{472D8BD8-FFFB-4529-BA21-74F925B750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defTabSz="914400" eaLnBrk="0" fontAlgn="base" hangingPunct="0">
              <a:spcBef>
                <a:spcPct val="0"/>
              </a:spcBef>
              <a:spcAft>
                <a:spcPct val="0"/>
              </a:spcAft>
              <a:defRPr/>
            </a:pPr>
            <a:fld id="{F93ADE8E-828A-486A-B344-F7A8976656FE}" type="slidenum">
              <a:rPr lang="zh-CN" altLang="en-US" smtClean="0">
                <a:solidFill>
                  <a:srgbClr val="000000"/>
                </a:solidFill>
                <a:latin typeface=".VnAvant" panose="020B7200000000000000" pitchFamily="34" charset="0"/>
              </a:rPr>
              <a:pPr defTabSz="914400" eaLnBrk="0" fontAlgn="base" hangingPunct="0">
                <a:spcBef>
                  <a:spcPct val="0"/>
                </a:spcBef>
                <a:spcAft>
                  <a:spcPct val="0"/>
                </a:spcAft>
                <a:defRPr/>
              </a:pPr>
              <a:t>28</a:t>
            </a:fld>
            <a:endParaRPr lang="zh-CN" altLang="en-US">
              <a:solidFill>
                <a:srgbClr val="000000"/>
              </a:solidFill>
              <a:latin typeface=".VnAvant" panose="020B7200000000000000"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xmlns="" id="{F3ECCF59-2DE0-4DA5-A3EB-8A968B6C7D1A}"/>
              </a:ext>
            </a:extLst>
          </p:cNvPr>
          <p:cNvSpPr>
            <a:spLocks noGrp="1" noRot="1" noChangeAspect="1" noChangeArrowheads="1" noTextEdit="1"/>
          </p:cNvSpPr>
          <p:nvPr>
            <p:ph type="sldImg"/>
          </p:nvPr>
        </p:nvSpPr>
        <p:spPr>
          <a:ln/>
        </p:spPr>
      </p:sp>
      <p:sp>
        <p:nvSpPr>
          <p:cNvPr id="70659" name="备注占位符 2">
            <a:extLst>
              <a:ext uri="{FF2B5EF4-FFF2-40B4-BE49-F238E27FC236}">
                <a16:creationId xmlns:a16="http://schemas.microsoft.com/office/drawing/2014/main" xmlns="" id="{CE8C2F3E-3EF0-48FA-A10F-860FF691FE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zh-CN" altLang="en-US" dirty="0"/>
          </a:p>
        </p:txBody>
      </p:sp>
      <p:sp>
        <p:nvSpPr>
          <p:cNvPr id="70660" name="灯片编号占位符 3">
            <a:extLst>
              <a:ext uri="{FF2B5EF4-FFF2-40B4-BE49-F238E27FC236}">
                <a16:creationId xmlns:a16="http://schemas.microsoft.com/office/drawing/2014/main" xmlns="" id="{684E886D-6038-40E6-8463-F535FE44D8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defTabSz="914400" eaLnBrk="0" fontAlgn="base" hangingPunct="0">
              <a:spcBef>
                <a:spcPct val="0"/>
              </a:spcBef>
              <a:spcAft>
                <a:spcPct val="0"/>
              </a:spcAft>
              <a:defRPr/>
            </a:pPr>
            <a:fld id="{BD1C45F4-9BB5-4C35-99B5-6B0E82AAD9A8}" type="slidenum">
              <a:rPr lang="zh-CN" altLang="en-US" smtClean="0">
                <a:solidFill>
                  <a:srgbClr val="000000"/>
                </a:solidFill>
                <a:latin typeface=".VnAvant" panose="020B7200000000000000" pitchFamily="34" charset="0"/>
              </a:rPr>
              <a:pPr defTabSz="914400" eaLnBrk="0" fontAlgn="base" hangingPunct="0">
                <a:spcBef>
                  <a:spcPct val="0"/>
                </a:spcBef>
                <a:spcAft>
                  <a:spcPct val="0"/>
                </a:spcAft>
                <a:defRPr/>
              </a:pPr>
              <a:t>29</a:t>
            </a:fld>
            <a:endParaRPr lang="zh-CN" altLang="en-US">
              <a:solidFill>
                <a:srgbClr val="000000"/>
              </a:solidFill>
              <a:latin typeface=".VnAvant" panose="020B7200000000000000"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xmlns="" id="{EFD62DFB-B09B-4F47-ABDF-ECBB0B9B9BA7}"/>
              </a:ext>
            </a:extLst>
          </p:cNvPr>
          <p:cNvSpPr>
            <a:spLocks noGrp="1" noRot="1" noChangeAspect="1" noChangeArrowheads="1" noTextEdit="1"/>
          </p:cNvSpPr>
          <p:nvPr>
            <p:ph type="sldImg"/>
          </p:nvPr>
        </p:nvSpPr>
        <p:spPr>
          <a:ln/>
        </p:spPr>
      </p:sp>
      <p:sp>
        <p:nvSpPr>
          <p:cNvPr id="50179" name="备注占位符 2">
            <a:extLst>
              <a:ext uri="{FF2B5EF4-FFF2-40B4-BE49-F238E27FC236}">
                <a16:creationId xmlns:a16="http://schemas.microsoft.com/office/drawing/2014/main" xmlns="" id="{166DF606-61BC-4FE9-BA96-038EBB01C6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50180" name="灯片编号占位符 3">
            <a:extLst>
              <a:ext uri="{FF2B5EF4-FFF2-40B4-BE49-F238E27FC236}">
                <a16:creationId xmlns:a16="http://schemas.microsoft.com/office/drawing/2014/main" xmlns="" id="{A112606A-EBBB-4126-8B18-25FB69E9F7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defTabSz="914400" eaLnBrk="0" fontAlgn="base" hangingPunct="0">
              <a:spcBef>
                <a:spcPct val="0"/>
              </a:spcBef>
              <a:spcAft>
                <a:spcPct val="0"/>
              </a:spcAft>
              <a:defRPr/>
            </a:pPr>
            <a:fld id="{8806E2F5-0F7C-4D9E-80F7-09EC6BC007F7}" type="slidenum">
              <a:rPr lang="zh-CN" altLang="en-US" smtClean="0">
                <a:solidFill>
                  <a:srgbClr val="000000"/>
                </a:solidFill>
                <a:latin typeface=".VnAvant" panose="020B7200000000000000" pitchFamily="34" charset="0"/>
              </a:rPr>
              <a:pPr defTabSz="914400" eaLnBrk="0" fontAlgn="base" hangingPunct="0">
                <a:spcBef>
                  <a:spcPct val="0"/>
                </a:spcBef>
                <a:spcAft>
                  <a:spcPct val="0"/>
                </a:spcAft>
                <a:defRPr/>
              </a:pPr>
              <a:t>4</a:t>
            </a:fld>
            <a:endParaRPr lang="zh-CN" altLang="en-US">
              <a:solidFill>
                <a:srgbClr val="000000"/>
              </a:solidFill>
              <a:latin typeface=".VnAvant" panose="020B7200000000000000"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xmlns="" id="{7D5951E7-CF4C-42E6-AB31-16EE7F0824A3}"/>
              </a:ext>
            </a:extLst>
          </p:cNvPr>
          <p:cNvSpPr>
            <a:spLocks noGrp="1" noRot="1" noChangeAspect="1" noChangeArrowheads="1" noTextEdit="1"/>
          </p:cNvSpPr>
          <p:nvPr>
            <p:ph type="sldImg"/>
          </p:nvPr>
        </p:nvSpPr>
        <p:spPr>
          <a:ln/>
        </p:spPr>
      </p:sp>
      <p:sp>
        <p:nvSpPr>
          <p:cNvPr id="52227" name="备注占位符 2">
            <a:extLst>
              <a:ext uri="{FF2B5EF4-FFF2-40B4-BE49-F238E27FC236}">
                <a16:creationId xmlns:a16="http://schemas.microsoft.com/office/drawing/2014/main" xmlns="" id="{8DB2A251-6F38-4031-9C41-277ED71964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52228" name="灯片编号占位符 3">
            <a:extLst>
              <a:ext uri="{FF2B5EF4-FFF2-40B4-BE49-F238E27FC236}">
                <a16:creationId xmlns:a16="http://schemas.microsoft.com/office/drawing/2014/main" xmlns="" id="{B3B06B55-7E67-4852-AB74-48C92C231E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defTabSz="914400" eaLnBrk="0" fontAlgn="base" hangingPunct="0">
              <a:spcBef>
                <a:spcPct val="0"/>
              </a:spcBef>
              <a:spcAft>
                <a:spcPct val="0"/>
              </a:spcAft>
              <a:defRPr/>
            </a:pPr>
            <a:fld id="{A72F3E0E-EC0A-4E55-9016-92862CC4B13C}" type="slidenum">
              <a:rPr lang="zh-CN" altLang="en-US" smtClean="0">
                <a:solidFill>
                  <a:srgbClr val="000000"/>
                </a:solidFill>
                <a:latin typeface=".VnAvant" panose="020B7200000000000000" pitchFamily="34" charset="0"/>
              </a:rPr>
              <a:pPr defTabSz="914400" eaLnBrk="0" fontAlgn="base" hangingPunct="0">
                <a:spcBef>
                  <a:spcPct val="0"/>
                </a:spcBef>
                <a:spcAft>
                  <a:spcPct val="0"/>
                </a:spcAft>
                <a:defRPr/>
              </a:pPr>
              <a:t>5</a:t>
            </a:fld>
            <a:endParaRPr lang="zh-CN" altLang="en-US">
              <a:solidFill>
                <a:srgbClr val="000000"/>
              </a:solidFill>
              <a:latin typeface=".VnAvant" panose="020B7200000000000000"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997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264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5665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EB3AEC00-DC05-4101-B489-9FB685A998CB}"/>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xmlns="" id="{51B9E951-EB42-4074-9184-CD2B3127605E}"/>
              </a:ext>
            </a:extLst>
          </p:cNvPr>
          <p:cNvPicPr>
            <a:picLocks noChangeAspect="1"/>
          </p:cNvPicPr>
          <p:nvPr userDrawn="1"/>
        </p:nvPicPr>
        <p:blipFill>
          <a:blip r:embed="rId3">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2">
            <a:extLst>
              <a:ext uri="{FF2B5EF4-FFF2-40B4-BE49-F238E27FC236}">
                <a16:creationId xmlns:a16="http://schemas.microsoft.com/office/drawing/2014/main" xmlns="" id="{E2111B84-C8BC-4381-994A-C8BDE8431DAA}"/>
              </a:ext>
            </a:extLst>
          </p:cNvPr>
          <p:cNvPicPr>
            <a:picLocks noChangeAspect="1"/>
          </p:cNvPicPr>
          <p:nvPr userDrawn="1"/>
        </p:nvPicPr>
        <p:blipFill>
          <a:blip r:embed="rId4">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a:extLst>
              <a:ext uri="{FF2B5EF4-FFF2-40B4-BE49-F238E27FC236}">
                <a16:creationId xmlns:a16="http://schemas.microsoft.com/office/drawing/2014/main" xmlns="" id="{F7988ACF-8BBB-414B-92E4-1EFF27E72BBE}"/>
              </a:ext>
            </a:extLst>
          </p:cNvPr>
          <p:cNvPicPr>
            <a:picLocks noChangeAspect="1"/>
          </p:cNvPicPr>
          <p:nvPr userDrawn="1"/>
        </p:nvPicPr>
        <p:blipFill>
          <a:blip r:embed="rId5">
            <a:extLst>
              <a:ext uri="{28A0092B-C50C-407E-A947-70E740481C1C}">
                <a14:useLocalDpi xmlns:a14="http://schemas.microsoft.com/office/drawing/2010/main" val="0"/>
              </a:ext>
            </a:extLst>
          </a:blip>
          <a:srcRect l="46271" t="66469" r="11066" b="125"/>
          <a:stretch>
            <a:fillRect/>
          </a:stretch>
        </p:blipFill>
        <p:spPr bwMode="auto">
          <a:xfrm>
            <a:off x="-927100" y="-460375"/>
            <a:ext cx="5461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5">
            <a:extLst>
              <a:ext uri="{FF2B5EF4-FFF2-40B4-BE49-F238E27FC236}">
                <a16:creationId xmlns:a16="http://schemas.microsoft.com/office/drawing/2014/main" xmlns="" id="{1792A860-8EEC-4FEF-B845-04C11FCC78A5}"/>
              </a:ext>
            </a:extLst>
          </p:cNvPr>
          <p:cNvGrpSpPr>
            <a:grpSpLocks/>
          </p:cNvGrpSpPr>
          <p:nvPr userDrawn="1"/>
        </p:nvGrpSpPr>
        <p:grpSpPr bwMode="auto">
          <a:xfrm>
            <a:off x="34925" y="109538"/>
            <a:ext cx="8999538" cy="5010150"/>
            <a:chOff x="46537" y="177800"/>
            <a:chExt cx="11999413" cy="6680200"/>
          </a:xfrm>
        </p:grpSpPr>
        <p:sp>
          <p:nvSpPr>
            <p:cNvPr id="7" name="矩形 16">
              <a:extLst>
                <a:ext uri="{FF2B5EF4-FFF2-40B4-BE49-F238E27FC236}">
                  <a16:creationId xmlns:a16="http://schemas.microsoft.com/office/drawing/2014/main" xmlns="" id="{A8A75355-1D39-4E4A-B13A-7545B650B5CF}"/>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7">
              <a:extLst>
                <a:ext uri="{FF2B5EF4-FFF2-40B4-BE49-F238E27FC236}">
                  <a16:creationId xmlns:a16="http://schemas.microsoft.com/office/drawing/2014/main" xmlns="" id="{E67BB251-E8ED-4143-8396-F43777945C6F}"/>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51984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F4F52FC-56D7-4BCB-B1C1-59C6F1769323}"/>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FA3B88F8-2786-40A9-8138-7B54CFE5668C}" type="datetimeFigureOut">
              <a:rPr lang="zh-CN" altLang="en-US"/>
              <a:pPr>
                <a:defRPr/>
              </a:pPr>
              <a:t>2021/12/19</a:t>
            </a:fld>
            <a:endParaRPr lang="zh-CN" altLang="en-US"/>
          </a:p>
        </p:txBody>
      </p:sp>
      <p:sp>
        <p:nvSpPr>
          <p:cNvPr id="5" name="页脚占位符 4">
            <a:extLst>
              <a:ext uri="{FF2B5EF4-FFF2-40B4-BE49-F238E27FC236}">
                <a16:creationId xmlns:a16="http://schemas.microsoft.com/office/drawing/2014/main" xmlns="" id="{5F78B502-3B19-4FFC-850F-CD3DA7C3331D}"/>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xmlns="" id="{FAF92EC5-BCBC-40B6-9F27-EEC22713F264}"/>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3E4E2BF9-D134-472B-B342-2F54A59ED5ED}" type="slidenum">
              <a:rPr lang="zh-CN" altLang="en-US"/>
              <a:pPr>
                <a:defRPr/>
              </a:pPr>
              <a:t>‹#›</a:t>
            </a:fld>
            <a:endParaRPr lang="zh-CN" altLang="en-US"/>
          </a:p>
        </p:txBody>
      </p:sp>
    </p:spTree>
    <p:extLst>
      <p:ext uri="{BB962C8B-B14F-4D97-AF65-F5344CB8AC3E}">
        <p14:creationId xmlns:p14="http://schemas.microsoft.com/office/powerpoint/2010/main" val="35185486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2861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202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614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0480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26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9938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4"/>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3"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90FD91E-B754-4A41-B4B2-DAEDE98BA889}"/>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99892595-23B0-455E-A09C-DF6BA590D9AE}" type="datetimeFigureOut">
              <a:rPr lang="zh-CN" altLang="en-US"/>
              <a:pPr>
                <a:defRPr/>
              </a:pPr>
              <a:t>2021/12/19</a:t>
            </a:fld>
            <a:endParaRPr lang="zh-CN" altLang="en-US"/>
          </a:p>
        </p:txBody>
      </p:sp>
      <p:sp>
        <p:nvSpPr>
          <p:cNvPr id="5" name="页脚占位符 4">
            <a:extLst>
              <a:ext uri="{FF2B5EF4-FFF2-40B4-BE49-F238E27FC236}">
                <a16:creationId xmlns:a16="http://schemas.microsoft.com/office/drawing/2014/main" xmlns="" id="{D4227722-DA83-4F09-BA46-8D3F91FB6E9C}"/>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xmlns="" id="{A25B3750-5F8A-44D3-806E-8BA7EBE6E612}"/>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5D3DD1E9-DE6F-441E-92E4-AE85F3C1A5F4}" type="slidenum">
              <a:rPr lang="zh-CN" altLang="en-US"/>
              <a:pPr>
                <a:defRPr/>
              </a:pPr>
              <a:t>‹#›</a:t>
            </a:fld>
            <a:endParaRPr lang="zh-CN" altLang="en-US"/>
          </a:p>
        </p:txBody>
      </p:sp>
    </p:spTree>
    <p:extLst>
      <p:ext uri="{BB962C8B-B14F-4D97-AF65-F5344CB8AC3E}">
        <p14:creationId xmlns:p14="http://schemas.microsoft.com/office/powerpoint/2010/main" val="2776758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8682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0F55DE08-DB8D-4D06-87E5-D0732A969F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6">
            <a:extLst>
              <a:ext uri="{FF2B5EF4-FFF2-40B4-BE49-F238E27FC236}">
                <a16:creationId xmlns:a16="http://schemas.microsoft.com/office/drawing/2014/main" xmlns="" id="{B37BC3B5-9EAF-4180-A7F1-35D91C5F349A}"/>
              </a:ext>
            </a:extLst>
          </p:cNvPr>
          <p:cNvSpPr/>
          <p:nvPr userDrawn="1"/>
        </p:nvSpPr>
        <p:spPr>
          <a:xfrm>
            <a:off x="127000" y="239713"/>
            <a:ext cx="8890000" cy="46640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30386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A1BDCD20-0013-4740-8FA8-8F847D123CE7}"/>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xmlns="" id="{B2170E53-B7A7-4C42-83AA-FE6F5929AA99}"/>
              </a:ext>
            </a:extLst>
          </p:cNvPr>
          <p:cNvPicPr>
            <a:picLocks noChangeAspect="1"/>
          </p:cNvPicPr>
          <p:nvPr userDrawn="1"/>
        </p:nvPicPr>
        <p:blipFill>
          <a:blip r:embed="rId3">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2">
            <a:extLst>
              <a:ext uri="{FF2B5EF4-FFF2-40B4-BE49-F238E27FC236}">
                <a16:creationId xmlns:a16="http://schemas.microsoft.com/office/drawing/2014/main" xmlns="" id="{8E8E22EC-0E87-4E78-BDF8-C17C860A604E}"/>
              </a:ext>
            </a:extLst>
          </p:cNvPr>
          <p:cNvPicPr>
            <a:picLocks noChangeAspect="1"/>
          </p:cNvPicPr>
          <p:nvPr userDrawn="1"/>
        </p:nvPicPr>
        <p:blipFill>
          <a:blip r:embed="rId4">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a:extLst>
              <a:ext uri="{FF2B5EF4-FFF2-40B4-BE49-F238E27FC236}">
                <a16:creationId xmlns:a16="http://schemas.microsoft.com/office/drawing/2014/main" xmlns="" id="{A7B9B0D3-D176-455F-AB03-A2A83938F12A}"/>
              </a:ext>
            </a:extLst>
          </p:cNvPr>
          <p:cNvPicPr>
            <a:picLocks noChangeAspect="1"/>
          </p:cNvPicPr>
          <p:nvPr userDrawn="1"/>
        </p:nvPicPr>
        <p:blipFill>
          <a:blip r:embed="rId5">
            <a:extLst>
              <a:ext uri="{28A0092B-C50C-407E-A947-70E740481C1C}">
                <a14:useLocalDpi xmlns:a14="http://schemas.microsoft.com/office/drawing/2010/main" val="0"/>
              </a:ext>
            </a:extLst>
          </a:blip>
          <a:srcRect l="46271" t="66469" r="11066" b="125"/>
          <a:stretch>
            <a:fillRect/>
          </a:stretch>
        </p:blipFill>
        <p:spPr bwMode="auto">
          <a:xfrm>
            <a:off x="-927100" y="-460375"/>
            <a:ext cx="5461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5">
            <a:extLst>
              <a:ext uri="{FF2B5EF4-FFF2-40B4-BE49-F238E27FC236}">
                <a16:creationId xmlns:a16="http://schemas.microsoft.com/office/drawing/2014/main" xmlns="" id="{8191D79C-55AE-40F4-A735-B763D52614E7}"/>
              </a:ext>
            </a:extLst>
          </p:cNvPr>
          <p:cNvGrpSpPr>
            <a:grpSpLocks/>
          </p:cNvGrpSpPr>
          <p:nvPr userDrawn="1"/>
        </p:nvGrpSpPr>
        <p:grpSpPr bwMode="auto">
          <a:xfrm>
            <a:off x="34925" y="109538"/>
            <a:ext cx="8999538" cy="5010150"/>
            <a:chOff x="46537" y="177800"/>
            <a:chExt cx="11999413" cy="6680200"/>
          </a:xfrm>
        </p:grpSpPr>
        <p:sp>
          <p:nvSpPr>
            <p:cNvPr id="7" name="矩形 16">
              <a:extLst>
                <a:ext uri="{FF2B5EF4-FFF2-40B4-BE49-F238E27FC236}">
                  <a16:creationId xmlns:a16="http://schemas.microsoft.com/office/drawing/2014/main" xmlns="" id="{59B5547F-8AD9-4B6B-8C9A-7C558225F15F}"/>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7">
              <a:extLst>
                <a:ext uri="{FF2B5EF4-FFF2-40B4-BE49-F238E27FC236}">
                  <a16:creationId xmlns:a16="http://schemas.microsoft.com/office/drawing/2014/main" xmlns="" id="{5E70BF20-E354-415B-87E4-42756FEBED7D}"/>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677918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85A2D37A-FCFC-4DA4-A3C4-A07BC3A8B64E}"/>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3">
            <a:extLst>
              <a:ext uri="{FF2B5EF4-FFF2-40B4-BE49-F238E27FC236}">
                <a16:creationId xmlns:a16="http://schemas.microsoft.com/office/drawing/2014/main" xmlns="" id="{326C1518-BFA1-4A7B-B54B-5BB0FD13D07E}"/>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21">
            <a:extLst>
              <a:ext uri="{FF2B5EF4-FFF2-40B4-BE49-F238E27FC236}">
                <a16:creationId xmlns:a16="http://schemas.microsoft.com/office/drawing/2014/main" xmlns="" id="{3A1FDCD6-D18E-40DA-A60F-45F1B87B1D9F}"/>
              </a:ext>
            </a:extLst>
          </p:cNvPr>
          <p:cNvSpPr/>
          <p:nvPr/>
        </p:nvSpPr>
        <p:spPr>
          <a:xfrm>
            <a:off x="90488" y="109538"/>
            <a:ext cx="8943975" cy="4900612"/>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spTree>
    <p:extLst>
      <p:ext uri="{BB962C8B-B14F-4D97-AF65-F5344CB8AC3E}">
        <p14:creationId xmlns:p14="http://schemas.microsoft.com/office/powerpoint/2010/main" val="20484733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7FF94020-8EA8-428E-A552-4FFC79AB95B7}"/>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a:extLst>
              <a:ext uri="{FF2B5EF4-FFF2-40B4-BE49-F238E27FC236}">
                <a16:creationId xmlns:a16="http://schemas.microsoft.com/office/drawing/2014/main" xmlns="" id="{48B26326-A713-4BF5-A563-BDD08338EF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1950" y="1323975"/>
            <a:ext cx="43275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xmlns="" id="{648287A7-7622-41F1-B3FE-3E7D6EDBF04B}"/>
              </a:ext>
            </a:extLst>
          </p:cNvPr>
          <p:cNvPicPr>
            <a:picLocks noChangeAspect="1"/>
          </p:cNvPicPr>
          <p:nvPr userDrawn="1"/>
        </p:nvPicPr>
        <p:blipFill>
          <a:blip r:embed="rId4">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xmlns="" id="{8B37C714-8486-4667-AB24-C91742BF5FB0}"/>
              </a:ext>
            </a:extLst>
          </p:cNvPr>
          <p:cNvPicPr>
            <a:picLocks noChangeAspect="1"/>
          </p:cNvPicPr>
          <p:nvPr userDrawn="1"/>
        </p:nvPicPr>
        <p:blipFill>
          <a:blip r:embed="rId5">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a:extLst>
              <a:ext uri="{FF2B5EF4-FFF2-40B4-BE49-F238E27FC236}">
                <a16:creationId xmlns:a16="http://schemas.microsoft.com/office/drawing/2014/main" xmlns="" id="{927A6B09-7B97-4AAF-B5E9-1A9EE384820B}"/>
              </a:ext>
            </a:extLst>
          </p:cNvPr>
          <p:cNvGrpSpPr>
            <a:grpSpLocks/>
          </p:cNvGrpSpPr>
          <p:nvPr userDrawn="1"/>
        </p:nvGrpSpPr>
        <p:grpSpPr bwMode="auto">
          <a:xfrm>
            <a:off x="34925" y="109538"/>
            <a:ext cx="8999538" cy="5010150"/>
            <a:chOff x="46537" y="177800"/>
            <a:chExt cx="11999413" cy="6680200"/>
          </a:xfrm>
        </p:grpSpPr>
        <p:sp>
          <p:nvSpPr>
            <p:cNvPr id="7" name="矩形 11">
              <a:extLst>
                <a:ext uri="{FF2B5EF4-FFF2-40B4-BE49-F238E27FC236}">
                  <a16:creationId xmlns:a16="http://schemas.microsoft.com/office/drawing/2014/main" xmlns="" id="{FA2C095E-ECC3-49A4-8DB6-BE22C058A277}"/>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2">
              <a:extLst>
                <a:ext uri="{FF2B5EF4-FFF2-40B4-BE49-F238E27FC236}">
                  <a16:creationId xmlns:a16="http://schemas.microsoft.com/office/drawing/2014/main" xmlns="" id="{5F2105D8-4C7C-45B4-A433-8A1017FE017C}"/>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1079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ACAED76-D4F1-4657-8333-446A06670D2B}"/>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A7D2430B-60A9-46D0-92B4-C0A914750775}" type="datetimeFigureOut">
              <a:rPr lang="zh-CN" altLang="en-US"/>
              <a:pPr>
                <a:defRPr/>
              </a:pPr>
              <a:t>2021/12/19</a:t>
            </a:fld>
            <a:endParaRPr lang="zh-CN" altLang="en-US"/>
          </a:p>
        </p:txBody>
      </p:sp>
      <p:sp>
        <p:nvSpPr>
          <p:cNvPr id="6" name="页脚占位符 5">
            <a:extLst>
              <a:ext uri="{FF2B5EF4-FFF2-40B4-BE49-F238E27FC236}">
                <a16:creationId xmlns:a16="http://schemas.microsoft.com/office/drawing/2014/main" xmlns="" id="{A2DB5DCB-E339-4835-89F5-0EF88222B7E6}"/>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xmlns="" id="{BB858F9F-A011-44D6-A469-ABE6F32F4811}"/>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917C692C-A8A6-4BBA-B86B-D66DA195E72A}" type="slidenum">
              <a:rPr lang="zh-CN" altLang="en-US"/>
              <a:pPr>
                <a:defRPr/>
              </a:pPr>
              <a:t>‹#›</a:t>
            </a:fld>
            <a:endParaRPr lang="zh-CN" altLang="en-US"/>
          </a:p>
        </p:txBody>
      </p:sp>
    </p:spTree>
    <p:extLst>
      <p:ext uri="{BB962C8B-B14F-4D97-AF65-F5344CB8AC3E}">
        <p14:creationId xmlns:p14="http://schemas.microsoft.com/office/powerpoint/2010/main" val="5842709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p:cNvPr>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p:cNvPr>
          <p:cNvSpPr>
            <a:spLocks noGrp="1"/>
          </p:cNvSpPr>
          <p:nvPr>
            <p:ph sz="quarter" idx="4"/>
          </p:nvPr>
        </p:nvSpPr>
        <p:spPr>
          <a:xfrm>
            <a:off x="4629153"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EABBE1D-8784-417D-9937-58232874A846}"/>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C96F4341-08DD-491D-BD56-FB8CFC182E14}" type="datetimeFigureOut">
              <a:rPr lang="zh-CN" altLang="en-US"/>
              <a:pPr>
                <a:defRPr/>
              </a:pPr>
              <a:t>2021/12/19</a:t>
            </a:fld>
            <a:endParaRPr lang="zh-CN" altLang="en-US"/>
          </a:p>
        </p:txBody>
      </p:sp>
      <p:sp>
        <p:nvSpPr>
          <p:cNvPr id="8" name="页脚占位符 7">
            <a:extLst>
              <a:ext uri="{FF2B5EF4-FFF2-40B4-BE49-F238E27FC236}">
                <a16:creationId xmlns:a16="http://schemas.microsoft.com/office/drawing/2014/main" xmlns="" id="{3A49FD97-60F0-46C8-A050-5C6D6A66493A}"/>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9" name="灯片编号占位符 8">
            <a:extLst>
              <a:ext uri="{FF2B5EF4-FFF2-40B4-BE49-F238E27FC236}">
                <a16:creationId xmlns:a16="http://schemas.microsoft.com/office/drawing/2014/main" xmlns="" id="{3B7927E4-8541-4A7F-B3E5-E3905B977292}"/>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8E97CDD0-6675-411C-8B7C-83B6FDA9C419}" type="slidenum">
              <a:rPr lang="zh-CN" altLang="en-US"/>
              <a:pPr>
                <a:defRPr/>
              </a:pPr>
              <a:t>‹#›</a:t>
            </a:fld>
            <a:endParaRPr lang="zh-CN" altLang="en-US"/>
          </a:p>
        </p:txBody>
      </p:sp>
    </p:spTree>
    <p:extLst>
      <p:ext uri="{BB962C8B-B14F-4D97-AF65-F5344CB8AC3E}">
        <p14:creationId xmlns:p14="http://schemas.microsoft.com/office/powerpoint/2010/main" val="30674290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7EE44DA-CC31-4710-BF97-2A66D4272F98}"/>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DC7592A8-E5F5-44DE-9706-A1B898E01710}" type="datetimeFigureOut">
              <a:rPr lang="zh-CN" altLang="en-US"/>
              <a:pPr>
                <a:defRPr/>
              </a:pPr>
              <a:t>2021/12/19</a:t>
            </a:fld>
            <a:endParaRPr lang="zh-CN" altLang="en-US"/>
          </a:p>
        </p:txBody>
      </p:sp>
      <p:sp>
        <p:nvSpPr>
          <p:cNvPr id="4" name="页脚占位符 3">
            <a:extLst>
              <a:ext uri="{FF2B5EF4-FFF2-40B4-BE49-F238E27FC236}">
                <a16:creationId xmlns:a16="http://schemas.microsoft.com/office/drawing/2014/main" xmlns="" id="{4B1F2B77-A56A-4110-8395-993A149BA33A}"/>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5" name="灯片编号占位符 4">
            <a:extLst>
              <a:ext uri="{FF2B5EF4-FFF2-40B4-BE49-F238E27FC236}">
                <a16:creationId xmlns:a16="http://schemas.microsoft.com/office/drawing/2014/main" xmlns="" id="{E378F6F8-2FAE-4570-AE1F-EA79631D9A49}"/>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8D2C565D-920D-4DCC-9DAC-DBE1052381B7}" type="slidenum">
              <a:rPr lang="zh-CN" altLang="en-US"/>
              <a:pPr>
                <a:defRPr/>
              </a:pPr>
              <a:t>‹#›</a:t>
            </a:fld>
            <a:endParaRPr lang="zh-CN" altLang="en-US"/>
          </a:p>
        </p:txBody>
      </p:sp>
    </p:spTree>
    <p:extLst>
      <p:ext uri="{BB962C8B-B14F-4D97-AF65-F5344CB8AC3E}">
        <p14:creationId xmlns:p14="http://schemas.microsoft.com/office/powerpoint/2010/main" val="4246963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8C9A9D7A-C039-445B-AA56-5AEDB2C47CDD}"/>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3">
            <a:extLst>
              <a:ext uri="{FF2B5EF4-FFF2-40B4-BE49-F238E27FC236}">
                <a16:creationId xmlns:a16="http://schemas.microsoft.com/office/drawing/2014/main" xmlns="" id="{A4D6DAA5-7168-4AAF-9DE4-93472AE2C587}"/>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21">
            <a:extLst>
              <a:ext uri="{FF2B5EF4-FFF2-40B4-BE49-F238E27FC236}">
                <a16:creationId xmlns:a16="http://schemas.microsoft.com/office/drawing/2014/main" xmlns="" id="{1EFE34E8-3F7E-4E89-ACD6-67830A82C6B0}"/>
              </a:ext>
            </a:extLst>
          </p:cNvPr>
          <p:cNvSpPr/>
          <p:nvPr/>
        </p:nvSpPr>
        <p:spPr>
          <a:xfrm>
            <a:off x="90488" y="109538"/>
            <a:ext cx="8943975" cy="4900612"/>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spTree>
    <p:extLst>
      <p:ext uri="{BB962C8B-B14F-4D97-AF65-F5344CB8AC3E}">
        <p14:creationId xmlns:p14="http://schemas.microsoft.com/office/powerpoint/2010/main" val="15703479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346995-0F2F-4DE9-B60E-0661845637DB}"/>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2C6BCD37-1AF0-47C5-A858-946EC0FE59C8}" type="datetimeFigureOut">
              <a:rPr lang="zh-CN" altLang="en-US"/>
              <a:pPr>
                <a:defRPr/>
              </a:pPr>
              <a:t>2021/12/19</a:t>
            </a:fld>
            <a:endParaRPr lang="zh-CN" altLang="en-US"/>
          </a:p>
        </p:txBody>
      </p:sp>
      <p:sp>
        <p:nvSpPr>
          <p:cNvPr id="3" name="页脚占位符 2">
            <a:extLst>
              <a:ext uri="{FF2B5EF4-FFF2-40B4-BE49-F238E27FC236}">
                <a16:creationId xmlns:a16="http://schemas.microsoft.com/office/drawing/2014/main" xmlns="" id="{18B812E5-1F60-46B7-80CC-EE36C1CF2176}"/>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4" name="灯片编号占位符 3">
            <a:extLst>
              <a:ext uri="{FF2B5EF4-FFF2-40B4-BE49-F238E27FC236}">
                <a16:creationId xmlns:a16="http://schemas.microsoft.com/office/drawing/2014/main" xmlns="" id="{DCCD67FA-CC8F-4FEB-983D-88E2A3D0FEC9}"/>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DC77A825-18A3-49B7-9834-63DFCA95D0D2}" type="slidenum">
              <a:rPr lang="zh-CN" altLang="en-US"/>
              <a:pPr>
                <a:defRPr/>
              </a:pPr>
              <a:t>‹#›</a:t>
            </a:fld>
            <a:endParaRPr lang="zh-CN" altLang="en-US"/>
          </a:p>
        </p:txBody>
      </p:sp>
    </p:spTree>
    <p:extLst>
      <p:ext uri="{BB962C8B-B14F-4D97-AF65-F5344CB8AC3E}">
        <p14:creationId xmlns:p14="http://schemas.microsoft.com/office/powerpoint/2010/main" val="21834262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57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A3D9945-8190-452E-85AA-4C05C7907857}"/>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40F5D8E5-CD29-4D1F-AAF5-546845604D7B}" type="datetimeFigureOut">
              <a:rPr lang="zh-CN" altLang="en-US"/>
              <a:pPr>
                <a:defRPr/>
              </a:pPr>
              <a:t>2021/12/19</a:t>
            </a:fld>
            <a:endParaRPr lang="zh-CN" altLang="en-US"/>
          </a:p>
        </p:txBody>
      </p:sp>
      <p:sp>
        <p:nvSpPr>
          <p:cNvPr id="6" name="页脚占位符 5">
            <a:extLst>
              <a:ext uri="{FF2B5EF4-FFF2-40B4-BE49-F238E27FC236}">
                <a16:creationId xmlns:a16="http://schemas.microsoft.com/office/drawing/2014/main" xmlns="" id="{94AA626F-F6C1-4A3D-9960-01085510CBD5}"/>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xmlns="" id="{D9A62269-C1F3-4807-8760-BB7B9A0E7323}"/>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E21B9266-01FC-42D0-95B1-F239A8A1F061}" type="slidenum">
              <a:rPr lang="zh-CN" altLang="en-US"/>
              <a:pPr>
                <a:defRPr/>
              </a:pPr>
              <a:t>‹#›</a:t>
            </a:fld>
            <a:endParaRPr lang="zh-CN" altLang="en-US"/>
          </a:p>
        </p:txBody>
      </p:sp>
    </p:spTree>
    <p:extLst>
      <p:ext uri="{BB962C8B-B14F-4D97-AF65-F5344CB8AC3E}">
        <p14:creationId xmlns:p14="http://schemas.microsoft.com/office/powerpoint/2010/main" val="3102839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579"/>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4EB09B6-F8DD-4C82-B94F-B17001FCA6FD}"/>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ED42A1AF-F0E7-4D39-A4BF-22355CC28E83}" type="datetimeFigureOut">
              <a:rPr lang="zh-CN" altLang="en-US"/>
              <a:pPr>
                <a:defRPr/>
              </a:pPr>
              <a:t>2021/12/19</a:t>
            </a:fld>
            <a:endParaRPr lang="zh-CN" altLang="en-US"/>
          </a:p>
        </p:txBody>
      </p:sp>
      <p:sp>
        <p:nvSpPr>
          <p:cNvPr id="6" name="页脚占位符 5">
            <a:extLst>
              <a:ext uri="{FF2B5EF4-FFF2-40B4-BE49-F238E27FC236}">
                <a16:creationId xmlns:a16="http://schemas.microsoft.com/office/drawing/2014/main" xmlns="" id="{2BA2EA24-C1DB-4475-8103-EC3F0866747B}"/>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xmlns="" id="{B321A914-022B-4E64-8996-A0894DE22707}"/>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4265B4CD-7633-42DD-89D0-40DEF5DC8B74}" type="slidenum">
              <a:rPr lang="zh-CN" altLang="en-US"/>
              <a:pPr>
                <a:defRPr/>
              </a:pPr>
              <a:t>‹#›</a:t>
            </a:fld>
            <a:endParaRPr lang="zh-CN" altLang="en-US"/>
          </a:p>
        </p:txBody>
      </p:sp>
    </p:spTree>
    <p:extLst>
      <p:ext uri="{BB962C8B-B14F-4D97-AF65-F5344CB8AC3E}">
        <p14:creationId xmlns:p14="http://schemas.microsoft.com/office/powerpoint/2010/main" val="22523791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CBA2C23-3D08-4610-8EDB-E12E957C7D66}"/>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D9344EB2-113F-4F95-8C8D-24B1097E3BF1}" type="datetimeFigureOut">
              <a:rPr lang="zh-CN" altLang="en-US"/>
              <a:pPr>
                <a:defRPr/>
              </a:pPr>
              <a:t>2021/12/19</a:t>
            </a:fld>
            <a:endParaRPr lang="zh-CN" altLang="en-US"/>
          </a:p>
        </p:txBody>
      </p:sp>
      <p:sp>
        <p:nvSpPr>
          <p:cNvPr id="5" name="页脚占位符 4">
            <a:extLst>
              <a:ext uri="{FF2B5EF4-FFF2-40B4-BE49-F238E27FC236}">
                <a16:creationId xmlns:a16="http://schemas.microsoft.com/office/drawing/2014/main" xmlns="" id="{3D54DFC0-8143-4BAD-BED9-E4511EC3CA5D}"/>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xmlns="" id="{7E7E7684-8679-4112-B367-60F841FE5D02}"/>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66EB1A78-A6C9-4623-A7B5-892FFE009192}" type="slidenum">
              <a:rPr lang="zh-CN" altLang="en-US"/>
              <a:pPr>
                <a:defRPr/>
              </a:pPr>
              <a:t>‹#›</a:t>
            </a:fld>
            <a:endParaRPr lang="zh-CN" altLang="en-US"/>
          </a:p>
        </p:txBody>
      </p:sp>
    </p:spTree>
    <p:extLst>
      <p:ext uri="{BB962C8B-B14F-4D97-AF65-F5344CB8AC3E}">
        <p14:creationId xmlns:p14="http://schemas.microsoft.com/office/powerpoint/2010/main" val="35204908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4"/>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3"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D0B8328-7E19-4893-9D24-06D65A61290E}"/>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724AE060-7E1F-4DC1-82C9-BDE2FFA84F30}" type="datetimeFigureOut">
              <a:rPr lang="zh-CN" altLang="en-US"/>
              <a:pPr>
                <a:defRPr/>
              </a:pPr>
              <a:t>2021/12/19</a:t>
            </a:fld>
            <a:endParaRPr lang="zh-CN" altLang="en-US"/>
          </a:p>
        </p:txBody>
      </p:sp>
      <p:sp>
        <p:nvSpPr>
          <p:cNvPr id="5" name="页脚占位符 4">
            <a:extLst>
              <a:ext uri="{FF2B5EF4-FFF2-40B4-BE49-F238E27FC236}">
                <a16:creationId xmlns:a16="http://schemas.microsoft.com/office/drawing/2014/main" xmlns="" id="{418BC196-FB5F-4BD1-8127-F52F0CDE6F0F}"/>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xmlns="" id="{DA37335C-F595-40DC-9CD7-26A5BF7202AA}"/>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09A83052-CB46-4067-8890-F986C8A4A548}" type="slidenum">
              <a:rPr lang="zh-CN" altLang="en-US"/>
              <a:pPr>
                <a:defRPr/>
              </a:pPr>
              <a:t>‹#›</a:t>
            </a:fld>
            <a:endParaRPr lang="zh-CN" altLang="en-US"/>
          </a:p>
        </p:txBody>
      </p:sp>
    </p:spTree>
    <p:extLst>
      <p:ext uri="{BB962C8B-B14F-4D97-AF65-F5344CB8AC3E}">
        <p14:creationId xmlns:p14="http://schemas.microsoft.com/office/powerpoint/2010/main" val="36716769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955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5B44998F-222D-438D-A78E-99B9EEC2BA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6">
            <a:extLst>
              <a:ext uri="{FF2B5EF4-FFF2-40B4-BE49-F238E27FC236}">
                <a16:creationId xmlns:a16="http://schemas.microsoft.com/office/drawing/2014/main" xmlns="" id="{DAD19033-59C0-49E6-8EF7-DCD0C9F38655}"/>
              </a:ext>
            </a:extLst>
          </p:cNvPr>
          <p:cNvSpPr/>
          <p:nvPr userDrawn="1"/>
        </p:nvSpPr>
        <p:spPr>
          <a:xfrm>
            <a:off x="127000" y="239713"/>
            <a:ext cx="8890000" cy="46640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3309506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a:extLst>
              <a:ext uri="{FF2B5EF4-FFF2-40B4-BE49-F238E27FC236}">
                <a16:creationId xmlns:a16="http://schemas.microsoft.com/office/drawing/2014/main" xmlns="" id="{C52F24C6-E9AC-47E9-88CF-BAD09E0280D1}"/>
              </a:ext>
            </a:extLst>
          </p:cNvPr>
          <p:cNvSpPr>
            <a:spLocks noGrp="1" noChangeArrowheads="1"/>
          </p:cNvSpPr>
          <p:nvPr>
            <p:ph type="dt" sz="half" idx="10"/>
          </p:nvPr>
        </p:nvSpPr>
        <p:spPr/>
        <p:txBody>
          <a:bodyPr rtlCol="0"/>
          <a:lstStyle>
            <a:lvl1pPr fontAlgn="base">
              <a:spcBef>
                <a:spcPct val="0"/>
              </a:spcBef>
              <a:spcAft>
                <a:spcPct val="0"/>
              </a:spcAft>
              <a:defRPr>
                <a:solidFill>
                  <a:schemeClr val="tx1">
                    <a:tint val="75000"/>
                  </a:schemeClr>
                </a:solidFill>
                <a:latin typeface=".VnAvant" pitchFamily="34" charset="0"/>
              </a:defRPr>
            </a:lvl1pPr>
          </a:lstStyle>
          <a:p>
            <a:pPr>
              <a:defRPr/>
            </a:pPr>
            <a:endParaRPr lang="en-US">
              <a:solidFill>
                <a:prstClr val="black">
                  <a:tint val="75000"/>
                </a:prstClr>
              </a:solidFill>
            </a:endParaRPr>
          </a:p>
        </p:txBody>
      </p:sp>
      <p:sp>
        <p:nvSpPr>
          <p:cNvPr id="5" name="Rectangle 5">
            <a:extLst>
              <a:ext uri="{FF2B5EF4-FFF2-40B4-BE49-F238E27FC236}">
                <a16:creationId xmlns:a16="http://schemas.microsoft.com/office/drawing/2014/main" xmlns="" id="{9855FA26-7C5F-488A-AEE7-5EF6DF4A91C9}"/>
              </a:ext>
            </a:extLst>
          </p:cNvPr>
          <p:cNvSpPr>
            <a:spLocks noGrp="1" noChangeArrowheads="1"/>
          </p:cNvSpPr>
          <p:nvPr>
            <p:ph type="ftr" sz="quarter" idx="11"/>
          </p:nvPr>
        </p:nvSpPr>
        <p:spPr/>
        <p:txBody>
          <a:bodyPr rtlCol="0"/>
          <a:lstStyle>
            <a:lvl1pPr fontAlgn="base">
              <a:spcBef>
                <a:spcPct val="0"/>
              </a:spcBef>
              <a:spcAft>
                <a:spcPct val="0"/>
              </a:spcAft>
              <a:defRPr>
                <a:solidFill>
                  <a:schemeClr val="tx1">
                    <a:tint val="75000"/>
                  </a:schemeClr>
                </a:solidFill>
                <a:latin typeface=".VnAvant" pitchFamily="34" charset="0"/>
              </a:defRPr>
            </a:lvl1pPr>
          </a:lstStyle>
          <a:p>
            <a:pPr>
              <a:defRPr/>
            </a:pPr>
            <a:endParaRPr lang="en-US">
              <a:solidFill>
                <a:prstClr val="black">
                  <a:tint val="75000"/>
                </a:prstClr>
              </a:solidFill>
            </a:endParaRPr>
          </a:p>
        </p:txBody>
      </p:sp>
      <p:sp>
        <p:nvSpPr>
          <p:cNvPr id="6" name="Rectangle 6">
            <a:extLst>
              <a:ext uri="{FF2B5EF4-FFF2-40B4-BE49-F238E27FC236}">
                <a16:creationId xmlns:a16="http://schemas.microsoft.com/office/drawing/2014/main" xmlns="" id="{21109F1A-3A7E-49E8-9920-DB0262EF5899}"/>
              </a:ext>
            </a:extLst>
          </p:cNvPr>
          <p:cNvSpPr>
            <a:spLocks noGrp="1" noChangeArrowheads="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3C716EC7-9E3E-4B28-AD78-7581DEFC8410}" type="slidenum">
              <a:rPr lang="en-US" altLang="en-US"/>
              <a:pPr>
                <a:defRPr/>
              </a:pPr>
              <a:t>‹#›</a:t>
            </a:fld>
            <a:endParaRPr lang="en-US" altLang="en-US"/>
          </a:p>
        </p:txBody>
      </p:sp>
    </p:spTree>
    <p:extLst>
      <p:ext uri="{BB962C8B-B14F-4D97-AF65-F5344CB8AC3E}">
        <p14:creationId xmlns:p14="http://schemas.microsoft.com/office/powerpoint/2010/main" val="17349320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2B4B30F2-0E5E-4306-9A93-97FC23BDF857}"/>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xmlns="" id="{00BC0081-B611-42F4-8012-816F3306EFD6}"/>
              </a:ext>
            </a:extLst>
          </p:cNvPr>
          <p:cNvPicPr>
            <a:picLocks noChangeAspect="1"/>
          </p:cNvPicPr>
          <p:nvPr userDrawn="1"/>
        </p:nvPicPr>
        <p:blipFill>
          <a:blip r:embed="rId3">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2">
            <a:extLst>
              <a:ext uri="{FF2B5EF4-FFF2-40B4-BE49-F238E27FC236}">
                <a16:creationId xmlns:a16="http://schemas.microsoft.com/office/drawing/2014/main" xmlns="" id="{15F47753-7626-4087-A8F9-4468949CA003}"/>
              </a:ext>
            </a:extLst>
          </p:cNvPr>
          <p:cNvPicPr>
            <a:picLocks noChangeAspect="1"/>
          </p:cNvPicPr>
          <p:nvPr userDrawn="1"/>
        </p:nvPicPr>
        <p:blipFill>
          <a:blip r:embed="rId4">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a:extLst>
              <a:ext uri="{FF2B5EF4-FFF2-40B4-BE49-F238E27FC236}">
                <a16:creationId xmlns:a16="http://schemas.microsoft.com/office/drawing/2014/main" xmlns="" id="{8590D2EB-950B-44CC-9506-F4B193A68684}"/>
              </a:ext>
            </a:extLst>
          </p:cNvPr>
          <p:cNvPicPr>
            <a:picLocks noChangeAspect="1"/>
          </p:cNvPicPr>
          <p:nvPr userDrawn="1"/>
        </p:nvPicPr>
        <p:blipFill>
          <a:blip r:embed="rId5">
            <a:extLst>
              <a:ext uri="{28A0092B-C50C-407E-A947-70E740481C1C}">
                <a14:useLocalDpi xmlns:a14="http://schemas.microsoft.com/office/drawing/2010/main" val="0"/>
              </a:ext>
            </a:extLst>
          </a:blip>
          <a:srcRect l="46271" t="66469" r="11066" b="125"/>
          <a:stretch>
            <a:fillRect/>
          </a:stretch>
        </p:blipFill>
        <p:spPr bwMode="auto">
          <a:xfrm>
            <a:off x="-927100" y="-460375"/>
            <a:ext cx="5461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5">
            <a:extLst>
              <a:ext uri="{FF2B5EF4-FFF2-40B4-BE49-F238E27FC236}">
                <a16:creationId xmlns:a16="http://schemas.microsoft.com/office/drawing/2014/main" xmlns="" id="{523DC3BA-ABFF-40E4-B874-3364B076C017}"/>
              </a:ext>
            </a:extLst>
          </p:cNvPr>
          <p:cNvGrpSpPr>
            <a:grpSpLocks/>
          </p:cNvGrpSpPr>
          <p:nvPr userDrawn="1"/>
        </p:nvGrpSpPr>
        <p:grpSpPr bwMode="auto">
          <a:xfrm>
            <a:off x="34925" y="109538"/>
            <a:ext cx="8999538" cy="5010150"/>
            <a:chOff x="46537" y="177800"/>
            <a:chExt cx="11999413" cy="6680200"/>
          </a:xfrm>
        </p:grpSpPr>
        <p:sp>
          <p:nvSpPr>
            <p:cNvPr id="7" name="矩形 16">
              <a:extLst>
                <a:ext uri="{FF2B5EF4-FFF2-40B4-BE49-F238E27FC236}">
                  <a16:creationId xmlns:a16="http://schemas.microsoft.com/office/drawing/2014/main" xmlns="" id="{25DE536A-A45D-4102-BF62-D6B80B5AE92C}"/>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7">
              <a:extLst>
                <a:ext uri="{FF2B5EF4-FFF2-40B4-BE49-F238E27FC236}">
                  <a16:creationId xmlns:a16="http://schemas.microsoft.com/office/drawing/2014/main" xmlns="" id="{98FA3E35-046E-44FF-80EA-B2E8F1EC8AF8}"/>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53946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2DD11DF7-BD74-419C-8F2F-0A7AC86A9565}"/>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3">
            <a:extLst>
              <a:ext uri="{FF2B5EF4-FFF2-40B4-BE49-F238E27FC236}">
                <a16:creationId xmlns:a16="http://schemas.microsoft.com/office/drawing/2014/main" xmlns="" id="{23E90BD5-103A-4141-BDFC-73E12001F80C}"/>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21">
            <a:extLst>
              <a:ext uri="{FF2B5EF4-FFF2-40B4-BE49-F238E27FC236}">
                <a16:creationId xmlns:a16="http://schemas.microsoft.com/office/drawing/2014/main" xmlns="" id="{93AB4928-B45B-43E1-A9D2-1648628BF6C6}"/>
              </a:ext>
            </a:extLst>
          </p:cNvPr>
          <p:cNvSpPr/>
          <p:nvPr/>
        </p:nvSpPr>
        <p:spPr>
          <a:xfrm>
            <a:off x="90488" y="109538"/>
            <a:ext cx="8943975" cy="4900612"/>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spTree>
    <p:extLst>
      <p:ext uri="{BB962C8B-B14F-4D97-AF65-F5344CB8AC3E}">
        <p14:creationId xmlns:p14="http://schemas.microsoft.com/office/powerpoint/2010/main" val="16018761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3238EC8B-09FD-48CA-980A-48E2931B06EC}"/>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a:extLst>
              <a:ext uri="{FF2B5EF4-FFF2-40B4-BE49-F238E27FC236}">
                <a16:creationId xmlns:a16="http://schemas.microsoft.com/office/drawing/2014/main" xmlns="" id="{70F755F5-21C7-49E2-ACD0-20CA852270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1950" y="1323975"/>
            <a:ext cx="43275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xmlns="" id="{813F194C-0358-4CBD-898C-45770734B942}"/>
              </a:ext>
            </a:extLst>
          </p:cNvPr>
          <p:cNvPicPr>
            <a:picLocks noChangeAspect="1"/>
          </p:cNvPicPr>
          <p:nvPr userDrawn="1"/>
        </p:nvPicPr>
        <p:blipFill>
          <a:blip r:embed="rId4">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xmlns="" id="{26F3294E-70C6-485A-81E9-BA940F67AFA1}"/>
              </a:ext>
            </a:extLst>
          </p:cNvPr>
          <p:cNvPicPr>
            <a:picLocks noChangeAspect="1"/>
          </p:cNvPicPr>
          <p:nvPr userDrawn="1"/>
        </p:nvPicPr>
        <p:blipFill>
          <a:blip r:embed="rId5">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a:extLst>
              <a:ext uri="{FF2B5EF4-FFF2-40B4-BE49-F238E27FC236}">
                <a16:creationId xmlns:a16="http://schemas.microsoft.com/office/drawing/2014/main" xmlns="" id="{4B89E4AA-FE58-4D07-85CD-CC16CC161FE0}"/>
              </a:ext>
            </a:extLst>
          </p:cNvPr>
          <p:cNvGrpSpPr>
            <a:grpSpLocks/>
          </p:cNvGrpSpPr>
          <p:nvPr userDrawn="1"/>
        </p:nvGrpSpPr>
        <p:grpSpPr bwMode="auto">
          <a:xfrm>
            <a:off x="34925" y="109538"/>
            <a:ext cx="8999538" cy="5010150"/>
            <a:chOff x="46537" y="177800"/>
            <a:chExt cx="11999413" cy="6680200"/>
          </a:xfrm>
        </p:grpSpPr>
        <p:sp>
          <p:nvSpPr>
            <p:cNvPr id="7" name="矩形 11">
              <a:extLst>
                <a:ext uri="{FF2B5EF4-FFF2-40B4-BE49-F238E27FC236}">
                  <a16:creationId xmlns:a16="http://schemas.microsoft.com/office/drawing/2014/main" xmlns="" id="{D7C467FC-C7A7-4948-9F0B-0AA1B1E9A9CE}"/>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2">
              <a:extLst>
                <a:ext uri="{FF2B5EF4-FFF2-40B4-BE49-F238E27FC236}">
                  <a16:creationId xmlns:a16="http://schemas.microsoft.com/office/drawing/2014/main" xmlns="" id="{B1E6BA1E-1349-4AD4-977A-439009BB48F7}"/>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3425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0025F65A-BA3C-479E-AF3E-A04D641C4FD9}"/>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a:extLst>
              <a:ext uri="{FF2B5EF4-FFF2-40B4-BE49-F238E27FC236}">
                <a16:creationId xmlns:a16="http://schemas.microsoft.com/office/drawing/2014/main" xmlns="" id="{B1AAC576-50E8-4FD1-ACCD-F760E0C4DF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1950" y="1323975"/>
            <a:ext cx="43275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xmlns="" id="{C2354F38-0441-44E2-9321-58A38C7A7B0E}"/>
              </a:ext>
            </a:extLst>
          </p:cNvPr>
          <p:cNvPicPr>
            <a:picLocks noChangeAspect="1"/>
          </p:cNvPicPr>
          <p:nvPr userDrawn="1"/>
        </p:nvPicPr>
        <p:blipFill>
          <a:blip r:embed="rId4">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xmlns="" id="{25E5F7CD-7C2B-4424-A439-4D808C01F4A2}"/>
              </a:ext>
            </a:extLst>
          </p:cNvPr>
          <p:cNvPicPr>
            <a:picLocks noChangeAspect="1"/>
          </p:cNvPicPr>
          <p:nvPr userDrawn="1"/>
        </p:nvPicPr>
        <p:blipFill>
          <a:blip r:embed="rId5">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a:extLst>
              <a:ext uri="{FF2B5EF4-FFF2-40B4-BE49-F238E27FC236}">
                <a16:creationId xmlns:a16="http://schemas.microsoft.com/office/drawing/2014/main" xmlns="" id="{5DA5E3FB-93BC-4FAC-A88E-58C30278ADEE}"/>
              </a:ext>
            </a:extLst>
          </p:cNvPr>
          <p:cNvGrpSpPr>
            <a:grpSpLocks/>
          </p:cNvGrpSpPr>
          <p:nvPr userDrawn="1"/>
        </p:nvGrpSpPr>
        <p:grpSpPr bwMode="auto">
          <a:xfrm>
            <a:off x="34925" y="109538"/>
            <a:ext cx="8999538" cy="5010150"/>
            <a:chOff x="46537" y="177800"/>
            <a:chExt cx="11999413" cy="6680200"/>
          </a:xfrm>
        </p:grpSpPr>
        <p:sp>
          <p:nvSpPr>
            <p:cNvPr id="7" name="矩形 11">
              <a:extLst>
                <a:ext uri="{FF2B5EF4-FFF2-40B4-BE49-F238E27FC236}">
                  <a16:creationId xmlns:a16="http://schemas.microsoft.com/office/drawing/2014/main" xmlns="" id="{E192609F-8E3C-46A8-BF58-DEA0D27A16E7}"/>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2">
              <a:extLst>
                <a:ext uri="{FF2B5EF4-FFF2-40B4-BE49-F238E27FC236}">
                  <a16:creationId xmlns:a16="http://schemas.microsoft.com/office/drawing/2014/main" xmlns="" id="{0D9BD08A-4B1D-49ED-89BC-1A5AA3DAEED8}"/>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61844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9D6147CC-D4DB-4A6E-8AA0-D21F2F5CD4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6">
            <a:extLst>
              <a:ext uri="{FF2B5EF4-FFF2-40B4-BE49-F238E27FC236}">
                <a16:creationId xmlns:a16="http://schemas.microsoft.com/office/drawing/2014/main" xmlns="" id="{F1CAD091-34CB-4F5D-B593-D0E25140FA3A}"/>
              </a:ext>
            </a:extLst>
          </p:cNvPr>
          <p:cNvSpPr/>
          <p:nvPr userDrawn="1"/>
        </p:nvSpPr>
        <p:spPr>
          <a:xfrm>
            <a:off x="127000" y="239713"/>
            <a:ext cx="8890000" cy="46640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220174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D928A420-C7A6-4F19-85B4-B6CFE4E00A33}"/>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xmlns="" id="{41085D09-470C-4657-A116-E0618CDBC675}"/>
              </a:ext>
            </a:extLst>
          </p:cNvPr>
          <p:cNvPicPr>
            <a:picLocks noChangeAspect="1"/>
          </p:cNvPicPr>
          <p:nvPr userDrawn="1"/>
        </p:nvPicPr>
        <p:blipFill>
          <a:blip r:embed="rId3">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2">
            <a:extLst>
              <a:ext uri="{FF2B5EF4-FFF2-40B4-BE49-F238E27FC236}">
                <a16:creationId xmlns:a16="http://schemas.microsoft.com/office/drawing/2014/main" xmlns="" id="{C1440F69-84E7-48CF-8C92-1DB8BBD3C797}"/>
              </a:ext>
            </a:extLst>
          </p:cNvPr>
          <p:cNvPicPr>
            <a:picLocks noChangeAspect="1"/>
          </p:cNvPicPr>
          <p:nvPr userDrawn="1"/>
        </p:nvPicPr>
        <p:blipFill>
          <a:blip r:embed="rId4">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a:extLst>
              <a:ext uri="{FF2B5EF4-FFF2-40B4-BE49-F238E27FC236}">
                <a16:creationId xmlns:a16="http://schemas.microsoft.com/office/drawing/2014/main" xmlns="" id="{4EFC4F04-D9B4-4C16-8E7D-C94B1332199A}"/>
              </a:ext>
            </a:extLst>
          </p:cNvPr>
          <p:cNvPicPr>
            <a:picLocks noChangeAspect="1"/>
          </p:cNvPicPr>
          <p:nvPr userDrawn="1"/>
        </p:nvPicPr>
        <p:blipFill>
          <a:blip r:embed="rId5">
            <a:extLst>
              <a:ext uri="{28A0092B-C50C-407E-A947-70E740481C1C}">
                <a14:useLocalDpi xmlns:a14="http://schemas.microsoft.com/office/drawing/2010/main" val="0"/>
              </a:ext>
            </a:extLst>
          </a:blip>
          <a:srcRect l="46271" t="66469" r="11066" b="125"/>
          <a:stretch>
            <a:fillRect/>
          </a:stretch>
        </p:blipFill>
        <p:spPr bwMode="auto">
          <a:xfrm>
            <a:off x="-927100" y="-460375"/>
            <a:ext cx="5461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5">
            <a:extLst>
              <a:ext uri="{FF2B5EF4-FFF2-40B4-BE49-F238E27FC236}">
                <a16:creationId xmlns:a16="http://schemas.microsoft.com/office/drawing/2014/main" xmlns="" id="{35317017-B29C-4AE2-B802-9DBD17E6FFF2}"/>
              </a:ext>
            </a:extLst>
          </p:cNvPr>
          <p:cNvGrpSpPr>
            <a:grpSpLocks/>
          </p:cNvGrpSpPr>
          <p:nvPr userDrawn="1"/>
        </p:nvGrpSpPr>
        <p:grpSpPr bwMode="auto">
          <a:xfrm>
            <a:off x="34925" y="109538"/>
            <a:ext cx="8999538" cy="5010150"/>
            <a:chOff x="46537" y="177800"/>
            <a:chExt cx="11999413" cy="6680200"/>
          </a:xfrm>
        </p:grpSpPr>
        <p:sp>
          <p:nvSpPr>
            <p:cNvPr id="7" name="矩形 16">
              <a:extLst>
                <a:ext uri="{FF2B5EF4-FFF2-40B4-BE49-F238E27FC236}">
                  <a16:creationId xmlns:a16="http://schemas.microsoft.com/office/drawing/2014/main" xmlns="" id="{FD469C8A-9FDB-453C-ACEA-8EDD6E4CE39A}"/>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7">
              <a:extLst>
                <a:ext uri="{FF2B5EF4-FFF2-40B4-BE49-F238E27FC236}">
                  <a16:creationId xmlns:a16="http://schemas.microsoft.com/office/drawing/2014/main" xmlns="" id="{7683EC58-3CD9-4240-8EAA-55AD79218B5B}"/>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00176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45E6EE41-C26F-4938-A109-4A843B4202A4}"/>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3">
            <a:extLst>
              <a:ext uri="{FF2B5EF4-FFF2-40B4-BE49-F238E27FC236}">
                <a16:creationId xmlns:a16="http://schemas.microsoft.com/office/drawing/2014/main" xmlns="" id="{786F3840-869D-43C3-9167-ED131A6B930A}"/>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21">
            <a:extLst>
              <a:ext uri="{FF2B5EF4-FFF2-40B4-BE49-F238E27FC236}">
                <a16:creationId xmlns:a16="http://schemas.microsoft.com/office/drawing/2014/main" xmlns="" id="{F4096797-359B-4224-8BA5-EC2C65C0C825}"/>
              </a:ext>
            </a:extLst>
          </p:cNvPr>
          <p:cNvSpPr/>
          <p:nvPr/>
        </p:nvSpPr>
        <p:spPr>
          <a:xfrm>
            <a:off x="90488" y="109538"/>
            <a:ext cx="8943975" cy="4900612"/>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spTree>
    <p:extLst>
      <p:ext uri="{BB962C8B-B14F-4D97-AF65-F5344CB8AC3E}">
        <p14:creationId xmlns:p14="http://schemas.microsoft.com/office/powerpoint/2010/main" val="1249666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E604D8F2-FF1A-465A-9F4A-7A5725D712B7}"/>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a:extLst>
              <a:ext uri="{FF2B5EF4-FFF2-40B4-BE49-F238E27FC236}">
                <a16:creationId xmlns:a16="http://schemas.microsoft.com/office/drawing/2014/main" xmlns="" id="{68CC4C90-A3A5-46F5-AE1C-722B4EFBDC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1950" y="1323975"/>
            <a:ext cx="43275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xmlns="" id="{9A232C6C-C17E-4F6F-BD78-BE6FFB5C09FB}"/>
              </a:ext>
            </a:extLst>
          </p:cNvPr>
          <p:cNvPicPr>
            <a:picLocks noChangeAspect="1"/>
          </p:cNvPicPr>
          <p:nvPr userDrawn="1"/>
        </p:nvPicPr>
        <p:blipFill>
          <a:blip r:embed="rId4">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xmlns="" id="{CB471268-3FC0-431E-8E1B-F363C6FBFAAF}"/>
              </a:ext>
            </a:extLst>
          </p:cNvPr>
          <p:cNvPicPr>
            <a:picLocks noChangeAspect="1"/>
          </p:cNvPicPr>
          <p:nvPr userDrawn="1"/>
        </p:nvPicPr>
        <p:blipFill>
          <a:blip r:embed="rId5">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a:extLst>
              <a:ext uri="{FF2B5EF4-FFF2-40B4-BE49-F238E27FC236}">
                <a16:creationId xmlns:a16="http://schemas.microsoft.com/office/drawing/2014/main" xmlns="" id="{5318DE30-2D8D-4BAE-A7E2-65D723FA2C2F}"/>
              </a:ext>
            </a:extLst>
          </p:cNvPr>
          <p:cNvGrpSpPr>
            <a:grpSpLocks/>
          </p:cNvGrpSpPr>
          <p:nvPr userDrawn="1"/>
        </p:nvGrpSpPr>
        <p:grpSpPr bwMode="auto">
          <a:xfrm>
            <a:off x="34925" y="109538"/>
            <a:ext cx="8999538" cy="5010150"/>
            <a:chOff x="46537" y="177800"/>
            <a:chExt cx="11999413" cy="6680200"/>
          </a:xfrm>
        </p:grpSpPr>
        <p:sp>
          <p:nvSpPr>
            <p:cNvPr id="7" name="矩形 11">
              <a:extLst>
                <a:ext uri="{FF2B5EF4-FFF2-40B4-BE49-F238E27FC236}">
                  <a16:creationId xmlns:a16="http://schemas.microsoft.com/office/drawing/2014/main" xmlns="" id="{A68B4C9A-FC67-42A9-A337-03FAB88060BD}"/>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2">
              <a:extLst>
                <a:ext uri="{FF2B5EF4-FFF2-40B4-BE49-F238E27FC236}">
                  <a16:creationId xmlns:a16="http://schemas.microsoft.com/office/drawing/2014/main" xmlns="" id="{0A09E2D1-21C9-48D7-8783-7908320677D4}"/>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109037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C72B6767-211E-4D5B-BE3B-43694F8EC9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6">
            <a:extLst>
              <a:ext uri="{FF2B5EF4-FFF2-40B4-BE49-F238E27FC236}">
                <a16:creationId xmlns:a16="http://schemas.microsoft.com/office/drawing/2014/main" xmlns="" id="{AAD142FE-09B5-40FD-8110-F12211B2C108}"/>
              </a:ext>
            </a:extLst>
          </p:cNvPr>
          <p:cNvSpPr/>
          <p:nvPr userDrawn="1"/>
        </p:nvSpPr>
        <p:spPr>
          <a:xfrm>
            <a:off x="127000" y="239713"/>
            <a:ext cx="8890000" cy="46640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21832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88E9D056-56EF-49FC-9CC2-E8E78E53F913}"/>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a:extLst>
              <a:ext uri="{FF2B5EF4-FFF2-40B4-BE49-F238E27FC236}">
                <a16:creationId xmlns:a16="http://schemas.microsoft.com/office/drawing/2014/main" xmlns="" id="{84D8AB5D-87A3-4BE9-B9EC-9F219ABF1F3C}"/>
              </a:ext>
            </a:extLst>
          </p:cNvPr>
          <p:cNvPicPr>
            <a:picLocks noChangeAspect="1"/>
          </p:cNvPicPr>
          <p:nvPr userDrawn="1"/>
        </p:nvPicPr>
        <p:blipFill>
          <a:blip r:embed="rId3">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2">
            <a:extLst>
              <a:ext uri="{FF2B5EF4-FFF2-40B4-BE49-F238E27FC236}">
                <a16:creationId xmlns:a16="http://schemas.microsoft.com/office/drawing/2014/main" xmlns="" id="{FAD9C851-1136-4160-B0F6-5407BFE1EE4A}"/>
              </a:ext>
            </a:extLst>
          </p:cNvPr>
          <p:cNvPicPr>
            <a:picLocks noChangeAspect="1"/>
          </p:cNvPicPr>
          <p:nvPr userDrawn="1"/>
        </p:nvPicPr>
        <p:blipFill>
          <a:blip r:embed="rId4">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a:extLst>
              <a:ext uri="{FF2B5EF4-FFF2-40B4-BE49-F238E27FC236}">
                <a16:creationId xmlns:a16="http://schemas.microsoft.com/office/drawing/2014/main" xmlns="" id="{AE9C43F9-36B1-419D-A446-09DBE7DA89F1}"/>
              </a:ext>
            </a:extLst>
          </p:cNvPr>
          <p:cNvPicPr>
            <a:picLocks noChangeAspect="1"/>
          </p:cNvPicPr>
          <p:nvPr userDrawn="1"/>
        </p:nvPicPr>
        <p:blipFill>
          <a:blip r:embed="rId5">
            <a:extLst>
              <a:ext uri="{28A0092B-C50C-407E-A947-70E740481C1C}">
                <a14:useLocalDpi xmlns:a14="http://schemas.microsoft.com/office/drawing/2010/main" val="0"/>
              </a:ext>
            </a:extLst>
          </a:blip>
          <a:srcRect l="46271" t="66469" r="11066" b="125"/>
          <a:stretch>
            <a:fillRect/>
          </a:stretch>
        </p:blipFill>
        <p:spPr bwMode="auto">
          <a:xfrm>
            <a:off x="-927100" y="-460375"/>
            <a:ext cx="5461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5">
            <a:extLst>
              <a:ext uri="{FF2B5EF4-FFF2-40B4-BE49-F238E27FC236}">
                <a16:creationId xmlns:a16="http://schemas.microsoft.com/office/drawing/2014/main" xmlns="" id="{F36A4284-7C51-423C-A51C-39009F9AFBFF}"/>
              </a:ext>
            </a:extLst>
          </p:cNvPr>
          <p:cNvGrpSpPr>
            <a:grpSpLocks/>
          </p:cNvGrpSpPr>
          <p:nvPr userDrawn="1"/>
        </p:nvGrpSpPr>
        <p:grpSpPr bwMode="auto">
          <a:xfrm>
            <a:off x="34925" y="109538"/>
            <a:ext cx="8999538" cy="5010150"/>
            <a:chOff x="46537" y="177800"/>
            <a:chExt cx="11999413" cy="6680200"/>
          </a:xfrm>
        </p:grpSpPr>
        <p:sp>
          <p:nvSpPr>
            <p:cNvPr id="7" name="矩形 16">
              <a:extLst>
                <a:ext uri="{FF2B5EF4-FFF2-40B4-BE49-F238E27FC236}">
                  <a16:creationId xmlns:a16="http://schemas.microsoft.com/office/drawing/2014/main" xmlns="" id="{F9BCC03D-CB74-4297-9F38-142269DB40DC}"/>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7">
              <a:extLst>
                <a:ext uri="{FF2B5EF4-FFF2-40B4-BE49-F238E27FC236}">
                  <a16:creationId xmlns:a16="http://schemas.microsoft.com/office/drawing/2014/main" xmlns="" id="{B235FEE4-7F88-4410-A984-352FD570B8FC}"/>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41130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C42BB36A-2CAA-4B20-9FE9-C7008E216C9C}"/>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3">
            <a:extLst>
              <a:ext uri="{FF2B5EF4-FFF2-40B4-BE49-F238E27FC236}">
                <a16:creationId xmlns:a16="http://schemas.microsoft.com/office/drawing/2014/main" xmlns="" id="{B8C5481E-A17E-4BEA-BD43-7BEB177A0301}"/>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21">
            <a:extLst>
              <a:ext uri="{FF2B5EF4-FFF2-40B4-BE49-F238E27FC236}">
                <a16:creationId xmlns:a16="http://schemas.microsoft.com/office/drawing/2014/main" xmlns="" id="{B728A5F6-A430-43FA-954F-271EB5BE09A2}"/>
              </a:ext>
            </a:extLst>
          </p:cNvPr>
          <p:cNvSpPr/>
          <p:nvPr/>
        </p:nvSpPr>
        <p:spPr>
          <a:xfrm>
            <a:off x="90488" y="109538"/>
            <a:ext cx="8943975" cy="4900612"/>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spTree>
    <p:extLst>
      <p:ext uri="{BB962C8B-B14F-4D97-AF65-F5344CB8AC3E}">
        <p14:creationId xmlns:p14="http://schemas.microsoft.com/office/powerpoint/2010/main" val="3296467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556B991E-BA45-4F89-9D66-040A453C3DB9}"/>
              </a:ext>
            </a:extLst>
          </p:cNvPr>
          <p:cNvPicPr>
            <a:picLocks noChangeAspect="1"/>
          </p:cNvPicPr>
          <p:nvPr userDrawn="1"/>
        </p:nvPicPr>
        <p:blipFill>
          <a:blip r:embed="rId2">
            <a:extLst>
              <a:ext uri="{28A0092B-C50C-407E-A947-70E740481C1C}">
                <a14:useLocalDpi xmlns:a14="http://schemas.microsoft.com/office/drawing/2010/main" val="0"/>
              </a:ext>
            </a:extLst>
          </a:blip>
          <a:srcRect l="3069" t="5109" r="4059" b="41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a:extLst>
              <a:ext uri="{FF2B5EF4-FFF2-40B4-BE49-F238E27FC236}">
                <a16:creationId xmlns:a16="http://schemas.microsoft.com/office/drawing/2014/main" xmlns="" id="{7FC59A77-F25B-4C4A-AA4D-14D4729713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1950" y="1323975"/>
            <a:ext cx="43275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xmlns="" id="{478F88F5-80CA-4F33-B69C-E9A2E0C4D1E3}"/>
              </a:ext>
            </a:extLst>
          </p:cNvPr>
          <p:cNvPicPr>
            <a:picLocks noChangeAspect="1"/>
          </p:cNvPicPr>
          <p:nvPr userDrawn="1"/>
        </p:nvPicPr>
        <p:blipFill>
          <a:blip r:embed="rId4">
            <a:extLst>
              <a:ext uri="{28A0092B-C50C-407E-A947-70E740481C1C}">
                <a14:useLocalDpi xmlns:a14="http://schemas.microsoft.com/office/drawing/2010/main" val="0"/>
              </a:ext>
            </a:extLst>
          </a:blip>
          <a:srcRect b="59531"/>
          <a:stretch>
            <a:fillRect/>
          </a:stretch>
        </p:blipFill>
        <p:spPr bwMode="auto">
          <a:xfrm>
            <a:off x="5200650" y="0"/>
            <a:ext cx="39433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xmlns="" id="{789925C5-CF8D-4DD5-AB7E-8C87454AC9C4}"/>
              </a:ext>
            </a:extLst>
          </p:cNvPr>
          <p:cNvPicPr>
            <a:picLocks noChangeAspect="1"/>
          </p:cNvPicPr>
          <p:nvPr userDrawn="1"/>
        </p:nvPicPr>
        <p:blipFill>
          <a:blip r:embed="rId5">
            <a:extLst>
              <a:ext uri="{28A0092B-C50C-407E-A947-70E740481C1C}">
                <a14:useLocalDpi xmlns:a14="http://schemas.microsoft.com/office/drawing/2010/main" val="0"/>
              </a:ext>
            </a:extLst>
          </a:blip>
          <a:srcRect l="-4588" t="-601" r="-3986" b="45885"/>
          <a:stretch>
            <a:fillRect/>
          </a:stretch>
        </p:blipFill>
        <p:spPr bwMode="auto">
          <a:xfrm>
            <a:off x="-198438" y="-23813"/>
            <a:ext cx="4105276"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a:extLst>
              <a:ext uri="{FF2B5EF4-FFF2-40B4-BE49-F238E27FC236}">
                <a16:creationId xmlns:a16="http://schemas.microsoft.com/office/drawing/2014/main" xmlns="" id="{D6D3C518-D7C6-4691-B8FF-713DDF72E5BC}"/>
              </a:ext>
            </a:extLst>
          </p:cNvPr>
          <p:cNvGrpSpPr>
            <a:grpSpLocks/>
          </p:cNvGrpSpPr>
          <p:nvPr userDrawn="1"/>
        </p:nvGrpSpPr>
        <p:grpSpPr bwMode="auto">
          <a:xfrm>
            <a:off x="34925" y="109538"/>
            <a:ext cx="8999538" cy="5010150"/>
            <a:chOff x="46537" y="177800"/>
            <a:chExt cx="11999413" cy="6680200"/>
          </a:xfrm>
        </p:grpSpPr>
        <p:sp>
          <p:nvSpPr>
            <p:cNvPr id="7" name="矩形 11">
              <a:extLst>
                <a:ext uri="{FF2B5EF4-FFF2-40B4-BE49-F238E27FC236}">
                  <a16:creationId xmlns:a16="http://schemas.microsoft.com/office/drawing/2014/main" xmlns="" id="{D0C2FE7A-35D4-4A10-95C9-98D40A3BED1B}"/>
                </a:ext>
              </a:extLst>
            </p:cNvPr>
            <p:cNvSpPr/>
            <p:nvPr/>
          </p:nvSpPr>
          <p:spPr>
            <a:xfrm>
              <a:off x="120621" y="177800"/>
              <a:ext cx="11925329" cy="6534149"/>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457200"/>
              <a:endParaRPr lang="zh-CN" altLang="en-US" sz="1800">
                <a:solidFill>
                  <a:srgbClr val="FFFFFF"/>
                </a:solidFill>
                <a:latin typeface="DengXian" panose="02010600030101010101" pitchFamily="2" charset="-122"/>
              </a:endParaRPr>
            </a:p>
          </p:txBody>
        </p:sp>
        <p:pic>
          <p:nvPicPr>
            <p:cNvPr id="8" name="图片 12">
              <a:extLst>
                <a:ext uri="{FF2B5EF4-FFF2-40B4-BE49-F238E27FC236}">
                  <a16:creationId xmlns:a16="http://schemas.microsoft.com/office/drawing/2014/main" xmlns="" id="{B219959D-C826-4E64-BEC2-01167BD043C5}"/>
                </a:ext>
              </a:extLst>
            </p:cNvPr>
            <p:cNvPicPr>
              <a:picLocks noChangeAspect="1"/>
            </p:cNvPicPr>
            <p:nvPr/>
          </p:nvPicPr>
          <p:blipFill>
            <a:blip r:embed="rId6">
              <a:extLst>
                <a:ext uri="{28A0092B-C50C-407E-A947-70E740481C1C}">
                  <a14:useLocalDpi xmlns:a14="http://schemas.microsoft.com/office/drawing/2010/main" val="0"/>
                </a:ext>
              </a:extLst>
            </a:blip>
            <a:srcRect l="9920" t="21706" r="732"/>
            <a:stretch>
              <a:fillRect/>
            </a:stretch>
          </p:blipFill>
          <p:spPr bwMode="auto">
            <a:xfrm flipH="1">
              <a:off x="46537" y="981777"/>
              <a:ext cx="4469988" cy="587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90838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05DF36CE-D30B-41EB-BE90-E1021CD968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6">
            <a:extLst>
              <a:ext uri="{FF2B5EF4-FFF2-40B4-BE49-F238E27FC236}">
                <a16:creationId xmlns:a16="http://schemas.microsoft.com/office/drawing/2014/main" xmlns="" id="{EFA0847C-F97E-4523-A9FB-02BE7D0BA2F5}"/>
              </a:ext>
            </a:extLst>
          </p:cNvPr>
          <p:cNvSpPr/>
          <p:nvPr userDrawn="1"/>
        </p:nvSpPr>
        <p:spPr>
          <a:xfrm>
            <a:off x="127000" y="239713"/>
            <a:ext cx="8890000" cy="46640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326706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A575FA7-14EE-4558-B0CB-D34B14614554}"/>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866F6C04-88EA-48AF-A869-C2EEB63BE55C}" type="datetimeFigureOut">
              <a:rPr lang="zh-CN" altLang="en-US"/>
              <a:pPr>
                <a:defRPr/>
              </a:pPr>
              <a:t>2021/12/19</a:t>
            </a:fld>
            <a:endParaRPr lang="zh-CN" altLang="en-US"/>
          </a:p>
        </p:txBody>
      </p:sp>
      <p:sp>
        <p:nvSpPr>
          <p:cNvPr id="6" name="页脚占位符 5">
            <a:extLst>
              <a:ext uri="{FF2B5EF4-FFF2-40B4-BE49-F238E27FC236}">
                <a16:creationId xmlns:a16="http://schemas.microsoft.com/office/drawing/2014/main" xmlns="" id="{63883A6B-D1B3-414B-A414-10859983624D}"/>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xmlns="" id="{7ED68A2B-87B3-4AB9-B1F4-CDDF72FEF154}"/>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558A6E4D-7EDE-4E79-85D5-D9FE84A797E0}" type="slidenum">
              <a:rPr lang="zh-CN" altLang="en-US"/>
              <a:pPr>
                <a:defRPr/>
              </a:pPr>
              <a:t>‹#›</a:t>
            </a:fld>
            <a:endParaRPr lang="zh-CN" altLang="en-US"/>
          </a:p>
        </p:txBody>
      </p:sp>
    </p:spTree>
    <p:extLst>
      <p:ext uri="{BB962C8B-B14F-4D97-AF65-F5344CB8AC3E}">
        <p14:creationId xmlns:p14="http://schemas.microsoft.com/office/powerpoint/2010/main" val="29070814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791AA1E-A3DB-4990-9F6E-81051EFC39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56" t="3069" r="5109" b="4059"/>
          <a:stretch/>
        </p:blipFill>
        <p:spPr>
          <a:xfrm rot="16200000">
            <a:off x="2000251" y="-2000250"/>
            <a:ext cx="5143499" cy="9144001"/>
          </a:xfrm>
          <a:prstGeom prst="rect">
            <a:avLst/>
          </a:prstGeom>
        </p:spPr>
      </p:pic>
      <p:pic>
        <p:nvPicPr>
          <p:cNvPr id="12" name="图片 11">
            <a:extLst>
              <a:ext uri="{FF2B5EF4-FFF2-40B4-BE49-F238E27FC236}">
                <a16:creationId xmlns:a16="http://schemas.microsoft.com/office/drawing/2014/main" xmlns="" id="{F9526F24-FEAD-42B5-A273-1EF36E8F508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9531"/>
          <a:stretch/>
        </p:blipFill>
        <p:spPr>
          <a:xfrm flipH="1">
            <a:off x="5200650" y="-1"/>
            <a:ext cx="3943350" cy="2465686"/>
          </a:xfrm>
          <a:prstGeom prst="rect">
            <a:avLst/>
          </a:prstGeom>
        </p:spPr>
      </p:pic>
      <p:pic>
        <p:nvPicPr>
          <p:cNvPr id="13" name="图片 12">
            <a:extLst>
              <a:ext uri="{FF2B5EF4-FFF2-40B4-BE49-F238E27FC236}">
                <a16:creationId xmlns:a16="http://schemas.microsoft.com/office/drawing/2014/main" xmlns="" id="{172FFE94-680C-49F4-901F-5D2C2CB7FB2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89" t="45885" r="-3986" b="-601"/>
          <a:stretch/>
        </p:blipFill>
        <p:spPr>
          <a:xfrm rot="10800000" flipH="1">
            <a:off x="-197858" y="-23813"/>
            <a:ext cx="4104113" cy="3195638"/>
          </a:xfrm>
          <a:prstGeom prst="rect">
            <a:avLst/>
          </a:prstGeom>
        </p:spPr>
      </p:pic>
      <p:pic>
        <p:nvPicPr>
          <p:cNvPr id="15" name="图片 14">
            <a:extLst>
              <a:ext uri="{FF2B5EF4-FFF2-40B4-BE49-F238E27FC236}">
                <a16:creationId xmlns:a16="http://schemas.microsoft.com/office/drawing/2014/main" xmlns="" id="{ABC85506-8040-48BF-8488-22A30EBA6F8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1066" t="66469" r="46271" b="125"/>
          <a:stretch/>
        </p:blipFill>
        <p:spPr>
          <a:xfrm flipH="1">
            <a:off x="-927032" y="-459772"/>
            <a:ext cx="5460932" cy="5380735"/>
          </a:xfrm>
          <a:prstGeom prst="rect">
            <a:avLst/>
          </a:prstGeom>
        </p:spPr>
      </p:pic>
      <p:grpSp>
        <p:nvGrpSpPr>
          <p:cNvPr id="16" name="组合 15">
            <a:extLst>
              <a:ext uri="{FF2B5EF4-FFF2-40B4-BE49-F238E27FC236}">
                <a16:creationId xmlns:a16="http://schemas.microsoft.com/office/drawing/2014/main" xmlns="" id="{2947B74B-E1EB-439F-8729-8E8574DE3438}"/>
              </a:ext>
            </a:extLst>
          </p:cNvPr>
          <p:cNvGrpSpPr/>
          <p:nvPr userDrawn="1"/>
        </p:nvGrpSpPr>
        <p:grpSpPr>
          <a:xfrm>
            <a:off x="34903" y="109538"/>
            <a:ext cx="8999560" cy="5010150"/>
            <a:chOff x="46537" y="177800"/>
            <a:chExt cx="11999413" cy="6680200"/>
          </a:xfrm>
        </p:grpSpPr>
        <p:sp>
          <p:nvSpPr>
            <p:cNvPr id="17" name="矩形 16">
              <a:extLst>
                <a:ext uri="{FF2B5EF4-FFF2-40B4-BE49-F238E27FC236}">
                  <a16:creationId xmlns:a16="http://schemas.microsoft.com/office/drawing/2014/main" xmlns="" id="{25F91C69-E8E5-4F40-BFE1-8B89A97E2E0A}"/>
                </a:ext>
              </a:extLst>
            </p:cNvPr>
            <p:cNvSpPr/>
            <p:nvPr/>
          </p:nvSpPr>
          <p:spPr>
            <a:xfrm>
              <a:off x="120650" y="177800"/>
              <a:ext cx="11925300" cy="6534150"/>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prstClr val="white"/>
                </a:solidFill>
              </a:endParaRPr>
            </a:p>
          </p:txBody>
        </p:sp>
        <p:pic>
          <p:nvPicPr>
            <p:cNvPr id="18" name="图片 17">
              <a:extLst>
                <a:ext uri="{FF2B5EF4-FFF2-40B4-BE49-F238E27FC236}">
                  <a16:creationId xmlns:a16="http://schemas.microsoft.com/office/drawing/2014/main" xmlns="" id="{3D3DD2B4-C1FA-4F07-8165-23986B6887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20" t="21705" r="733"/>
            <a:stretch/>
          </p:blipFill>
          <p:spPr>
            <a:xfrm flipH="1">
              <a:off x="46537" y="981777"/>
              <a:ext cx="4469988" cy="5876223"/>
            </a:xfrm>
            <a:prstGeom prst="rect">
              <a:avLst/>
            </a:prstGeom>
          </p:spPr>
        </p:pic>
      </p:grpSp>
    </p:spTree>
    <p:extLst>
      <p:ext uri="{BB962C8B-B14F-4D97-AF65-F5344CB8AC3E}">
        <p14:creationId xmlns:p14="http://schemas.microsoft.com/office/powerpoint/2010/main" val="1136936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5CDABD5-4F03-4B07-864B-9CAB06F2EE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56" t="3069" r="5109" b="4059"/>
          <a:stretch/>
        </p:blipFill>
        <p:spPr>
          <a:xfrm rot="16200000">
            <a:off x="2000251" y="-2000250"/>
            <a:ext cx="5143499" cy="9144001"/>
          </a:xfrm>
          <a:prstGeom prst="rect">
            <a:avLst/>
          </a:prstGeom>
        </p:spPr>
      </p:pic>
      <p:pic>
        <p:nvPicPr>
          <p:cNvPr id="14" name="图片 13">
            <a:extLst>
              <a:ext uri="{FF2B5EF4-FFF2-40B4-BE49-F238E27FC236}">
                <a16:creationId xmlns:a16="http://schemas.microsoft.com/office/drawing/2014/main" xmlns="" id="{D1DF59EA-9B78-410B-835F-55A1AA0ED4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56" t="3069" r="5109" b="4059"/>
          <a:stretch/>
        </p:blipFill>
        <p:spPr>
          <a:xfrm rot="16200000">
            <a:off x="2000251" y="-2000250"/>
            <a:ext cx="5143499" cy="9144001"/>
          </a:xfrm>
          <a:prstGeom prst="rect">
            <a:avLst/>
          </a:prstGeom>
        </p:spPr>
      </p:pic>
      <p:sp>
        <p:nvSpPr>
          <p:cNvPr id="22" name="矩形 21">
            <a:extLst>
              <a:ext uri="{FF2B5EF4-FFF2-40B4-BE49-F238E27FC236}">
                <a16:creationId xmlns:a16="http://schemas.microsoft.com/office/drawing/2014/main" xmlns="" id="{2769268E-2A9E-4455-8C1F-1A8511EC9047}"/>
              </a:ext>
            </a:extLst>
          </p:cNvPr>
          <p:cNvSpPr/>
          <p:nvPr/>
        </p:nvSpPr>
        <p:spPr>
          <a:xfrm>
            <a:off x="90488" y="109537"/>
            <a:ext cx="8943975" cy="4900613"/>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prstClr val="white"/>
              </a:solidFill>
            </a:endParaRPr>
          </a:p>
        </p:txBody>
      </p:sp>
    </p:spTree>
    <p:extLst>
      <p:ext uri="{BB962C8B-B14F-4D97-AF65-F5344CB8AC3E}">
        <p14:creationId xmlns:p14="http://schemas.microsoft.com/office/powerpoint/2010/main" val="29944354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F648520-FA44-4DF7-A616-3C355461C9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56" t="3069" r="5109" b="4059"/>
          <a:stretch/>
        </p:blipFill>
        <p:spPr>
          <a:xfrm rot="16200000">
            <a:off x="2000251" y="-2000250"/>
            <a:ext cx="5143499" cy="9144001"/>
          </a:xfrm>
          <a:prstGeom prst="rect">
            <a:avLst/>
          </a:prstGeom>
        </p:spPr>
      </p:pic>
      <p:pic>
        <p:nvPicPr>
          <p:cNvPr id="15" name="图片 14">
            <a:extLst>
              <a:ext uri="{FF2B5EF4-FFF2-40B4-BE49-F238E27FC236}">
                <a16:creationId xmlns:a16="http://schemas.microsoft.com/office/drawing/2014/main" xmlns="" id="{4B8D6684-F8EF-49B2-BD24-80DF0B0430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341" y="1323975"/>
            <a:ext cx="4327621" cy="3567113"/>
          </a:xfrm>
          <a:prstGeom prst="rect">
            <a:avLst/>
          </a:prstGeom>
        </p:spPr>
      </p:pic>
      <p:pic>
        <p:nvPicPr>
          <p:cNvPr id="8" name="图片 7">
            <a:extLst>
              <a:ext uri="{FF2B5EF4-FFF2-40B4-BE49-F238E27FC236}">
                <a16:creationId xmlns:a16="http://schemas.microsoft.com/office/drawing/2014/main" xmlns="" id="{B264FB70-5A01-474C-8B11-C4FE83B8BBE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531"/>
          <a:stretch/>
        </p:blipFill>
        <p:spPr>
          <a:xfrm flipH="1">
            <a:off x="5200650" y="-1"/>
            <a:ext cx="3943350" cy="2465686"/>
          </a:xfrm>
          <a:prstGeom prst="rect">
            <a:avLst/>
          </a:prstGeom>
        </p:spPr>
      </p:pic>
      <p:pic>
        <p:nvPicPr>
          <p:cNvPr id="9" name="图片 8">
            <a:extLst>
              <a:ext uri="{FF2B5EF4-FFF2-40B4-BE49-F238E27FC236}">
                <a16:creationId xmlns:a16="http://schemas.microsoft.com/office/drawing/2014/main" xmlns="" id="{50956F94-EE05-4B3E-863F-86176A75FD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589" t="45885" r="-3986" b="-601"/>
          <a:stretch/>
        </p:blipFill>
        <p:spPr>
          <a:xfrm rot="10800000" flipH="1">
            <a:off x="-197858" y="-23813"/>
            <a:ext cx="4104113" cy="3195638"/>
          </a:xfrm>
          <a:prstGeom prst="rect">
            <a:avLst/>
          </a:prstGeom>
        </p:spPr>
      </p:pic>
      <p:grpSp>
        <p:nvGrpSpPr>
          <p:cNvPr id="11" name="组合 10">
            <a:extLst>
              <a:ext uri="{FF2B5EF4-FFF2-40B4-BE49-F238E27FC236}">
                <a16:creationId xmlns:a16="http://schemas.microsoft.com/office/drawing/2014/main" xmlns="" id="{02B7A68D-0140-4473-B7B2-4497D5EDCF7F}"/>
              </a:ext>
            </a:extLst>
          </p:cNvPr>
          <p:cNvGrpSpPr/>
          <p:nvPr userDrawn="1"/>
        </p:nvGrpSpPr>
        <p:grpSpPr>
          <a:xfrm>
            <a:off x="34903" y="109538"/>
            <a:ext cx="8999560" cy="5010150"/>
            <a:chOff x="46537" y="177800"/>
            <a:chExt cx="11999413" cy="6680200"/>
          </a:xfrm>
        </p:grpSpPr>
        <p:sp>
          <p:nvSpPr>
            <p:cNvPr id="12" name="矩形 11">
              <a:extLst>
                <a:ext uri="{FF2B5EF4-FFF2-40B4-BE49-F238E27FC236}">
                  <a16:creationId xmlns:a16="http://schemas.microsoft.com/office/drawing/2014/main" xmlns="" id="{5737493E-AB17-42BC-A0D3-6C5F241933EC}"/>
                </a:ext>
              </a:extLst>
            </p:cNvPr>
            <p:cNvSpPr/>
            <p:nvPr/>
          </p:nvSpPr>
          <p:spPr>
            <a:xfrm>
              <a:off x="120650" y="177800"/>
              <a:ext cx="11925300" cy="6534150"/>
            </a:xfrm>
            <a:prstGeom prst="rect">
              <a:avLst/>
            </a:prstGeom>
            <a:noFill/>
            <a:ln w="57150">
              <a:solidFill>
                <a:srgbClr val="F7C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prstClr val="white"/>
                </a:solidFill>
              </a:endParaRPr>
            </a:p>
          </p:txBody>
        </p:sp>
        <p:pic>
          <p:nvPicPr>
            <p:cNvPr id="13" name="图片 12">
              <a:extLst>
                <a:ext uri="{FF2B5EF4-FFF2-40B4-BE49-F238E27FC236}">
                  <a16:creationId xmlns:a16="http://schemas.microsoft.com/office/drawing/2014/main" xmlns="" id="{6006687B-21CE-48A1-99E9-118E641278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20" t="21705" r="733"/>
            <a:stretch/>
          </p:blipFill>
          <p:spPr>
            <a:xfrm flipH="1">
              <a:off x="46537" y="981777"/>
              <a:ext cx="4469988" cy="5876223"/>
            </a:xfrm>
            <a:prstGeom prst="rect">
              <a:avLst/>
            </a:prstGeom>
          </p:spPr>
        </p:pic>
      </p:grpSp>
    </p:spTree>
    <p:extLst>
      <p:ext uri="{BB962C8B-B14F-4D97-AF65-F5344CB8AC3E}">
        <p14:creationId xmlns:p14="http://schemas.microsoft.com/office/powerpoint/2010/main" val="25872140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F5655-E77D-4781-8358-FE276E975D9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AD449B0-8811-4800-82EF-7465D1A4DB2B}"/>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622B465-D3E8-452E-8FF9-0734C95E41A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7D75BE4-F7D3-4986-A0CA-F2E15A8A04C4}"/>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60E6461-552A-4072-99E7-5F55BE0BB13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C3C43765-20EC-4C10-A7B0-E1488C21BD7E}"/>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32213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662A1E-A2B0-4A6F-BBCA-3851B929A2A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49F8F67-112E-4778-AF64-58E5872EDA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E887E99-E68A-4BE1-9282-E7CDEF8425B5}"/>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7FE4DD6-1327-44DB-91D4-E77CD7497D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BEA1071-D5AC-46AC-A4BD-B2B8CDA4FF65}"/>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B50A405-A345-4CCC-87F5-0022D848EC32}"/>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E3BFE9E-22AA-432C-85BE-202A17DAA32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016D5813-213C-4E24-9BA0-C6BEF944E9E4}"/>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61887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CC6CAB-6D7E-4B65-9A66-4D5AD34B45D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6B0DB1B-3999-4D60-88E7-D8DE4DA408B5}"/>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8790F13F-79E8-4B2D-BF68-33819E348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5EBBC43B-6A9F-4FF3-A21D-52D154CCA508}"/>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43308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5DE89D-FBEA-45D5-A78E-C33F56BDCFDE}"/>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53775D9-F0EE-45B6-8B94-D4057B71C9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9786490A-F079-4D1E-9D8F-FACE0B2BAD1E}"/>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8357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4C0B25-DE2D-431D-AEA3-78282984743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3A05B5A-14C7-456B-AA6F-B55A79FD21B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0F89FF3-B4F2-4984-963C-F7E2B3086E3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8153B3-0C13-4A26-9862-E5A789B12487}"/>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41230AE-F780-4130-BE47-6A9BB145E7F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5FE1D7D1-454F-4E2C-9DDE-C0AAACC76501}"/>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4389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F1D6F2-1576-4BBC-BFA7-BB421DB9D32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909CC99-FE94-481A-ABB2-27B7F4A903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1C020AF5-4A53-41B6-BA16-5EDE4C4D4C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C24C0F0-7763-4DE7-8C66-06902C42104D}"/>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BFC4E8F4-7D1F-4C39-9814-84A78620316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2A13EF1-E777-457F-981E-2A36357B3AF5}"/>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6395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C19FD6-66C8-4280-A395-E2DC78E93AB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B2C58F8-1C38-4768-B924-F3E24B1840E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E6DDBF3-2A9D-4D47-BDAF-19BD72DAD6FB}"/>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10F07CD-79DA-4354-81DB-79B6AC759C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18B2E51-35CB-4393-B1E7-0BAEF0B75289}"/>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53569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p:cNvPr>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p:cNvPr>
          <p:cNvSpPr>
            <a:spLocks noGrp="1"/>
          </p:cNvSpPr>
          <p:nvPr>
            <p:ph sz="quarter" idx="4"/>
          </p:nvPr>
        </p:nvSpPr>
        <p:spPr>
          <a:xfrm>
            <a:off x="4629153"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4B6F42DA-6DA3-45AA-9B97-B1843CF8EB89}"/>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5D0F6B5B-2795-4601-B68A-4B9916BAF3BD}" type="datetimeFigureOut">
              <a:rPr lang="zh-CN" altLang="en-US"/>
              <a:pPr>
                <a:defRPr/>
              </a:pPr>
              <a:t>2021/12/19</a:t>
            </a:fld>
            <a:endParaRPr lang="zh-CN" altLang="en-US"/>
          </a:p>
        </p:txBody>
      </p:sp>
      <p:sp>
        <p:nvSpPr>
          <p:cNvPr id="8" name="页脚占位符 7">
            <a:extLst>
              <a:ext uri="{FF2B5EF4-FFF2-40B4-BE49-F238E27FC236}">
                <a16:creationId xmlns:a16="http://schemas.microsoft.com/office/drawing/2014/main" xmlns="" id="{912DCD7C-39E2-4F06-A9F0-70BF60E84B7C}"/>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9" name="灯片编号占位符 8">
            <a:extLst>
              <a:ext uri="{FF2B5EF4-FFF2-40B4-BE49-F238E27FC236}">
                <a16:creationId xmlns:a16="http://schemas.microsoft.com/office/drawing/2014/main" xmlns="" id="{C5FE7F73-51DE-4EFE-9A68-1384E1CDEE94}"/>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415CE5E1-1B65-4BA8-8402-1812DB1D57FD}" type="slidenum">
              <a:rPr lang="zh-CN" altLang="en-US"/>
              <a:pPr>
                <a:defRPr/>
              </a:pPr>
              <a:t>‹#›</a:t>
            </a:fld>
            <a:endParaRPr lang="zh-CN" altLang="en-US"/>
          </a:p>
        </p:txBody>
      </p:sp>
    </p:spTree>
    <p:extLst>
      <p:ext uri="{BB962C8B-B14F-4D97-AF65-F5344CB8AC3E}">
        <p14:creationId xmlns:p14="http://schemas.microsoft.com/office/powerpoint/2010/main" val="40093081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C70483-853C-4AD7-B23D-83D8D6DBDCA1}"/>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A71F9EA-EFFB-4B01-8379-07DF3AC38136}"/>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849B3D7-F8FB-4727-BA46-B32FA0C5CC51}"/>
              </a:ext>
            </a:extLst>
          </p:cNvPr>
          <p:cNvSpPr>
            <a:spLocks noGrp="1"/>
          </p:cNvSpPr>
          <p:nvPr>
            <p:ph type="dt" sz="half" idx="10"/>
          </p:nvPr>
        </p:nvSpPr>
        <p:spPr/>
        <p:txBody>
          <a:bodyPr/>
          <a:lstStyle/>
          <a:p>
            <a:fld id="{D9BBE387-4A8D-4D76-A6F5-D76830730F0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7DA60D0-7C73-4970-9C75-C1C4CE20B8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07D1E1B-D609-4304-A569-1B68462EE351}"/>
              </a:ext>
            </a:extLst>
          </p:cNvPr>
          <p:cNvSpPr>
            <a:spLocks noGrp="1"/>
          </p:cNvSpPr>
          <p:nvPr>
            <p:ph type="sldNum" sz="quarter" idx="12"/>
          </p:nvPr>
        </p:nvSpPr>
        <p:spPr/>
        <p:txBody>
          <a:bodyPr/>
          <a:lstStyle/>
          <a:p>
            <a:fld id="{83879C10-BC4C-41C0-9DDD-E61D988113A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8000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64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FD06CE55-47AF-40D5-A02E-DC9734EA05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矩形 6">
            <a:extLst>
              <a:ext uri="{FF2B5EF4-FFF2-40B4-BE49-F238E27FC236}">
                <a16:creationId xmlns:a16="http://schemas.microsoft.com/office/drawing/2014/main" xmlns="" id="{C2C0F804-4D8A-41D4-A366-76EF57061F2A}"/>
              </a:ext>
            </a:extLst>
          </p:cNvPr>
          <p:cNvSpPr/>
          <p:nvPr userDrawn="1"/>
        </p:nvSpPr>
        <p:spPr>
          <a:xfrm>
            <a:off x="127326" y="239110"/>
            <a:ext cx="8889349" cy="466528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305736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3" tIns="34289" rIns="68573"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3" tIns="34289" rIns="68573" bIns="34289">
            <a:normAutofit/>
          </a:bodyPr>
          <a:lstStyle>
            <a:lvl1pPr marL="0" indent="0" algn="ctr">
              <a:buNone/>
              <a:defRPr sz="14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D997B5FA-0921-464F-AAE1-844C04324D75}" type="datetimeFigureOut">
              <a:rPr lang="zh-CN" altLang="en-US" sz="1400" smtClean="0">
                <a:solidFill>
                  <a:srgbClr val="000000"/>
                </a:solidFill>
              </a:rPr>
              <a:pPr defTabSz="685715"/>
              <a:t>2021/12/19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565CE74E-AB26-4998-AD42-012C4C1AD076}"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2315091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3" tIns="34289" rIns="68573"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3" tIns="34289" rIns="68573"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3425401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3" tIns="34289" rIns="68573" bIns="34289"/>
          <a:lstStyle/>
          <a:p>
            <a:pPr defTabSz="685715"/>
            <a:fld id="{20DD7636-5BE1-44BC-BB5F-15739D9E18E1}" type="datetimeFigureOut">
              <a:rPr lang="zh-CN" altLang="en-US" sz="1400" smtClean="0">
                <a:solidFill>
                  <a:srgbClr val="000000"/>
                </a:solidFill>
              </a:rPr>
              <a:pPr defTabSz="685715"/>
              <a:t>2021/12/19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3" tIns="34289" rIns="68573" bIns="34289"/>
          <a:lstStyle/>
          <a:p>
            <a:pPr defTabSz="685715"/>
            <a:fld id="{E87C0E1D-24C4-406F-9615-DBDA8D2D1F93}" type="slidenum">
              <a:rPr lang="zh-CN" altLang="en-US" sz="1400" smtClean="0">
                <a:solidFill>
                  <a:srgbClr val="000000"/>
                </a:solidFill>
              </a:rPr>
              <a:pPr defTabSz="685715"/>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3" tIns="34289" rIns="68573"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7409184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3" tIns="34289" rIns="68573"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2021/12/19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25242348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3" tIns="34289" rIns="68573"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2"/>
            <a:ext cx="3868340" cy="2680541"/>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2"/>
            <a:ext cx="3887391" cy="2680541"/>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2021/12/19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34049658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3" tIns="34289" rIns="68573"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3" tIns="34289" rIns="68573" bIns="34289"/>
          <a:lstStyle/>
          <a:p>
            <a:pPr defTabSz="685715"/>
            <a:fld id="{20DD7636-5BE1-44BC-BB5F-15739D9E18E1}" type="datetimeFigureOut">
              <a:rPr lang="zh-CN" altLang="en-US" sz="1400" smtClean="0">
                <a:solidFill>
                  <a:srgbClr val="000000"/>
                </a:solidFill>
              </a:rPr>
              <a:pPr defTabSz="685715"/>
              <a:t>2021/12/19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3" tIns="34289" rIns="68573" bIns="34289"/>
          <a:lstStyle/>
          <a:p>
            <a:pPr defTabSz="685715"/>
            <a:fld id="{E87C0E1D-24C4-406F-9615-DBDA8D2D1F93}" type="slidenum">
              <a:rPr lang="zh-CN" altLang="en-US" sz="1400" smtClean="0">
                <a:solidFill>
                  <a:srgbClr val="000000"/>
                </a:solidFill>
              </a:rPr>
              <a:pPr defTabSz="685715"/>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6"/>
            <a:ext cx="4286250" cy="889453"/>
          </a:xfrm>
        </p:spPr>
        <p:txBody>
          <a:bodyPr lIns="68573" tIns="34289" rIns="68573"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78538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3960793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5D494F-D67C-46CB-8527-A25523F90561}"/>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CC27C1A1-E0B1-461E-95D5-10A6DF1CC166}" type="datetimeFigureOut">
              <a:rPr lang="zh-CN" altLang="en-US"/>
              <a:pPr>
                <a:defRPr/>
              </a:pPr>
              <a:t>2021/12/19</a:t>
            </a:fld>
            <a:endParaRPr lang="zh-CN" altLang="en-US"/>
          </a:p>
        </p:txBody>
      </p:sp>
      <p:sp>
        <p:nvSpPr>
          <p:cNvPr id="4" name="页脚占位符 3">
            <a:extLst>
              <a:ext uri="{FF2B5EF4-FFF2-40B4-BE49-F238E27FC236}">
                <a16:creationId xmlns:a16="http://schemas.microsoft.com/office/drawing/2014/main" xmlns="" id="{90B033B1-4AC3-4294-A95D-7943C6740A30}"/>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5" name="灯片编号占位符 4">
            <a:extLst>
              <a:ext uri="{FF2B5EF4-FFF2-40B4-BE49-F238E27FC236}">
                <a16:creationId xmlns:a16="http://schemas.microsoft.com/office/drawing/2014/main" xmlns="" id="{E40DEB57-5BB2-49D0-97DC-7C081FDEB63C}"/>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BBE316D6-D920-4B79-89F1-358770C12A80}" type="slidenum">
              <a:rPr lang="zh-CN" altLang="en-US"/>
              <a:pPr>
                <a:defRPr/>
              </a:pPr>
              <a:t>‹#›</a:t>
            </a:fld>
            <a:endParaRPr lang="zh-CN" altLang="en-US"/>
          </a:p>
        </p:txBody>
      </p:sp>
    </p:spTree>
    <p:extLst>
      <p:ext uri="{BB962C8B-B14F-4D97-AF65-F5344CB8AC3E}">
        <p14:creationId xmlns:p14="http://schemas.microsoft.com/office/powerpoint/2010/main" val="34726437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5" y="535260"/>
            <a:ext cx="3511241" cy="1071121"/>
          </a:xfrm>
        </p:spPr>
        <p:txBody>
          <a:bodyPr lIns="68573" tIns="34289" rIns="68573"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3" tIns="34289" rIns="68573" bIns="34289"/>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8655" y="1735406"/>
            <a:ext cx="3511241" cy="2858691"/>
          </a:xfrm>
        </p:spPr>
        <p:txBody>
          <a:bodyPr lIns="68573" tIns="34289" rIns="68573" bIns="34289">
            <a:normAutofit/>
          </a:bodyPr>
          <a:lstStyle>
            <a:lvl1pPr marL="0" indent="0">
              <a:buNone/>
              <a:defRPr sz="14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3" tIns="34289" rIns="68573" bIns="34289"/>
          <a:lstStyle/>
          <a:p>
            <a:pPr defTabSz="685715"/>
            <a:fld id="{9EFD9D74-47D9-4702-A33C-335B63B48DBF}" type="datetimeFigureOut">
              <a:rPr lang="zh-CN" altLang="en-US" sz="1400" smtClean="0">
                <a:solidFill>
                  <a:srgbClr val="000000"/>
                </a:solidFill>
              </a:rPr>
              <a:pPr defTabSz="685715"/>
              <a:t>2021/12/19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3" tIns="34289" rIns="68573" bIns="34289"/>
          <a:lstStyle/>
          <a:p>
            <a:pPr defTabSz="685715"/>
            <a:fld id="{FABC47A4-756D-490B-A52F-7D9E2C9FC05F}"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1565509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9"/>
            <a:ext cx="681676" cy="4358879"/>
          </a:xfrm>
        </p:spPr>
        <p:txBody>
          <a:bodyPr vert="eaVert" lIns="68573" tIns="34289" rIns="68573"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9"/>
            <a:ext cx="7084832" cy="4358879"/>
          </a:xfrm>
        </p:spPr>
        <p:txBody>
          <a:bodyPr vert="eaVert"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2021/12/19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917114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94634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665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9362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0109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1389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8225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940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2333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D8D47C1-B8E3-4877-8F58-AFBF46C1F4AC}"/>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5C91AC76-C3BC-4FD4-B7BE-E597A1802F07}" type="datetimeFigureOut">
              <a:rPr lang="zh-CN" altLang="en-US"/>
              <a:pPr>
                <a:defRPr/>
              </a:pPr>
              <a:t>2021/12/19</a:t>
            </a:fld>
            <a:endParaRPr lang="zh-CN" altLang="en-US"/>
          </a:p>
        </p:txBody>
      </p:sp>
      <p:sp>
        <p:nvSpPr>
          <p:cNvPr id="3" name="页脚占位符 2">
            <a:extLst>
              <a:ext uri="{FF2B5EF4-FFF2-40B4-BE49-F238E27FC236}">
                <a16:creationId xmlns:a16="http://schemas.microsoft.com/office/drawing/2014/main" xmlns="" id="{3557FA7A-AE0C-4BFA-9312-2C4C85AAF57D}"/>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4" name="灯片编号占位符 3">
            <a:extLst>
              <a:ext uri="{FF2B5EF4-FFF2-40B4-BE49-F238E27FC236}">
                <a16:creationId xmlns:a16="http://schemas.microsoft.com/office/drawing/2014/main" xmlns="" id="{7E4E33E1-420F-45EB-AA64-AA89E79BDB2D}"/>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3DE1B20F-073B-4ED7-A104-21F75D6406ED}" type="slidenum">
              <a:rPr lang="zh-CN" altLang="en-US"/>
              <a:pPr>
                <a:defRPr/>
              </a:pPr>
              <a:t>‹#›</a:t>
            </a:fld>
            <a:endParaRPr lang="zh-CN" altLang="en-US"/>
          </a:p>
        </p:txBody>
      </p:sp>
    </p:spTree>
    <p:extLst>
      <p:ext uri="{BB962C8B-B14F-4D97-AF65-F5344CB8AC3E}">
        <p14:creationId xmlns:p14="http://schemas.microsoft.com/office/powerpoint/2010/main" val="1541435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3779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6441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8956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5195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1165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3341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247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72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792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7884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61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8522CF1-53F5-4FC2-8A0C-C24D08A9BA8B}"/>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B9771A7C-D354-4928-B8E0-DFE53F3571B7}" type="datetimeFigureOut">
              <a:rPr lang="zh-CN" altLang="en-US"/>
              <a:pPr>
                <a:defRPr/>
              </a:pPr>
              <a:t>2021/12/19</a:t>
            </a:fld>
            <a:endParaRPr lang="zh-CN" altLang="en-US"/>
          </a:p>
        </p:txBody>
      </p:sp>
      <p:sp>
        <p:nvSpPr>
          <p:cNvPr id="6" name="页脚占位符 5">
            <a:extLst>
              <a:ext uri="{FF2B5EF4-FFF2-40B4-BE49-F238E27FC236}">
                <a16:creationId xmlns:a16="http://schemas.microsoft.com/office/drawing/2014/main" xmlns="" id="{39AF4D5C-0610-4EED-AC00-E01E7FA6982D}"/>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xmlns="" id="{FFEC34A6-3335-4945-81B8-C0B6A67A6838}"/>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A8930B8A-BF2D-4C16-8083-70291F07753E}" type="slidenum">
              <a:rPr lang="zh-CN" altLang="en-US"/>
              <a:pPr>
                <a:defRPr/>
              </a:pPr>
              <a:t>‹#›</a:t>
            </a:fld>
            <a:endParaRPr lang="zh-CN" altLang="en-US"/>
          </a:p>
        </p:txBody>
      </p:sp>
    </p:spTree>
    <p:extLst>
      <p:ext uri="{BB962C8B-B14F-4D97-AF65-F5344CB8AC3E}">
        <p14:creationId xmlns:p14="http://schemas.microsoft.com/office/powerpoint/2010/main" val="3647579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802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6845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347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3098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5333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19/12/2021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24841229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19/12/2021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11103692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19/12/2021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1643468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19/12/2021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7746598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19/12/2021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17717961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610"/>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5501535-A398-402D-B1E5-E31D8B89C45A}"/>
              </a:ext>
            </a:extLst>
          </p:cNvPr>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fld id="{5C07674E-C946-4861-BFEE-A4151BCAF34D}" type="datetimeFigureOut">
              <a:rPr lang="zh-CN" altLang="en-US"/>
              <a:pPr>
                <a:defRPr/>
              </a:pPr>
              <a:t>2021/12/19</a:t>
            </a:fld>
            <a:endParaRPr lang="zh-CN" altLang="en-US"/>
          </a:p>
        </p:txBody>
      </p:sp>
      <p:sp>
        <p:nvSpPr>
          <p:cNvPr id="6" name="页脚占位符 5">
            <a:extLst>
              <a:ext uri="{FF2B5EF4-FFF2-40B4-BE49-F238E27FC236}">
                <a16:creationId xmlns:a16="http://schemas.microsoft.com/office/drawing/2014/main" xmlns="" id="{E99CCD83-5090-4808-AC33-C4C31FAA9E35}"/>
              </a:ext>
            </a:extLst>
          </p:cNvPr>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VnAvant"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xmlns="" id="{15F150C7-A230-4BA9-BB0D-0D721A32776B}"/>
              </a:ext>
            </a:extLst>
          </p:cNvPr>
          <p:cNvSpPr>
            <a:spLocks noGrp="1"/>
          </p:cNvSpPr>
          <p:nvPr>
            <p:ph type="sldNum" sz="quarter" idx="12"/>
          </p:nvPr>
        </p:nvSpPr>
        <p:spPr/>
        <p:txBody>
          <a:bodyPr/>
          <a:lstStyle>
            <a:lvl1pPr>
              <a:defRPr>
                <a:latin typeface=".VnAvant" panose="020B7200000000000000" pitchFamily="34" charset="0"/>
                <a:cs typeface="等线" panose="02010600030101010101" pitchFamily="2" charset="-122"/>
              </a:defRPr>
            </a:lvl1pPr>
          </a:lstStyle>
          <a:p>
            <a:pPr>
              <a:defRPr/>
            </a:pPr>
            <a:fld id="{619CE7D1-714D-4C3A-A9DB-A3CEE6E6B9B5}" type="slidenum">
              <a:rPr lang="zh-CN" altLang="en-US"/>
              <a:pPr>
                <a:defRPr/>
              </a:pPr>
              <a:t>‹#›</a:t>
            </a:fld>
            <a:endParaRPr lang="zh-CN" altLang="en-US"/>
          </a:p>
        </p:txBody>
      </p:sp>
    </p:spTree>
    <p:extLst>
      <p:ext uri="{BB962C8B-B14F-4D97-AF65-F5344CB8AC3E}">
        <p14:creationId xmlns:p14="http://schemas.microsoft.com/office/powerpoint/2010/main" val="30404124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19/12/2021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219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19/12/2021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4404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2"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2" y="2701528"/>
            <a:ext cx="6858000" cy="1241822"/>
          </a:xfrm>
        </p:spPr>
        <p:txBody>
          <a:bodyPr/>
          <a:lstStyle>
            <a:lvl1pPr marL="0" indent="0" algn="ctr">
              <a:buNone/>
              <a:defRPr sz="1800"/>
            </a:lvl1pPr>
            <a:lvl2pPr marL="342668" indent="0" algn="ctr">
              <a:buNone/>
              <a:defRPr sz="1500"/>
            </a:lvl2pPr>
            <a:lvl3pPr marL="685335" indent="0" algn="ctr">
              <a:buNone/>
              <a:defRPr sz="1400"/>
            </a:lvl3pPr>
            <a:lvl4pPr marL="1028003" indent="0" algn="ctr">
              <a:buNone/>
              <a:defRPr sz="1200"/>
            </a:lvl4pPr>
            <a:lvl5pPr marL="1370670" indent="0" algn="ctr">
              <a:buNone/>
              <a:defRPr sz="1200"/>
            </a:lvl5pPr>
            <a:lvl6pPr marL="1713336" indent="0" algn="ctr">
              <a:buNone/>
              <a:defRPr sz="1200"/>
            </a:lvl6pPr>
            <a:lvl7pPr marL="2056005" indent="0" algn="ctr">
              <a:buNone/>
              <a:defRPr sz="1200"/>
            </a:lvl7pPr>
            <a:lvl8pPr marL="2398670" indent="0" algn="ctr">
              <a:buNone/>
              <a:defRPr sz="1200"/>
            </a:lvl8pPr>
            <a:lvl9pPr marL="274134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170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74"/>
            <a:ext cx="4629150" cy="3655219"/>
          </a:xfrm>
        </p:spPr>
        <p:txBody>
          <a:bodyPr/>
          <a:lstStyle>
            <a:lvl1pPr marL="0" indent="0">
              <a:buNone/>
              <a:defRPr sz="2400"/>
            </a:lvl1pPr>
            <a:lvl2pPr marL="342668" indent="0">
              <a:buNone/>
              <a:defRPr sz="2100"/>
            </a:lvl2pPr>
            <a:lvl3pPr marL="685335" indent="0">
              <a:buNone/>
              <a:defRPr sz="1800"/>
            </a:lvl3pPr>
            <a:lvl4pPr marL="1028003" indent="0">
              <a:buNone/>
              <a:defRPr sz="1500"/>
            </a:lvl4pPr>
            <a:lvl5pPr marL="1370670" indent="0">
              <a:buNone/>
              <a:defRPr sz="1500"/>
            </a:lvl5pPr>
            <a:lvl6pPr marL="1713336" indent="0">
              <a:buNone/>
              <a:defRPr sz="1500"/>
            </a:lvl6pPr>
            <a:lvl7pPr marL="2056005" indent="0">
              <a:buNone/>
              <a:defRPr sz="1500"/>
            </a:lvl7pPr>
            <a:lvl8pPr marL="2398670" indent="0">
              <a:buNone/>
              <a:defRPr sz="1500"/>
            </a:lvl8pPr>
            <a:lvl9pPr marL="274134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2" y="1543052"/>
            <a:ext cx="2949178" cy="2858691"/>
          </a:xfrm>
        </p:spPr>
        <p:txBody>
          <a:bodyPr/>
          <a:lstStyle>
            <a:lvl1pPr marL="0" indent="0">
              <a:buNone/>
              <a:defRPr sz="1200"/>
            </a:lvl1pPr>
            <a:lvl2pPr marL="342668" indent="0">
              <a:buNone/>
              <a:defRPr sz="1100"/>
            </a:lvl2pPr>
            <a:lvl3pPr marL="685335" indent="0">
              <a:buNone/>
              <a:defRPr sz="900"/>
            </a:lvl3pPr>
            <a:lvl4pPr marL="1028003" indent="0">
              <a:buNone/>
              <a:defRPr sz="800"/>
            </a:lvl4pPr>
            <a:lvl5pPr marL="1370670" indent="0">
              <a:buNone/>
              <a:defRPr sz="800"/>
            </a:lvl5pPr>
            <a:lvl6pPr marL="1713336" indent="0">
              <a:buNone/>
              <a:defRPr sz="800"/>
            </a:lvl6pPr>
            <a:lvl7pPr marL="2056005" indent="0">
              <a:buNone/>
              <a:defRPr sz="800"/>
            </a:lvl7pPr>
            <a:lvl8pPr marL="2398670" indent="0">
              <a:buNone/>
              <a:defRPr sz="800"/>
            </a:lvl8pPr>
            <a:lvl9pPr marL="274134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957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7461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225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175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1354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063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19/12/2021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0692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ags" Target="../tags/tag1.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4.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92.xml"/><Relationship Id="rId7" Type="http://schemas.openxmlformats.org/officeDocument/2006/relationships/tags" Target="../tags/tag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7.xml"/><Relationship Id="rId5" Type="http://schemas.openxmlformats.org/officeDocument/2006/relationships/slideLayout" Target="../slideLayouts/slideLayout94.xml"/><Relationship Id="rId10" Type="http://schemas.openxmlformats.org/officeDocument/2006/relationships/image" Target="../media/image12.png"/><Relationship Id="rId4" Type="http://schemas.openxmlformats.org/officeDocument/2006/relationships/slideLayout" Target="../slideLayouts/slideLayout93.xml"/><Relationship Id="rId9" Type="http://schemas.openxmlformats.org/officeDocument/2006/relationships/tags" Target="../tags/tag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xmlns="" id="{CECB87C4-A34D-4A94-91B5-9145BDF092E7}"/>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xmlns="" id="{D755BCE9-F7D3-4E70-8AD4-F1D6B4C720AE}"/>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BC20FC-3882-4CD5-B158-0C84B2B17817}"/>
              </a:ext>
            </a:extLst>
          </p:cNvPr>
          <p:cNvSpPr>
            <a:spLocks noGrp="1"/>
          </p:cNvSpPr>
          <p:nvPr>
            <p:ph type="dt" sz="half" idx="2"/>
          </p:nvPr>
        </p:nvSpPr>
        <p:spPr>
          <a:xfrm>
            <a:off x="628650" y="4767263"/>
            <a:ext cx="2057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DengXian" panose="02010600030101010101" pitchFamily="2" charset="-122"/>
              </a:defRPr>
            </a:lvl1pPr>
          </a:lstStyle>
          <a:p>
            <a:pPr defTabSz="457200"/>
            <a:fld id="{ABBC5100-AAE6-4BC2-BA9D-840A6FB2478D}" type="datetimeFigureOut">
              <a:rPr lang="zh-CN" altLang="en-US"/>
              <a:pPr defTabSz="457200"/>
              <a:t>2021/12/19</a:t>
            </a:fld>
            <a:endParaRPr lang="zh-CN" altLang="en-US"/>
          </a:p>
        </p:txBody>
      </p:sp>
      <p:sp>
        <p:nvSpPr>
          <p:cNvPr id="5" name="页脚占位符 4">
            <a:extLst>
              <a:ext uri="{FF2B5EF4-FFF2-40B4-BE49-F238E27FC236}">
                <a16:creationId xmlns:a16="http://schemas.microsoft.com/office/drawing/2014/main" xmlns="" id="{5D976277-726F-4B5F-9A2F-F399F24EFBDB}"/>
              </a:ext>
            </a:extLst>
          </p:cNvPr>
          <p:cNvSpPr>
            <a:spLocks noGrp="1"/>
          </p:cNvSpPr>
          <p:nvPr>
            <p:ph type="ftr" sz="quarter" idx="3"/>
          </p:nvPr>
        </p:nvSpPr>
        <p:spPr>
          <a:xfrm>
            <a:off x="3028950" y="4767263"/>
            <a:ext cx="30861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DengXian" panose="02010600030101010101" pitchFamily="2" charset="-122"/>
              </a:defRPr>
            </a:lvl1pPr>
          </a:lstStyle>
          <a:p>
            <a:pPr defTabSz="457200"/>
            <a:endParaRPr lang="zh-CN" altLang="en-US"/>
          </a:p>
        </p:txBody>
      </p:sp>
      <p:sp>
        <p:nvSpPr>
          <p:cNvPr id="6" name="灯片编号占位符 5">
            <a:extLst>
              <a:ext uri="{FF2B5EF4-FFF2-40B4-BE49-F238E27FC236}">
                <a16:creationId xmlns:a16="http://schemas.microsoft.com/office/drawing/2014/main" xmlns="" id="{733264B3-DE77-417D-8528-1A5AE085F64D}"/>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DengXian" panose="02010600030101010101" pitchFamily="2" charset="-122"/>
              </a:defRPr>
            </a:lvl1pPr>
          </a:lstStyle>
          <a:p>
            <a:pPr defTabSz="457200"/>
            <a:fld id="{6CC91C9B-FD11-49DB-AA5F-94A557A6E64D}" type="slidenum">
              <a:rPr lang="zh-CN" altLang="en-US"/>
              <a:pPr defTabSz="457200"/>
              <a:t>‹#›</a:t>
            </a:fld>
            <a:endParaRPr lang="zh-CN" altLang="en-US"/>
          </a:p>
        </p:txBody>
      </p:sp>
    </p:spTree>
    <p:extLst>
      <p:ext uri="{BB962C8B-B14F-4D97-AF65-F5344CB8AC3E}">
        <p14:creationId xmlns:p14="http://schemas.microsoft.com/office/powerpoint/2010/main" val="31037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a:defRPr>
      </a:lvl2pPr>
      <a:lvl3pPr algn="l" rtl="0" eaLnBrk="0" fontAlgn="base" hangingPunct="0">
        <a:lnSpc>
          <a:spcPct val="90000"/>
        </a:lnSpc>
        <a:spcBef>
          <a:spcPct val="0"/>
        </a:spcBef>
        <a:spcAft>
          <a:spcPct val="0"/>
        </a:spcAft>
        <a:defRPr sz="4400">
          <a:solidFill>
            <a:schemeClr val="tx1"/>
          </a:solidFill>
          <a:latin typeface="等线 Light"/>
        </a:defRPr>
      </a:lvl3pPr>
      <a:lvl4pPr algn="l" rtl="0" eaLnBrk="0" fontAlgn="base" hangingPunct="0">
        <a:lnSpc>
          <a:spcPct val="90000"/>
        </a:lnSpc>
        <a:spcBef>
          <a:spcPct val="0"/>
        </a:spcBef>
        <a:spcAft>
          <a:spcPct val="0"/>
        </a:spcAft>
        <a:defRPr sz="4400">
          <a:solidFill>
            <a:schemeClr val="tx1"/>
          </a:solidFill>
          <a:latin typeface="等线 Light"/>
        </a:defRPr>
      </a:lvl4pPr>
      <a:lvl5pPr algn="l" rtl="0" eaLnBrk="0" fontAlgn="base" hangingPunct="0">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DengXian" panose="02010600030101010101" pitchFamily="2" charset="-122"/>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DengXian" panose="02010600030101010101" pitchFamily="2" charset="-122"/>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DengXian" panose="02010600030101010101" pitchFamily="2" charset="-122"/>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DengXian" panose="02010600030101010101" pitchFamily="2" charset="-122"/>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DengXian" panose="02010600030101010101"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xmlns="" id="{9FBC30FC-AAE5-47E8-9C17-9CC430B9D116}"/>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xmlns="" id="{2D39DD24-BF1F-4FF9-B5C1-60C6ADA65936}"/>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80BF8A5-3C86-46D7-BAA3-2E13A5878F66}"/>
              </a:ext>
            </a:extLst>
          </p:cNvPr>
          <p:cNvSpPr>
            <a:spLocks noGrp="1"/>
          </p:cNvSpPr>
          <p:nvPr>
            <p:ph type="dt" sz="half" idx="2"/>
          </p:nvPr>
        </p:nvSpPr>
        <p:spPr>
          <a:xfrm>
            <a:off x="628650" y="4767263"/>
            <a:ext cx="2057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DengXian" panose="02010600030101010101" pitchFamily="2" charset="-122"/>
              </a:defRPr>
            </a:lvl1pPr>
          </a:lstStyle>
          <a:p>
            <a:pPr defTabSz="457200"/>
            <a:fld id="{33D608E3-68CC-4CA0-89AE-C3E1ABF50475}" type="datetimeFigureOut">
              <a:rPr lang="zh-CN" altLang="en-US"/>
              <a:pPr defTabSz="457200"/>
              <a:t>2021/12/19</a:t>
            </a:fld>
            <a:endParaRPr lang="zh-CN" altLang="en-US"/>
          </a:p>
        </p:txBody>
      </p:sp>
      <p:sp>
        <p:nvSpPr>
          <p:cNvPr id="5" name="页脚占位符 4">
            <a:extLst>
              <a:ext uri="{FF2B5EF4-FFF2-40B4-BE49-F238E27FC236}">
                <a16:creationId xmlns:a16="http://schemas.microsoft.com/office/drawing/2014/main" xmlns="" id="{E5F66B04-0209-4976-88E9-306CB109327A}"/>
              </a:ext>
            </a:extLst>
          </p:cNvPr>
          <p:cNvSpPr>
            <a:spLocks noGrp="1"/>
          </p:cNvSpPr>
          <p:nvPr>
            <p:ph type="ftr" sz="quarter" idx="3"/>
          </p:nvPr>
        </p:nvSpPr>
        <p:spPr>
          <a:xfrm>
            <a:off x="3028950" y="4767263"/>
            <a:ext cx="30861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DengXian" panose="02010600030101010101" pitchFamily="2" charset="-122"/>
              </a:defRPr>
            </a:lvl1pPr>
          </a:lstStyle>
          <a:p>
            <a:pPr defTabSz="457200"/>
            <a:endParaRPr lang="zh-CN" altLang="en-US"/>
          </a:p>
        </p:txBody>
      </p:sp>
      <p:sp>
        <p:nvSpPr>
          <p:cNvPr id="6" name="灯片编号占位符 5">
            <a:extLst>
              <a:ext uri="{FF2B5EF4-FFF2-40B4-BE49-F238E27FC236}">
                <a16:creationId xmlns:a16="http://schemas.microsoft.com/office/drawing/2014/main" xmlns="" id="{A8056EF2-9023-4146-A6F1-02CE245E8F7F}"/>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DengXian" panose="02010600030101010101" pitchFamily="2" charset="-122"/>
              </a:defRPr>
            </a:lvl1pPr>
          </a:lstStyle>
          <a:p>
            <a:pPr defTabSz="457200"/>
            <a:fld id="{5DDB261E-0668-4F48-8705-C2E106171F20}" type="slidenum">
              <a:rPr lang="zh-CN" altLang="en-US"/>
              <a:pPr defTabSz="457200"/>
              <a:t>‹#›</a:t>
            </a:fld>
            <a:endParaRPr lang="zh-CN" altLang="en-US"/>
          </a:p>
        </p:txBody>
      </p:sp>
    </p:spTree>
    <p:extLst>
      <p:ext uri="{BB962C8B-B14F-4D97-AF65-F5344CB8AC3E}">
        <p14:creationId xmlns:p14="http://schemas.microsoft.com/office/powerpoint/2010/main" val="32563565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a:defRPr>
      </a:lvl2pPr>
      <a:lvl3pPr algn="l" rtl="0" eaLnBrk="0" fontAlgn="base" hangingPunct="0">
        <a:lnSpc>
          <a:spcPct val="90000"/>
        </a:lnSpc>
        <a:spcBef>
          <a:spcPct val="0"/>
        </a:spcBef>
        <a:spcAft>
          <a:spcPct val="0"/>
        </a:spcAft>
        <a:defRPr sz="4400">
          <a:solidFill>
            <a:schemeClr val="tx1"/>
          </a:solidFill>
          <a:latin typeface="等线 Light"/>
        </a:defRPr>
      </a:lvl3pPr>
      <a:lvl4pPr algn="l" rtl="0" eaLnBrk="0" fontAlgn="base" hangingPunct="0">
        <a:lnSpc>
          <a:spcPct val="90000"/>
        </a:lnSpc>
        <a:spcBef>
          <a:spcPct val="0"/>
        </a:spcBef>
        <a:spcAft>
          <a:spcPct val="0"/>
        </a:spcAft>
        <a:defRPr sz="4400">
          <a:solidFill>
            <a:schemeClr val="tx1"/>
          </a:solidFill>
          <a:latin typeface="等线 Light"/>
        </a:defRPr>
      </a:lvl4pPr>
      <a:lvl5pPr algn="l" rtl="0" eaLnBrk="0" fontAlgn="base" hangingPunct="0">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DengXian" panose="02010600030101010101" pitchFamily="2" charset="-122"/>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DengXian" panose="02010600030101010101" pitchFamily="2" charset="-122"/>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DengXian" panose="02010600030101010101" pitchFamily="2" charset="-122"/>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DengXian" panose="02010600030101010101" pitchFamily="2" charset="-122"/>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DengXian" panose="02010600030101010101"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C4F8AFA-80BC-4670-BF82-A5BC06DF2DC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E4E1D33-CCB7-4B9F-8E79-F21D94757EC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B1580F5-43F1-4653-9319-1E135E3295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D9BBE387-4A8D-4D76-A6F5-D76830730F05}" type="datetimeFigureOut">
              <a:rPr lang="zh-CN" altLang="en-US" smtClean="0">
                <a:solidFill>
                  <a:prstClr val="black">
                    <a:tint val="75000"/>
                  </a:prstClr>
                </a:solidFill>
              </a:rPr>
              <a:pPr defTabSz="457200"/>
              <a:t>2021/12/19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66795D6-209E-4C33-81DF-309F505BCFB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E0E41BA-5EEF-4A1F-8B1B-CA64250615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83879C10-BC4C-41C0-9DDD-E61D988113A0}"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86968538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zh-CN" altLang="en-US" sz="1400">
              <a:solidFill>
                <a:srgbClr val="FFFFFF"/>
              </a:solidFill>
            </a:endParaRPr>
          </a:p>
        </p:txBody>
      </p:sp>
      <p:sp>
        <p:nvSpPr>
          <p:cNvPr id="12" name="文本框 11"/>
          <p:cNvSpPr txBox="1"/>
          <p:nvPr userDrawn="1"/>
        </p:nvSpPr>
        <p:spPr>
          <a:xfrm>
            <a:off x="2973229" y="1764511"/>
            <a:ext cx="3547586" cy="1165703"/>
          </a:xfrm>
          <a:prstGeom prst="rect">
            <a:avLst/>
          </a:prstGeom>
          <a:noFill/>
        </p:spPr>
        <p:txBody>
          <a:bodyPr wrap="square" lIns="68573" tIns="34289" rIns="68573" bIns="34289" rtlCol="0" anchor="t">
            <a:spAutoFit/>
          </a:bodyPr>
          <a:lstStyle/>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95766551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19/12/2021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5351651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BF5B18F7-5E52-45FC-83B6-9EFDAA1DF6FF}" type="datetimeFigureOut">
              <a:rPr lang="en-US" smtClean="0">
                <a:solidFill>
                  <a:prstClr val="black">
                    <a:tint val="75000"/>
                  </a:prstClr>
                </a:solidFill>
              </a:rPr>
              <a:pPr defTabSz="914310"/>
              <a:t>19/12/2021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C5BCA9C2-B314-472B-A75A-4170EB334E26}"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326988903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189B9457-5561-4B17-B798-D34FCDF00C0E}"/>
              </a:ext>
            </a:extLst>
          </p:cNvPr>
          <p:cNvSpPr txBox="1"/>
          <p:nvPr userDrawn="1"/>
        </p:nvSpPr>
        <p:spPr>
          <a:xfrm>
            <a:off x="3840999" y="-1134248"/>
            <a:ext cx="1462002" cy="276999"/>
          </a:xfrm>
          <a:prstGeom prst="rect">
            <a:avLst/>
          </a:prstGeom>
          <a:noFill/>
        </p:spPr>
        <p:txBody>
          <a:bodyPr vert="horz" wrap="none" lIns="0" tIns="0" rIns="0" bIns="0" rtlCol="0">
            <a:spAutoFit/>
          </a:bodyPr>
          <a:lstStyle/>
          <a:p>
            <a:pPr algn="ctr" defTabSz="685335"/>
            <a:r>
              <a:rPr lang="en-US">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2" y="273844"/>
            <a:ext cx="7886700" cy="994172"/>
          </a:xfrm>
          <a:prstGeom prst="rect">
            <a:avLst/>
          </a:prstGeom>
        </p:spPr>
        <p:txBody>
          <a:bodyPr vert="horz" lIns="68535" tIns="34267" rIns="68535" bIns="34267"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2" y="1369219"/>
            <a:ext cx="7886700" cy="3263504"/>
          </a:xfrm>
          <a:prstGeom prst="rect">
            <a:avLst/>
          </a:prstGeom>
        </p:spPr>
        <p:txBody>
          <a:bodyPr vert="horz" lIns="68535" tIns="34267" rIns="68535" bIns="342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4767264"/>
            <a:ext cx="2057400" cy="273844"/>
          </a:xfrm>
          <a:prstGeom prst="rect">
            <a:avLst/>
          </a:prstGeom>
        </p:spPr>
        <p:txBody>
          <a:bodyPr vert="horz" lIns="68535" tIns="34267" rIns="68535" bIns="34267" rtlCol="0" anchor="ctr"/>
          <a:lstStyle>
            <a:lvl1pPr algn="l">
              <a:defRPr sz="900">
                <a:solidFill>
                  <a:schemeClr val="tx1">
                    <a:tint val="75000"/>
                  </a:schemeClr>
                </a:solidFill>
              </a:defRPr>
            </a:lvl1pPr>
          </a:lstStyle>
          <a:p>
            <a:pPr defTabSz="685335"/>
            <a:fld id="{E69B9EE9-F3BF-4B40-83E7-C9BC68FDDB0E}" type="datetimeFigureOut">
              <a:rPr lang="en-US" smtClean="0">
                <a:solidFill>
                  <a:prstClr val="black">
                    <a:tint val="75000"/>
                  </a:prstClr>
                </a:solidFill>
              </a:rPr>
              <a:pPr defTabSz="685335"/>
              <a:t>19/12/2021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4767264"/>
            <a:ext cx="3086100" cy="273844"/>
          </a:xfrm>
          <a:prstGeom prst="rect">
            <a:avLst/>
          </a:prstGeom>
        </p:spPr>
        <p:txBody>
          <a:bodyPr vert="horz" lIns="68535" tIns="34267" rIns="68535" bIns="34267" rtlCol="0" anchor="ctr"/>
          <a:lstStyle>
            <a:lvl1pPr algn="ctr">
              <a:defRPr sz="900">
                <a:solidFill>
                  <a:schemeClr val="tx1">
                    <a:tint val="75000"/>
                  </a:schemeClr>
                </a:solidFill>
              </a:defRPr>
            </a:lvl1pPr>
          </a:lstStyle>
          <a:p>
            <a:pPr defTabSz="6853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4767264"/>
            <a:ext cx="2057400" cy="273844"/>
          </a:xfrm>
          <a:prstGeom prst="rect">
            <a:avLst/>
          </a:prstGeom>
        </p:spPr>
        <p:txBody>
          <a:bodyPr vert="horz" lIns="68535" tIns="34267" rIns="68535" bIns="34267" rtlCol="0" anchor="ctr"/>
          <a:lstStyle>
            <a:lvl1pPr algn="r">
              <a:defRPr sz="900">
                <a:solidFill>
                  <a:schemeClr val="tx1">
                    <a:tint val="75000"/>
                  </a:schemeClr>
                </a:solidFill>
              </a:defRPr>
            </a:lvl1pPr>
          </a:lstStyle>
          <a:p>
            <a:pPr defTabSz="685335"/>
            <a:fld id="{17F55963-6440-4C45-BA09-4E6A99D1BBE0}" type="slidenum">
              <a:rPr lang="en-US" smtClean="0">
                <a:solidFill>
                  <a:prstClr val="black">
                    <a:tint val="75000"/>
                  </a:prstClr>
                </a:solidFill>
              </a:rPr>
              <a:pPr defTabSz="685335"/>
              <a:t>‹#›</a:t>
            </a:fld>
            <a:endParaRPr lang="en-US">
              <a:solidFill>
                <a:prstClr val="black">
                  <a:tint val="75000"/>
                </a:prstClr>
              </a:solidFill>
            </a:endParaRPr>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35"/>
              <a:endParaRPr lang="en-US" sz="1400">
                <a:solidFill>
                  <a:prstClr val="black"/>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685335"/>
              <a:endParaRPr lang="en-US" sz="20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35"/>
              <a:endParaRPr lang="en-US" sz="1400">
                <a:solidFill>
                  <a:prstClr val="white"/>
                </a:solidFill>
              </a:endParaRPr>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4568573"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67" rIns="68535" bIns="34267" rtlCol="0" anchor="ctr"/>
          <a:lstStyle/>
          <a:p>
            <a:pPr algn="ctr" defTabSz="685335"/>
            <a:endParaRPr lang="en-US" sz="1400">
              <a:solidFill>
                <a:prstClr val="white"/>
              </a:solidFill>
            </a:endParaRPr>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4568573"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67" rIns="68535" bIns="34267" rtlCol="0" anchor="ctr"/>
          <a:lstStyle/>
          <a:p>
            <a:pPr algn="ctr" defTabSz="685335"/>
            <a:endParaRPr lang="en-US" sz="1400">
              <a:solidFill>
                <a:prstClr val="white"/>
              </a:solidFill>
            </a:endParaRPr>
          </a:p>
        </p:txBody>
      </p:sp>
      <p:pic>
        <p:nvPicPr>
          <p:cNvPr id="37" name="Picture 36">
            <a:extLst>
              <a:ext uri="{FF2B5EF4-FFF2-40B4-BE49-F238E27FC236}">
                <a16:creationId xmlns="" xmlns:a16="http://schemas.microsoft.com/office/drawing/2014/main"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382111714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685335"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333" indent="-171333" algn="l" defTabSz="685335"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001" indent="-171333" algn="l" defTabSz="685335"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6669" indent="-171333" algn="l" defTabSz="685335"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199335" indent="-171333" algn="l" defTabSz="685335" rtl="0" eaLnBrk="1" latinLnBrk="0" hangingPunct="1">
        <a:lnSpc>
          <a:spcPct val="90000"/>
        </a:lnSpc>
        <a:spcBef>
          <a:spcPts val="375"/>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1542004" indent="-171333" algn="l" defTabSz="685335" rtl="0" eaLnBrk="1" latinLnBrk="0" hangingPunct="1">
        <a:lnSpc>
          <a:spcPct val="90000"/>
        </a:lnSpc>
        <a:spcBef>
          <a:spcPts val="375"/>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1884670"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339"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005"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673"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35" rtl="0" eaLnBrk="1" latinLnBrk="0" hangingPunct="1">
        <a:defRPr sz="1400" kern="1200">
          <a:solidFill>
            <a:schemeClr val="tx1"/>
          </a:solidFill>
          <a:latin typeface="+mn-lt"/>
          <a:ea typeface="+mn-ea"/>
          <a:cs typeface="+mn-cs"/>
        </a:defRPr>
      </a:lvl1pPr>
      <a:lvl2pPr marL="342668" algn="l" defTabSz="685335" rtl="0" eaLnBrk="1" latinLnBrk="0" hangingPunct="1">
        <a:defRPr sz="1400" kern="1200">
          <a:solidFill>
            <a:schemeClr val="tx1"/>
          </a:solidFill>
          <a:latin typeface="+mn-lt"/>
          <a:ea typeface="+mn-ea"/>
          <a:cs typeface="+mn-cs"/>
        </a:defRPr>
      </a:lvl2pPr>
      <a:lvl3pPr marL="685335" algn="l" defTabSz="685335" rtl="0" eaLnBrk="1" latinLnBrk="0" hangingPunct="1">
        <a:defRPr sz="1400" kern="1200">
          <a:solidFill>
            <a:schemeClr val="tx1"/>
          </a:solidFill>
          <a:latin typeface="+mn-lt"/>
          <a:ea typeface="+mn-ea"/>
          <a:cs typeface="+mn-cs"/>
        </a:defRPr>
      </a:lvl3pPr>
      <a:lvl4pPr marL="1028003" algn="l" defTabSz="685335" rtl="0" eaLnBrk="1" latinLnBrk="0" hangingPunct="1">
        <a:defRPr sz="1400" kern="1200">
          <a:solidFill>
            <a:schemeClr val="tx1"/>
          </a:solidFill>
          <a:latin typeface="+mn-lt"/>
          <a:ea typeface="+mn-ea"/>
          <a:cs typeface="+mn-cs"/>
        </a:defRPr>
      </a:lvl4pPr>
      <a:lvl5pPr marL="1370670" algn="l" defTabSz="685335" rtl="0" eaLnBrk="1" latinLnBrk="0" hangingPunct="1">
        <a:defRPr sz="1400" kern="1200">
          <a:solidFill>
            <a:schemeClr val="tx1"/>
          </a:solidFill>
          <a:latin typeface="+mn-lt"/>
          <a:ea typeface="+mn-ea"/>
          <a:cs typeface="+mn-cs"/>
        </a:defRPr>
      </a:lvl5pPr>
      <a:lvl6pPr marL="1713336" algn="l" defTabSz="685335" rtl="0" eaLnBrk="1" latinLnBrk="0" hangingPunct="1">
        <a:defRPr sz="1400" kern="1200">
          <a:solidFill>
            <a:schemeClr val="tx1"/>
          </a:solidFill>
          <a:latin typeface="+mn-lt"/>
          <a:ea typeface="+mn-ea"/>
          <a:cs typeface="+mn-cs"/>
        </a:defRPr>
      </a:lvl6pPr>
      <a:lvl7pPr marL="2056005" algn="l" defTabSz="685335" rtl="0" eaLnBrk="1" latinLnBrk="0" hangingPunct="1">
        <a:defRPr sz="1400" kern="1200">
          <a:solidFill>
            <a:schemeClr val="tx1"/>
          </a:solidFill>
          <a:latin typeface="+mn-lt"/>
          <a:ea typeface="+mn-ea"/>
          <a:cs typeface="+mn-cs"/>
        </a:defRPr>
      </a:lvl7pPr>
      <a:lvl8pPr marL="2398670" algn="l" defTabSz="685335" rtl="0" eaLnBrk="1" latinLnBrk="0" hangingPunct="1">
        <a:defRPr sz="1400" kern="1200">
          <a:solidFill>
            <a:schemeClr val="tx1"/>
          </a:solidFill>
          <a:latin typeface="+mn-lt"/>
          <a:ea typeface="+mn-ea"/>
          <a:cs typeface="+mn-cs"/>
        </a:defRPr>
      </a:lvl8pPr>
      <a:lvl9pPr marL="2741340" algn="l" defTabSz="685335"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pPr defTabSz="913950"/>
            <a:fld id="{EA6813E2-E50B-479A-A86D-0100FFD72FFE}" type="datetimeFigureOut">
              <a:rPr lang="en-US" smtClean="0">
                <a:solidFill>
                  <a:prstClr val="black">
                    <a:tint val="75000"/>
                  </a:prstClr>
                </a:solidFill>
              </a:rPr>
              <a:pPr defTabSz="913950"/>
              <a:t>19/12/2021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pPr defTabSz="913950"/>
            <a:fld id="{BD0B96BE-1227-4428-8909-873ABDA045C8}"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307873177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audio" Target="NULL"/><Relationship Id="rId3" Type="http://schemas.openxmlformats.org/officeDocument/2006/relationships/slideLayout" Target="../slideLayouts/slideLayout90.xml"/><Relationship Id="rId7" Type="http://schemas.microsoft.com/office/2007/relationships/hdphoto" Target="../media/hdphoto7.wdp"/><Relationship Id="rId12" Type="http://schemas.openxmlformats.org/officeDocument/2006/relationships/image" Target="../media/image36.png"/><Relationship Id="rId17" Type="http://schemas.openxmlformats.org/officeDocument/2006/relationships/image" Target="../media/image14.png"/><Relationship Id="rId2" Type="http://schemas.microsoft.com/office/2007/relationships/media" Target="../media/media2.mp3"/><Relationship Id="rId16" Type="http://schemas.openxmlformats.org/officeDocument/2006/relationships/hyperlink" Target="mailto:hongvu7219@gmail.com" TargetMode="External"/><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audio" Target="../media/audio1.wav"/><Relationship Id="rId15" Type="http://schemas.openxmlformats.org/officeDocument/2006/relationships/hyperlink" Target="https://www.facebook.com/vuhong1972" TargetMode="External"/><Relationship Id="rId10" Type="http://schemas.openxmlformats.org/officeDocument/2006/relationships/image" Target="../media/image34.png"/><Relationship Id="rId4" Type="http://schemas.openxmlformats.org/officeDocument/2006/relationships/notesSlide" Target="../notesSlides/notesSlide11.xml"/><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image" Target="../media/image40.emf"/><Relationship Id="rId11" Type="http://schemas.openxmlformats.org/officeDocument/2006/relationships/image" Target="../media/image14.png"/><Relationship Id="rId5" Type="http://schemas.openxmlformats.org/officeDocument/2006/relationships/image" Target="../media/image39.png"/><Relationship Id="rId10" Type="http://schemas.openxmlformats.org/officeDocument/2006/relationships/hyperlink" Target="mailto:hongvu7219@gmail.com" TargetMode="External"/><Relationship Id="rId4" Type="http://schemas.microsoft.com/office/2007/relationships/hdphoto" Target="../media/hdphoto7.wdp"/><Relationship Id="rId9" Type="http://schemas.openxmlformats.org/officeDocument/2006/relationships/hyperlink" Target="https://www.facebook.com/vuhong197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microsoft.com/office/2007/relationships/media" Target="../media/media4.mp3"/><Relationship Id="rId7" Type="http://schemas.openxmlformats.org/officeDocument/2006/relationships/image" Target="../media/image31.png"/><Relationship Id="rId12" Type="http://schemas.openxmlformats.org/officeDocument/2006/relationships/image" Target="../media/image46.png"/><Relationship Id="rId2" Type="http://schemas.openxmlformats.org/officeDocument/2006/relationships/audio" Target="../media/media3.wav"/><Relationship Id="rId16" Type="http://schemas.microsoft.com/office/2007/relationships/hdphoto" Target="../media/hdphoto4.wdp"/><Relationship Id="rId1" Type="http://schemas.microsoft.com/office/2007/relationships/media" Target="../media/media3.wav"/><Relationship Id="rId6" Type="http://schemas.openxmlformats.org/officeDocument/2006/relationships/notesSlide" Target="../notesSlides/notesSlide13.xml"/><Relationship Id="rId11" Type="http://schemas.openxmlformats.org/officeDocument/2006/relationships/image" Target="../media/image45.png"/><Relationship Id="rId5" Type="http://schemas.openxmlformats.org/officeDocument/2006/relationships/slideLayout" Target="../slideLayouts/slideLayout90.xml"/><Relationship Id="rId1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37.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microsoft.com/office/2007/relationships/media" Target="../media/media4.mp3"/><Relationship Id="rId7" Type="http://schemas.openxmlformats.org/officeDocument/2006/relationships/image" Target="../media/image31.png"/><Relationship Id="rId12" Type="http://schemas.openxmlformats.org/officeDocument/2006/relationships/image" Target="../media/image46.png"/><Relationship Id="rId2" Type="http://schemas.openxmlformats.org/officeDocument/2006/relationships/audio" Target="../media/media3.wav"/><Relationship Id="rId16" Type="http://schemas.microsoft.com/office/2007/relationships/hdphoto" Target="../media/hdphoto5.wdp"/><Relationship Id="rId1" Type="http://schemas.microsoft.com/office/2007/relationships/media" Target="../media/media3.wav"/><Relationship Id="rId6" Type="http://schemas.openxmlformats.org/officeDocument/2006/relationships/notesSlide" Target="../notesSlides/notesSlide14.xml"/><Relationship Id="rId11" Type="http://schemas.openxmlformats.org/officeDocument/2006/relationships/image" Target="../media/image45.png"/><Relationship Id="rId5" Type="http://schemas.openxmlformats.org/officeDocument/2006/relationships/slideLayout" Target="../slideLayouts/slideLayout90.xml"/><Relationship Id="rId15" Type="http://schemas.openxmlformats.org/officeDocument/2006/relationships/image" Target="../media/image26.png"/><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image" Target="../media/image37.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microsoft.com/office/2007/relationships/media" Target="../media/media4.mp3"/><Relationship Id="rId7" Type="http://schemas.openxmlformats.org/officeDocument/2006/relationships/image" Target="../media/image31.png"/><Relationship Id="rId12" Type="http://schemas.openxmlformats.org/officeDocument/2006/relationships/image" Target="../media/image4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15.xml"/><Relationship Id="rId11" Type="http://schemas.openxmlformats.org/officeDocument/2006/relationships/image" Target="../media/image45.png"/><Relationship Id="rId5" Type="http://schemas.openxmlformats.org/officeDocument/2006/relationships/slideLayout" Target="../slideLayouts/slideLayout90.xml"/><Relationship Id="rId15" Type="http://schemas.openxmlformats.org/officeDocument/2006/relationships/image" Target="../media/image50.png"/><Relationship Id="rId10" Type="http://schemas.openxmlformats.org/officeDocument/2006/relationships/image" Target="../media/image49.png"/><Relationship Id="rId4" Type="http://schemas.openxmlformats.org/officeDocument/2006/relationships/audio" Target="../media/media4.mp3"/><Relationship Id="rId9" Type="http://schemas.openxmlformats.org/officeDocument/2006/relationships/image" Target="../media/image37.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8.png"/><Relationship Id="rId3" Type="http://schemas.microsoft.com/office/2007/relationships/media" Target="../media/media4.mp3"/><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1.png"/><Relationship Id="rId11" Type="http://schemas.openxmlformats.org/officeDocument/2006/relationships/image" Target="../media/image46.png"/><Relationship Id="rId5" Type="http://schemas.openxmlformats.org/officeDocument/2006/relationships/slideLayout" Target="../slideLayouts/slideLayout90.xml"/><Relationship Id="rId15" Type="http://schemas.microsoft.com/office/2007/relationships/hdphoto" Target="../media/hdphoto6.wdp"/><Relationship Id="rId10" Type="http://schemas.openxmlformats.org/officeDocument/2006/relationships/image" Target="../media/image45.png"/><Relationship Id="rId4" Type="http://schemas.openxmlformats.org/officeDocument/2006/relationships/audio" Target="../media/media4.mp3"/><Relationship Id="rId9" Type="http://schemas.openxmlformats.org/officeDocument/2006/relationships/image" Target="../media/image51.pn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hyperlink" Target="mailto:hongvu7219@gmail.com" TargetMode="External"/><Relationship Id="rId2" Type="http://schemas.openxmlformats.org/officeDocument/2006/relationships/notesSlide" Target="../notesSlides/notesSlide16.xml"/><Relationship Id="rId1" Type="http://schemas.openxmlformats.org/officeDocument/2006/relationships/slideLayout" Target="../slideLayouts/slideLayout90.xml"/><Relationship Id="rId6" Type="http://schemas.openxmlformats.org/officeDocument/2006/relationships/image" Target="../media/image34.png"/><Relationship Id="rId11" Type="http://schemas.openxmlformats.org/officeDocument/2006/relationships/hyperlink" Target="https://www.facebook.com/vuhong1972" TargetMode="External"/><Relationship Id="rId5" Type="http://schemas.openxmlformats.org/officeDocument/2006/relationships/image" Target="../media/image33.png"/><Relationship Id="rId10" Type="http://schemas.openxmlformats.org/officeDocument/2006/relationships/image" Target="../media/image53.png"/><Relationship Id="rId4" Type="http://schemas.microsoft.com/office/2007/relationships/hdphoto" Target="../media/hdphoto7.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6.wdp"/><Relationship Id="rId3" Type="http://schemas.openxmlformats.org/officeDocument/2006/relationships/hyperlink" Target="https://www.facebook.com/vuhong1972" TargetMode="External"/><Relationship Id="rId7" Type="http://schemas.microsoft.com/office/2007/relationships/hdphoto" Target="../media/hdphoto3.wdp"/><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5.xml"/><Relationship Id="rId6" Type="http://schemas.openxmlformats.org/officeDocument/2006/relationships/image" Target="../media/image24.png"/><Relationship Id="rId11"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5.png"/><Relationship Id="rId7" Type="http://schemas.openxmlformats.org/officeDocument/2006/relationships/hyperlink" Target="mailto:hongvu7219@gmail.com"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https://www.facebook.com/vuhong1972" TargetMode="External"/><Relationship Id="rId5" Type="http://schemas.microsoft.com/office/2007/relationships/hdphoto" Target="../media/hdphoto9.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facebook.com/vuhong1972" TargetMode="External"/><Relationship Id="rId7" Type="http://schemas.microsoft.com/office/2007/relationships/hdphoto" Target="../media/hdphoto10.wdp"/><Relationship Id="rId2" Type="http://schemas.openxmlformats.org/officeDocument/2006/relationships/notesSlide" Target="../notesSlides/notesSlide20.xml"/><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14.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facebook.com/vuhong1972" TargetMode="External"/><Relationship Id="rId7" Type="http://schemas.microsoft.com/office/2007/relationships/hdphoto" Target="../media/hdphoto10.wdp"/><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14.png"/><Relationship Id="rId4" Type="http://schemas.openxmlformats.org/officeDocument/2006/relationships/hyperlink" Target="mailto:hongvu7219@gmail.com" TargetMode="External"/><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facebook.com/vuhong1972" TargetMode="External"/><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14.png"/><Relationship Id="rId4" Type="http://schemas.openxmlformats.org/officeDocument/2006/relationships/hyperlink" Target="mailto:hongvu7219@gmail.com" TargetMode="External"/><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facebook.com/vuhong1972" TargetMode="External"/><Relationship Id="rId7" Type="http://schemas.microsoft.com/office/2007/relationships/hdphoto" Target="../media/hdphoto10.wdp"/><Relationship Id="rId2" Type="http://schemas.openxmlformats.org/officeDocument/2006/relationships/notesSlide" Target="../notesSlides/notesSlide23.xml"/><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14.png"/><Relationship Id="rId4" Type="http://schemas.openxmlformats.org/officeDocument/2006/relationships/hyperlink" Target="mailto:hongvu7219@gmail.com" TargetMode="External"/><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1.emf"/><Relationship Id="rId18" Type="http://schemas.openxmlformats.org/officeDocument/2006/relationships/hyperlink" Target="https://www.facebook.com/vuhong1972" TargetMode="Externa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60.emf"/><Relationship Id="rId17" Type="http://schemas.openxmlformats.org/officeDocument/2006/relationships/image" Target="../media/image65.emf"/><Relationship Id="rId2" Type="http://schemas.openxmlformats.org/officeDocument/2006/relationships/tags" Target="../tags/tag6.xml"/><Relationship Id="rId16" Type="http://schemas.openxmlformats.org/officeDocument/2006/relationships/image" Target="../media/image64.png"/><Relationship Id="rId20" Type="http://schemas.openxmlformats.org/officeDocument/2006/relationships/image" Target="../media/image14.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59.emf"/><Relationship Id="rId5" Type="http://schemas.openxmlformats.org/officeDocument/2006/relationships/tags" Target="../tags/tag9.xml"/><Relationship Id="rId15" Type="http://schemas.openxmlformats.org/officeDocument/2006/relationships/image" Target="../media/image63.emf"/><Relationship Id="rId10" Type="http://schemas.openxmlformats.org/officeDocument/2006/relationships/image" Target="../media/image58.png"/><Relationship Id="rId19" Type="http://schemas.openxmlformats.org/officeDocument/2006/relationships/hyperlink" Target="mailto:hongvu7219@gmail.com" TargetMode="External"/><Relationship Id="rId4" Type="http://schemas.openxmlformats.org/officeDocument/2006/relationships/tags" Target="../tags/tag8.xml"/><Relationship Id="rId9" Type="http://schemas.openxmlformats.org/officeDocument/2006/relationships/notesSlide" Target="../notesSlides/notesSlide24.xml"/><Relationship Id="rId1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9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67.png"/><Relationship Id="rId9"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12.wdp"/><Relationship Id="rId2" Type="http://schemas.openxmlformats.org/officeDocument/2006/relationships/notesSlide" Target="../notesSlides/notesSlide26.xml"/><Relationship Id="rId1" Type="http://schemas.openxmlformats.org/officeDocument/2006/relationships/slideLayout" Target="../slideLayouts/slideLayout80.xml"/><Relationship Id="rId6" Type="http://schemas.openxmlformats.org/officeDocument/2006/relationships/image" Target="../media/image69.png"/><Relationship Id="rId5" Type="http://schemas.openxmlformats.org/officeDocument/2006/relationships/image" Target="../media/image14.png"/><Relationship Id="rId4" Type="http://schemas.openxmlformats.org/officeDocument/2006/relationships/hyperlink" Target="mailto:hongvu7219@gmail.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6.png"/><Relationship Id="rId7" Type="http://schemas.openxmlformats.org/officeDocument/2006/relationships/hyperlink" Target="https://www.facebook.com/vuhong1972" TargetMode="External"/><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hyperlink" Target="mailto:hongvu7219@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hyperlink" Target="https://www.facebook.com/vuhong1972" TargetMode="External"/><Relationship Id="rId5" Type="http://schemas.openxmlformats.org/officeDocument/2006/relationships/image" Target="../media/image23.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13" Type="http://schemas.microsoft.com/office/2007/relationships/hdphoto" Target="../media/hdphoto6.wdp"/><Relationship Id="rId3" Type="http://schemas.openxmlformats.org/officeDocument/2006/relationships/image" Target="../media/image24.png"/><Relationship Id="rId7" Type="http://schemas.openxmlformats.org/officeDocument/2006/relationships/hyperlink" Target="https://www.facebook.com/vuhong1972" TargetMode="External"/><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25.png"/><Relationship Id="rId10" Type="http://schemas.openxmlformats.org/officeDocument/2006/relationships/image" Target="../media/image26.png"/><Relationship Id="rId4" Type="http://schemas.microsoft.com/office/2007/relationships/hdphoto" Target="../media/hdphoto3.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64.xml"/><Relationship Id="rId5" Type="http://schemas.openxmlformats.org/officeDocument/2006/relationships/image" Target="../media/image14.pn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88401871-A479-4149-B097-ED9B0E73E7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2881"/>
            <a:ext cx="7543800"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76">
            <a:extLst>
              <a:ext uri="{FF2B5EF4-FFF2-40B4-BE49-F238E27FC236}">
                <a16:creationId xmlns:a16="http://schemas.microsoft.com/office/drawing/2014/main" xmlns="" id="{732B48EC-3443-4393-8821-566CAD82D41D}"/>
              </a:ext>
            </a:extLst>
          </p:cNvPr>
          <p:cNvSpPr txBox="1">
            <a:spLocks noChangeArrowheads="1"/>
          </p:cNvSpPr>
          <p:nvPr/>
        </p:nvSpPr>
        <p:spPr bwMode="auto">
          <a:xfrm>
            <a:off x="457200" y="320309"/>
            <a:ext cx="8305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6" tIns="45718" rIns="91356"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DengXian"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DengXian"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9pPr>
          </a:lstStyle>
          <a:p>
            <a:pPr algn="ctr" fontAlgn="base">
              <a:lnSpc>
                <a:spcPct val="100000"/>
              </a:lnSpc>
              <a:spcBef>
                <a:spcPct val="0"/>
              </a:spcBef>
              <a:spcAft>
                <a:spcPct val="0"/>
              </a:spcAft>
              <a:buFontTx/>
              <a:buNone/>
              <a:defRPr/>
            </a:pPr>
            <a:r>
              <a:rPr lang="en-US" altLang="en-US" sz="4200" b="1" dirty="0" err="1">
                <a:solidFill>
                  <a:prstClr val="black"/>
                </a:solidFill>
                <a:latin typeface="HP001 4 hàng" pitchFamily="34" charset="0"/>
                <a:cs typeface="Arial-Rounded" panose="020B0500000000000000" pitchFamily="34" charset="0"/>
              </a:rPr>
              <a:t>Chào</a:t>
            </a:r>
            <a:r>
              <a:rPr lang="en-US" altLang="en-US" sz="4200" b="1" dirty="0">
                <a:solidFill>
                  <a:prstClr val="black"/>
                </a:solidFill>
                <a:latin typeface="HP001 4 hàng" pitchFamily="34" charset="0"/>
                <a:cs typeface="Arial-Rounded" panose="020B0500000000000000" pitchFamily="34" charset="0"/>
              </a:rPr>
              <a:t> </a:t>
            </a:r>
            <a:r>
              <a:rPr lang="en-US" altLang="en-US" sz="4200" b="1" dirty="0" err="1">
                <a:solidFill>
                  <a:prstClr val="black"/>
                </a:solidFill>
                <a:latin typeface="HP001 4 hàng" pitchFamily="34" charset="0"/>
                <a:cs typeface="Arial-Rounded" panose="020B0500000000000000" pitchFamily="34" charset="0"/>
              </a:rPr>
              <a:t>mừng</a:t>
            </a:r>
            <a:r>
              <a:rPr lang="en-US" altLang="en-US" sz="4200" b="1" dirty="0">
                <a:solidFill>
                  <a:prstClr val="black"/>
                </a:solidFill>
                <a:latin typeface="HP001 4 hàng" pitchFamily="34" charset="0"/>
                <a:cs typeface="Arial-Rounded" panose="020B0500000000000000" pitchFamily="34" charset="0"/>
              </a:rPr>
              <a:t> </a:t>
            </a:r>
            <a:r>
              <a:rPr lang="en-US" altLang="en-US" sz="4200" b="1" dirty="0" err="1">
                <a:solidFill>
                  <a:prstClr val="black"/>
                </a:solidFill>
                <a:latin typeface="HP001 4 hàng" pitchFamily="34" charset="0"/>
                <a:cs typeface="Arial-Rounded" panose="020B0500000000000000" pitchFamily="34" charset="0"/>
              </a:rPr>
              <a:t>các</a:t>
            </a:r>
            <a:r>
              <a:rPr lang="en-US" altLang="en-US" sz="4200" b="1" dirty="0">
                <a:solidFill>
                  <a:prstClr val="black"/>
                </a:solidFill>
                <a:latin typeface="HP001 4 hàng" pitchFamily="34" charset="0"/>
                <a:cs typeface="Arial-Rounded" panose="020B0500000000000000" pitchFamily="34" charset="0"/>
              </a:rPr>
              <a:t> con </a:t>
            </a:r>
            <a:r>
              <a:rPr lang="en-US" altLang="en-US" sz="4200" b="1" dirty="0" err="1">
                <a:solidFill>
                  <a:prstClr val="black"/>
                </a:solidFill>
                <a:latin typeface="HP001 4 hàng" pitchFamily="34" charset="0"/>
                <a:cs typeface="Arial-Rounded" panose="020B0500000000000000" pitchFamily="34" charset="0"/>
              </a:rPr>
              <a:t>đến</a:t>
            </a:r>
            <a:r>
              <a:rPr lang="en-US" altLang="en-US" sz="4200" b="1" dirty="0">
                <a:solidFill>
                  <a:prstClr val="black"/>
                </a:solidFill>
                <a:latin typeface="HP001 4 hàng" pitchFamily="34" charset="0"/>
                <a:cs typeface="Arial-Rounded" panose="020B0500000000000000" pitchFamily="34" charset="0"/>
              </a:rPr>
              <a:t> </a:t>
            </a:r>
            <a:r>
              <a:rPr lang="en-US" altLang="en-US" sz="4200" b="1" dirty="0" err="1">
                <a:solidFill>
                  <a:prstClr val="black"/>
                </a:solidFill>
                <a:latin typeface="HP001 4 hàng" pitchFamily="34" charset="0"/>
                <a:cs typeface="Arial-Rounded" panose="020B0500000000000000" pitchFamily="34" charset="0"/>
              </a:rPr>
              <a:t>với</a:t>
            </a:r>
            <a:r>
              <a:rPr lang="en-US" altLang="en-US" sz="4200" b="1" dirty="0">
                <a:solidFill>
                  <a:prstClr val="black"/>
                </a:solidFill>
                <a:latin typeface="HP001 4 hàng" pitchFamily="34" charset="0"/>
                <a:cs typeface="Arial-Rounded" panose="020B0500000000000000" pitchFamily="34" charset="0"/>
              </a:rPr>
              <a:t> </a:t>
            </a:r>
            <a:r>
              <a:rPr lang="en-US" altLang="en-US" sz="4200" b="1" dirty="0" err="1">
                <a:solidFill>
                  <a:prstClr val="black"/>
                </a:solidFill>
                <a:latin typeface="HP001 4 hàng" pitchFamily="34" charset="0"/>
                <a:cs typeface="Arial-Rounded" panose="020B0500000000000000" pitchFamily="34" charset="0"/>
              </a:rPr>
              <a:t>tiết</a:t>
            </a:r>
            <a:r>
              <a:rPr lang="en-US" altLang="en-US" sz="4200" b="1" dirty="0">
                <a:solidFill>
                  <a:prstClr val="black"/>
                </a:solidFill>
                <a:latin typeface="HP001 4 hàng" pitchFamily="34" charset="0"/>
                <a:cs typeface="Arial-Rounded" panose="020B0500000000000000" pitchFamily="34" charset="0"/>
              </a:rPr>
              <a:t> </a:t>
            </a:r>
            <a:r>
              <a:rPr lang="en-US" altLang="en-US" sz="4200" b="1" dirty="0" err="1">
                <a:solidFill>
                  <a:prstClr val="black"/>
                </a:solidFill>
                <a:latin typeface="HP001 4 hàng" pitchFamily="34" charset="0"/>
                <a:cs typeface="Arial-Rounded" panose="020B0500000000000000" pitchFamily="34" charset="0"/>
              </a:rPr>
              <a:t>học</a:t>
            </a:r>
            <a:r>
              <a:rPr lang="en-US" altLang="en-US" sz="4200" b="1" dirty="0">
                <a:solidFill>
                  <a:prstClr val="black"/>
                </a:solidFill>
                <a:latin typeface="HP001 4 hàng" pitchFamily="34" charset="0"/>
                <a:cs typeface="Arial-Rounded" panose="020B0500000000000000" pitchFamily="34" charset="0"/>
              </a:rPr>
              <a:t> </a:t>
            </a:r>
            <a:r>
              <a:rPr lang="en-US" altLang="en-US" sz="4200" b="1" dirty="0" err="1">
                <a:solidFill>
                  <a:prstClr val="black"/>
                </a:solidFill>
                <a:latin typeface="HP001 4 hàng" pitchFamily="34" charset="0"/>
                <a:cs typeface="Arial-Rounded" panose="020B0500000000000000" pitchFamily="34" charset="0"/>
              </a:rPr>
              <a:t>Tiếng</a:t>
            </a:r>
            <a:r>
              <a:rPr lang="en-US" altLang="en-US" sz="4200" b="1" dirty="0">
                <a:solidFill>
                  <a:prstClr val="black"/>
                </a:solidFill>
                <a:latin typeface="HP001 4 hàng" pitchFamily="34" charset="0"/>
                <a:cs typeface="Arial-Rounded" panose="020B0500000000000000" pitchFamily="34" charset="0"/>
              </a:rPr>
              <a:t> </a:t>
            </a:r>
            <a:r>
              <a:rPr lang="en-US" altLang="en-US" sz="4200" b="1" dirty="0" err="1">
                <a:solidFill>
                  <a:prstClr val="black"/>
                </a:solidFill>
                <a:latin typeface="HP001 4 hàng" pitchFamily="34" charset="0"/>
                <a:cs typeface="Arial-Rounded" panose="020B0500000000000000" pitchFamily="34" charset="0"/>
              </a:rPr>
              <a:t>Việt</a:t>
            </a:r>
            <a:endParaRPr lang="zh-CN" altLang="en-US" sz="4200" b="1" dirty="0">
              <a:solidFill>
                <a:prstClr val="black"/>
              </a:solidFill>
              <a:latin typeface="经典趣体简"/>
              <a:ea typeface="经典趣体简"/>
              <a:cs typeface="经典趣体简"/>
            </a:endParaRPr>
          </a:p>
        </p:txBody>
      </p:sp>
      <p:sp>
        <p:nvSpPr>
          <p:cNvPr id="4"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006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14:presetBounceEnd="45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45000">
                                          <p:cBhvr additive="base">
                                            <p:cTn id="7" dur="1000" fill="hold"/>
                                            <p:tgtEl>
                                              <p:spTgt spid="15"/>
                                            </p:tgtEl>
                                            <p:attrNameLst>
                                              <p:attrName>ppt_x</p:attrName>
                                            </p:attrNameLst>
                                          </p:cBhvr>
                                          <p:tavLst>
                                            <p:tav tm="0">
                                              <p:val>
                                                <p:strVal val="1+#ppt_w/2"/>
                                              </p:val>
                                            </p:tav>
                                            <p:tav tm="100000">
                                              <p:val>
                                                <p:strVal val="#ppt_x"/>
                                              </p:val>
                                            </p:tav>
                                          </p:tavLst>
                                        </p:anim>
                                        <p:anim calcmode="lin" valueType="num" p14:bounceEnd="45000">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4" y="182585"/>
            <a:ext cx="3624020" cy="241944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09550"/>
            <a:ext cx="5267184" cy="4705350"/>
          </a:xfrm>
          <a:prstGeom prst="rect">
            <a:avLst/>
          </a:prstGeom>
        </p:spPr>
      </p:pic>
      <p:sp>
        <p:nvSpPr>
          <p:cNvPr id="4" name="TextBox 3"/>
          <p:cNvSpPr txBox="1"/>
          <p:nvPr/>
        </p:nvSpPr>
        <p:spPr>
          <a:xfrm>
            <a:off x="430514" y="1071008"/>
            <a:ext cx="3200400" cy="921789"/>
          </a:xfrm>
          <a:prstGeom prst="rect">
            <a:avLst/>
          </a:prstGeom>
          <a:noFill/>
        </p:spPr>
        <p:txBody>
          <a:bodyPr wrap="square" lIns="59404" tIns="29717" rIns="59404" bIns="29717" rtlCol="0">
            <a:spAutoFit/>
          </a:bodyPr>
          <a:lstStyle/>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p>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367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 xmlns:a16="http://schemas.microsoft.com/office/drawing/2014/main" id="{6EB0ED45-D362-47E6-9B9E-8C079FD46C41}"/>
              </a:ext>
            </a:extLst>
          </p:cNvPr>
          <p:cNvPicPr>
            <a:picLocks noChangeAspect="1"/>
          </p:cNvPicPr>
          <p:nvPr/>
        </p:nvPicPr>
        <p:blipFill>
          <a:blip r:embed="rId8"/>
          <a:stretch>
            <a:fillRect/>
          </a:stretch>
        </p:blipFill>
        <p:spPr>
          <a:xfrm rot="187559">
            <a:off x="3975198" y="-542601"/>
            <a:ext cx="6228702" cy="6228702"/>
          </a:xfrm>
          <a:prstGeom prst="rect">
            <a:avLst/>
          </a:prstGeom>
        </p:spPr>
      </p:pic>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9"/>
          <a:stretch>
            <a:fillRect/>
          </a:stretch>
        </p:blipFill>
        <p:spPr>
          <a:xfrm>
            <a:off x="381544" y="1282246"/>
            <a:ext cx="4897037" cy="1824386"/>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10"/>
          <a:stretch>
            <a:fillRect/>
          </a:stretch>
        </p:blipFill>
        <p:spPr>
          <a:xfrm>
            <a:off x="410584" y="942172"/>
            <a:ext cx="1563760" cy="749873"/>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11"/>
          <a:stretch>
            <a:fillRect/>
          </a:stretch>
        </p:blipFill>
        <p:spPr>
          <a:xfrm>
            <a:off x="1962914" y="965031"/>
            <a:ext cx="1570449" cy="730237"/>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12"/>
          <a:stretch>
            <a:fillRect/>
          </a:stretch>
        </p:blipFill>
        <p:spPr>
          <a:xfrm>
            <a:off x="557580" y="1465147"/>
            <a:ext cx="4544962" cy="1458595"/>
          </a:xfrm>
          <a:prstGeom prst="rect">
            <a:avLst/>
          </a:prstGeom>
        </p:spPr>
      </p:pic>
      <p:sp>
        <p:nvSpPr>
          <p:cNvPr id="96" name="Rectangle: Rounded Corners 95">
            <a:extLst>
              <a:ext uri="{FF2B5EF4-FFF2-40B4-BE49-F238E27FC236}">
                <a16:creationId xmlns="" xmlns:a16="http://schemas.microsoft.com/office/drawing/2014/main" id="{24A388B0-06EB-4CBA-A3CA-75F080F1F933}"/>
              </a:ext>
            </a:extLst>
          </p:cNvPr>
          <p:cNvSpPr/>
          <p:nvPr/>
        </p:nvSpPr>
        <p:spPr>
          <a:xfrm>
            <a:off x="1600206"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endParaRPr lang="en-US" sz="1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TextBox 96">
            <a:extLst>
              <a:ext uri="{FF2B5EF4-FFF2-40B4-BE49-F238E27FC236}">
                <a16:creationId xmlns="" xmlns:a16="http://schemas.microsoft.com/office/drawing/2014/main" id="{EF9E5127-919F-42DC-BDBE-231121A785A3}"/>
              </a:ext>
            </a:extLst>
          </p:cNvPr>
          <p:cNvSpPr txBox="1"/>
          <p:nvPr/>
        </p:nvSpPr>
        <p:spPr>
          <a:xfrm>
            <a:off x="2057401" y="3515096"/>
            <a:ext cx="1158972" cy="430887"/>
          </a:xfrm>
          <a:prstGeom prst="rect">
            <a:avLst/>
          </a:prstGeom>
          <a:noFill/>
        </p:spPr>
        <p:txBody>
          <a:bodyPr wrap="none" lIns="0" tIns="0" rIns="0" bIns="0" rtlCol="0">
            <a:spAutoFit/>
          </a:bodyPr>
          <a:lstStyle/>
          <a:p>
            <a:pPr algn="ctr" defTabSz="685318"/>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8" name="ChuongCam - 9Slide.vn">
            <a:extLst>
              <a:ext uri="{FF2B5EF4-FFF2-40B4-BE49-F238E27FC236}">
                <a16:creationId xmlns="" xmlns:a16="http://schemas.microsoft.com/office/drawing/2014/main" id="{60FDDF12-4068-4DC9-8EC1-C3DBBF0745B9}"/>
              </a:ext>
            </a:extLst>
          </p:cNvPr>
          <p:cNvPicPr>
            <a:picLocks noChangeAspect="1"/>
          </p:cNvPicPr>
          <p:nvPr/>
        </p:nvPicPr>
        <p:blipFill>
          <a:blip r:embed="rId13"/>
          <a:stretch>
            <a:fillRect/>
          </a:stretch>
        </p:blipFill>
        <p:spPr>
          <a:xfrm>
            <a:off x="1235373" y="3404772"/>
            <a:ext cx="706928" cy="651547"/>
          </a:xfrm>
          <a:prstGeom prst="rect">
            <a:avLst/>
          </a:prstGeom>
        </p:spPr>
      </p:pic>
      <p:pic>
        <p:nvPicPr>
          <p:cNvPr id="99" name="Nhacnen - 9Slide.vn">
            <a:hlinkClick r:id="" action="ppaction://media"/>
            <a:extLst>
              <a:ext uri="{FF2B5EF4-FFF2-40B4-BE49-F238E27FC236}">
                <a16:creationId xmlns=""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4"/>
          <a:stretch>
            <a:fillRect/>
          </a:stretch>
        </p:blipFill>
        <p:spPr>
          <a:xfrm>
            <a:off x="-914400" y="1"/>
            <a:ext cx="365522" cy="365522"/>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376" tIns="45688" rIns="91376" bIns="4568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728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1.11111E-6 -2.57178E-6 L 0.22639 -0.00308 " pathEditMode="relative" rAng="0" ptsTypes="AA" p14:bounceEnd="48000">
                                          <p:cBhvr>
                                            <p:cTn id="46" dur="500" fill="hold"/>
                                            <p:tgtEl>
                                              <p:spTgt spid="98"/>
                                            </p:tgtEl>
                                            <p:attrNameLst>
                                              <p:attrName>ppt_x</p:attrName>
                                              <p:attrName>ppt_y</p:attrName>
                                            </p:attrNameLst>
                                          </p:cBhvr>
                                          <p:rCtr x="11319" y="-154"/>
                                        </p:animMotion>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8"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1.11111E-6 -2.57178E-6 L 0.22639 -0.00308 " pathEditMode="relative" rAng="0" ptsTypes="AA">
                                          <p:cBhvr>
                                            <p:cTn id="46" dur="500" fill="hold"/>
                                            <p:tgtEl>
                                              <p:spTgt spid="98"/>
                                            </p:tgtEl>
                                            <p:attrNameLst>
                                              <p:attrName>ppt_x</p:attrName>
                                              <p:attrName>ppt_y</p:attrName>
                                            </p:attrNameLst>
                                          </p:cBhvr>
                                          <p:rCtr x="11319" y="-154"/>
                                        </p:animMotion>
                                      </p:childTnLst>
                                      <p:subTnLst>
                                        <p:audio>
                                          <p:cMediaNode>
                                            <p:cTn display="0" masterRel="sameClick">
                                              <p:stCondLst>
                                                <p:cond evt="begin" delay="0">
                                                  <p:tn val="45"/>
                                                </p:cond>
                                              </p:stCondLst>
                                              <p:endCondLst>
                                                <p:cond evt="onStopAudio" delay="0">
                                                  <p:tgtEl>
                                                    <p:sldTgt/>
                                                  </p:tgtEl>
                                                </p:cond>
                                              </p:endCondLst>
                                            </p:cTn>
                                            <p:tgtEl>
                                              <p:sndTgt r:embed="rId18"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 xmlns:a16="http://schemas.microsoft.com/office/drawing/2014/main" id="{C1C1992F-2DF9-408E-8B2B-246F76CCC6D3}"/>
              </a:ext>
            </a:extLst>
          </p:cNvPr>
          <p:cNvPicPr>
            <a:picLocks noChangeAspect="1"/>
          </p:cNvPicPr>
          <p:nvPr/>
        </p:nvPicPr>
        <p:blipFill>
          <a:blip r:embed="rId5"/>
          <a:stretch>
            <a:fillRect/>
          </a:stretch>
        </p:blipFill>
        <p:spPr>
          <a:xfrm>
            <a:off x="3143251" y="1108496"/>
            <a:ext cx="5742930" cy="3845385"/>
          </a:xfrm>
          <a:prstGeom prst="rect">
            <a:avLst/>
          </a:prstGeom>
        </p:spPr>
      </p:pic>
      <p:pic>
        <p:nvPicPr>
          <p:cNvPr id="73" name="Picture 72">
            <a:extLst>
              <a:ext uri="{FF2B5EF4-FFF2-40B4-BE49-F238E27FC236}">
                <a16:creationId xmlns="" xmlns:a16="http://schemas.microsoft.com/office/drawing/2014/main" id="{A48A43FB-80EC-4164-A90F-A83D61410854}"/>
              </a:ext>
            </a:extLst>
          </p:cNvPr>
          <p:cNvPicPr>
            <a:picLocks noChangeAspect="1"/>
          </p:cNvPicPr>
          <p:nvPr/>
        </p:nvPicPr>
        <p:blipFill>
          <a:blip r:embed="rId6"/>
          <a:stretch>
            <a:fillRect/>
          </a:stretch>
        </p:blipFill>
        <p:spPr>
          <a:xfrm>
            <a:off x="4129093" y="228600"/>
            <a:ext cx="3674820" cy="740662"/>
          </a:xfrm>
          <a:prstGeom prst="rect">
            <a:avLst/>
          </a:prstGeom>
        </p:spPr>
      </p:pic>
      <p:sp>
        <p:nvSpPr>
          <p:cNvPr id="75" name="TextBox 74">
            <a:extLst>
              <a:ext uri="{FF2B5EF4-FFF2-40B4-BE49-F238E27FC236}">
                <a16:creationId xmlns="" xmlns:a16="http://schemas.microsoft.com/office/drawing/2014/main" id="{99007BCE-EE95-474D-8D52-57F2F837FC19}"/>
              </a:ext>
            </a:extLst>
          </p:cNvPr>
          <p:cNvSpPr txBox="1"/>
          <p:nvPr/>
        </p:nvSpPr>
        <p:spPr>
          <a:xfrm>
            <a:off x="3552241" y="1436263"/>
            <a:ext cx="3951402" cy="323165"/>
          </a:xfrm>
          <a:prstGeom prst="rect">
            <a:avLst/>
          </a:prstGeom>
          <a:noFill/>
        </p:spPr>
        <p:txBody>
          <a:bodyPr wrap="none" lIns="0" tIns="0" rIns="0" bIns="0" rtlCol="0">
            <a:spAutoFit/>
          </a:bodyPr>
          <a:lstStyle/>
          <a:p>
            <a:pPr algn="ctr" defTabSz="685318"/>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Trò</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chơi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gồm</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4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câu</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hỏi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trắc</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nghiệm</a:t>
            </a:r>
            <a:endPar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 xmlns:a16="http://schemas.microsoft.com/office/drawing/2014/main" id="{7719B177-22AD-4318-A31E-D7DB50EBAF18}"/>
              </a:ext>
            </a:extLst>
          </p:cNvPr>
          <p:cNvSpPr txBox="1"/>
          <p:nvPr/>
        </p:nvSpPr>
        <p:spPr>
          <a:xfrm>
            <a:off x="3493506" y="1898662"/>
            <a:ext cx="5187767" cy="646331"/>
          </a:xfrm>
          <a:prstGeom prst="rect">
            <a:avLst/>
          </a:prstGeom>
          <a:noFill/>
        </p:spPr>
        <p:txBody>
          <a:bodyPr wrap="none" lIns="0" tIns="0" rIns="0" bIns="0" rtlCol="0">
            <a:spAutoFit/>
          </a:bodyPr>
          <a:lstStyle/>
          <a:p>
            <a:pPr defTabSz="685318"/>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Ở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mỗi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câu</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hỏi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các</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em</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sẽ</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có</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thời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gian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20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giây</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r>
            <a:b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b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để</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đưa</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ra</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đáp</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án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8" name="TextBox 77">
            <a:extLst>
              <a:ext uri="{FF2B5EF4-FFF2-40B4-BE49-F238E27FC236}">
                <a16:creationId xmlns="" xmlns:a16="http://schemas.microsoft.com/office/drawing/2014/main" id="{654CC343-1D7B-4C04-A590-96E9F84E3720}"/>
              </a:ext>
            </a:extLst>
          </p:cNvPr>
          <p:cNvSpPr txBox="1"/>
          <p:nvPr/>
        </p:nvSpPr>
        <p:spPr>
          <a:xfrm>
            <a:off x="3431940" y="2570263"/>
            <a:ext cx="5249333" cy="715578"/>
          </a:xfrm>
          <a:prstGeom prst="rect">
            <a:avLst/>
          </a:prstGeom>
          <a:noFill/>
        </p:spPr>
        <p:txBody>
          <a:bodyPr wrap="square" lIns="68533" tIns="34267" rIns="68533" bIns="34267">
            <a:spAutoFit/>
          </a:bodyPr>
          <a:lstStyle/>
          <a:p>
            <a:pPr defTabSz="685318"/>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Để</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trả</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lời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em</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hãy</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chọn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màu</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vòng</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cổ</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cho</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Doraemon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nhé</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6" name="Group 95">
            <a:extLst>
              <a:ext uri="{FF2B5EF4-FFF2-40B4-BE49-F238E27FC236}">
                <a16:creationId xmlns=""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TextBox 88">
              <a:extLst>
                <a:ext uri="{FF2B5EF4-FFF2-40B4-BE49-F238E27FC236}">
                  <a16:creationId xmlns="" xmlns:a16="http://schemas.microsoft.com/office/drawing/2014/main" id="{7CED4D03-5600-462A-B55E-D17FE6EDBE60}"/>
                </a:ext>
              </a:extLst>
            </p:cNvPr>
            <p:cNvSpPr txBox="1"/>
            <p:nvPr/>
          </p:nvSpPr>
          <p:spPr>
            <a:xfrm>
              <a:off x="4967269" y="4761479"/>
              <a:ext cx="914782" cy="553998"/>
            </a:xfrm>
            <a:prstGeom prst="rect">
              <a:avLst/>
            </a:prstGeom>
            <a:noFill/>
          </p:spPr>
          <p:txBody>
            <a:bodyPr wrap="none" lIns="0" tIns="0" rIns="0" bIns="0" rtlCol="0">
              <a:spAutoFit/>
            </a:bodyPr>
            <a:lstStyle/>
            <a:p>
              <a:pPr algn="ctr" defTabSz="685318"/>
              <a:r>
                <a:rPr lang="en-US" sz="2700">
                  <a:solidFill>
                    <a:prstClr val="white"/>
                  </a:solidFill>
                  <a:latin typeface="Arial-Rounded" panose="020B0500000000000000" pitchFamily="34" charset="0"/>
                  <a:ea typeface="Arial-Rounded" panose="020B0500000000000000" pitchFamily="34" charset="0"/>
                  <a:cs typeface="Arial-Rounded" panose="020B0500000000000000" pitchFamily="34" charset="0"/>
                </a:rPr>
                <a:t>Cam</a:t>
              </a:r>
            </a:p>
          </p:txBody>
        </p:sp>
      </p:grpSp>
      <p:grpSp>
        <p:nvGrpSpPr>
          <p:cNvPr id="97" name="Group 96">
            <a:extLst>
              <a:ext uri="{FF2B5EF4-FFF2-40B4-BE49-F238E27FC236}">
                <a16:creationId xmlns="" xmlns:a16="http://schemas.microsoft.com/office/drawing/2014/main" id="{F5C7B07A-A340-4FC5-A28D-F348AAFB86F1}"/>
              </a:ext>
            </a:extLst>
          </p:cNvPr>
          <p:cNvGrpSpPr/>
          <p:nvPr/>
        </p:nvGrpSpPr>
        <p:grpSpPr>
          <a:xfrm>
            <a:off x="4773818" y="3429001"/>
            <a:ext cx="1164692" cy="715580"/>
            <a:chOff x="6365089" y="4572000"/>
            <a:chExt cx="1552923" cy="954107"/>
          </a:xfrm>
        </p:grpSpPr>
        <p:sp>
          <p:nvSpPr>
            <p:cNvPr id="84" name="Rectangle: Rounded Corners 83">
              <a:extLst>
                <a:ext uri="{FF2B5EF4-FFF2-40B4-BE49-F238E27FC236}">
                  <a16:creationId xmlns=""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TextBox 89">
              <a:extLst>
                <a:ext uri="{FF2B5EF4-FFF2-40B4-BE49-F238E27FC236}">
                  <a16:creationId xmlns="" xmlns:a16="http://schemas.microsoft.com/office/drawing/2014/main" id="{689B7B8F-0869-4218-BF92-E7123E0AFF47}"/>
                </a:ext>
              </a:extLst>
            </p:cNvPr>
            <p:cNvSpPr txBox="1"/>
            <p:nvPr/>
          </p:nvSpPr>
          <p:spPr>
            <a:xfrm>
              <a:off x="6724716" y="4672044"/>
              <a:ext cx="860812" cy="738664"/>
            </a:xfrm>
            <a:prstGeom prst="rect">
              <a:avLst/>
            </a:prstGeom>
            <a:noFill/>
          </p:spPr>
          <p:txBody>
            <a:bodyPr wrap="none" lIns="0" tIns="0" rIns="0" bIns="0" rtlCol="0">
              <a:spAutoFit/>
            </a:bodyPr>
            <a:lstStyle/>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p>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dương</a:t>
              </a:r>
            </a:p>
          </p:txBody>
        </p:sp>
      </p:grpSp>
      <p:grpSp>
        <p:nvGrpSpPr>
          <p:cNvPr id="98" name="Group 97">
            <a:extLst>
              <a:ext uri="{FF2B5EF4-FFF2-40B4-BE49-F238E27FC236}">
                <a16:creationId xmlns="" xmlns:a16="http://schemas.microsoft.com/office/drawing/2014/main" id="{04A1F501-4ABC-4EFD-9A60-D1C3033105E1}"/>
              </a:ext>
            </a:extLst>
          </p:cNvPr>
          <p:cNvGrpSpPr/>
          <p:nvPr/>
        </p:nvGrpSpPr>
        <p:grpSpPr>
          <a:xfrm>
            <a:off x="6061486" y="3429001"/>
            <a:ext cx="1164692" cy="715580"/>
            <a:chOff x="8081978" y="4572000"/>
            <a:chExt cx="1552923" cy="954107"/>
          </a:xfrm>
        </p:grpSpPr>
        <p:sp>
          <p:nvSpPr>
            <p:cNvPr id="85" name="Rectangle: Rounded Corners 84">
              <a:extLst>
                <a:ext uri="{FF2B5EF4-FFF2-40B4-BE49-F238E27FC236}">
                  <a16:creationId xmlns=""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1" name="TextBox 90">
              <a:extLst>
                <a:ext uri="{FF2B5EF4-FFF2-40B4-BE49-F238E27FC236}">
                  <a16:creationId xmlns="" xmlns:a16="http://schemas.microsoft.com/office/drawing/2014/main" id="{9DC425B9-F398-43A8-BD9D-023DD0061CAC}"/>
                </a:ext>
              </a:extLst>
            </p:cNvPr>
            <p:cNvSpPr txBox="1"/>
            <p:nvPr/>
          </p:nvSpPr>
          <p:spPr>
            <a:xfrm>
              <a:off x="8513767" y="4672044"/>
              <a:ext cx="684610" cy="738664"/>
            </a:xfrm>
            <a:prstGeom prst="rect">
              <a:avLst/>
            </a:prstGeom>
            <a:noFill/>
          </p:spPr>
          <p:txBody>
            <a:bodyPr wrap="none" lIns="0" tIns="0" rIns="0" bIns="0" rtlCol="0">
              <a:spAutoFit/>
            </a:bodyPr>
            <a:lstStyle/>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p>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lá</a:t>
              </a:r>
            </a:p>
          </p:txBody>
        </p:sp>
      </p:grpSp>
      <p:grpSp>
        <p:nvGrpSpPr>
          <p:cNvPr id="99" name="Group 98">
            <a:extLst>
              <a:ext uri="{FF2B5EF4-FFF2-40B4-BE49-F238E27FC236}">
                <a16:creationId xmlns="" xmlns:a16="http://schemas.microsoft.com/office/drawing/2014/main" id="{A9F6D6F4-A214-4F08-B79C-3321773AC747}"/>
              </a:ext>
            </a:extLst>
          </p:cNvPr>
          <p:cNvGrpSpPr/>
          <p:nvPr/>
        </p:nvGrpSpPr>
        <p:grpSpPr>
          <a:xfrm>
            <a:off x="7349153" y="3429001"/>
            <a:ext cx="1164692" cy="715580"/>
            <a:chOff x="9798867" y="4572000"/>
            <a:chExt cx="1552923" cy="954107"/>
          </a:xfrm>
        </p:grpSpPr>
        <p:sp>
          <p:nvSpPr>
            <p:cNvPr id="86" name="Rectangle: Rounded Corners 85">
              <a:extLst>
                <a:ext uri="{FF2B5EF4-FFF2-40B4-BE49-F238E27FC236}">
                  <a16:creationId xmlns=""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4" name="TextBox 93">
              <a:extLst>
                <a:ext uri="{FF2B5EF4-FFF2-40B4-BE49-F238E27FC236}">
                  <a16:creationId xmlns=""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algn="ctr" defTabSz="685318"/>
              <a:r>
                <a:rPr lang="en-US" sz="270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Đỏ</a:t>
              </a:r>
            </a:p>
          </p:txBody>
        </p:sp>
      </p:grpSp>
      <p:pic>
        <p:nvPicPr>
          <p:cNvPr id="100" name="Picture 99">
            <a:extLst>
              <a:ext uri="{FF2B5EF4-FFF2-40B4-BE49-F238E27FC236}">
                <a16:creationId xmlns="" xmlns:a16="http://schemas.microsoft.com/office/drawing/2014/main" id="{E3DFA045-2B35-4790-916E-B005E7C7C554}"/>
              </a:ext>
            </a:extLst>
          </p:cNvPr>
          <p:cNvPicPr>
            <a:picLocks noChangeAspect="1"/>
          </p:cNvPicPr>
          <p:nvPr/>
        </p:nvPicPr>
        <p:blipFill>
          <a:blip r:embed="rId7"/>
          <a:stretch>
            <a:fillRect/>
          </a:stretch>
        </p:blipFill>
        <p:spPr>
          <a:xfrm>
            <a:off x="200074" y="176155"/>
            <a:ext cx="2771067" cy="1222682"/>
          </a:xfrm>
          <a:prstGeom prst="rect">
            <a:avLst/>
          </a:prstGeom>
        </p:spPr>
      </p:pic>
      <p:pic>
        <p:nvPicPr>
          <p:cNvPr id="102" name="Picture 101">
            <a:extLst>
              <a:ext uri="{FF2B5EF4-FFF2-40B4-BE49-F238E27FC236}">
                <a16:creationId xmlns="" xmlns:a16="http://schemas.microsoft.com/office/drawing/2014/main" id="{841A18C3-C6B1-47FF-A8CF-B6D33F8CEB6E}"/>
              </a:ext>
            </a:extLst>
          </p:cNvPr>
          <p:cNvPicPr>
            <a:picLocks noChangeAspect="1"/>
          </p:cNvPicPr>
          <p:nvPr/>
        </p:nvPicPr>
        <p:blipFill>
          <a:blip r:embed="rId8"/>
          <a:stretch>
            <a:fillRect/>
          </a:stretch>
        </p:blipFill>
        <p:spPr>
          <a:xfrm>
            <a:off x="373940" y="1561529"/>
            <a:ext cx="3140728" cy="3392359"/>
          </a:xfrm>
          <a:prstGeom prst="rect">
            <a:avLst/>
          </a:prstGeom>
        </p:spPr>
      </p:pic>
      <p:sp>
        <p:nvSpPr>
          <p:cNvPr id="22" name="TextBox 1"/>
          <p:cNvSpPr txBox="1"/>
          <p:nvPr/>
        </p:nvSpPr>
        <p:spPr>
          <a:xfrm>
            <a:off x="-2572492" y="503826"/>
            <a:ext cx="2057400" cy="2585320"/>
          </a:xfrm>
          <a:prstGeom prst="rect">
            <a:avLst/>
          </a:prstGeom>
          <a:solidFill>
            <a:schemeClr val="bg1"/>
          </a:solidFill>
        </p:spPr>
        <p:txBody>
          <a:bodyPr wrap="square" lIns="91376" tIns="45688" rIns="91376" bIns="4568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126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40"/>
            <a:ext cx="9144000" cy="5133233"/>
          </a:xfrm>
          <a:prstGeom prst="rect">
            <a:avLst/>
          </a:prstGeom>
        </p:spPr>
      </p:pic>
      <p:grpSp>
        <p:nvGrpSpPr>
          <p:cNvPr id="21" name="Group 20">
            <a:extLst>
              <a:ext uri="{FF2B5EF4-FFF2-40B4-BE49-F238E27FC236}">
                <a16:creationId xmlns="" xmlns:a16="http://schemas.microsoft.com/office/drawing/2014/main" id="{0CE7BFBB-E9FD-4291-9D1E-392C32762D78}"/>
              </a:ext>
            </a:extLst>
          </p:cNvPr>
          <p:cNvGrpSpPr/>
          <p:nvPr/>
        </p:nvGrpSpPr>
        <p:grpSpPr>
          <a:xfrm>
            <a:off x="5111726" y="3680968"/>
            <a:ext cx="3829049" cy="1245607"/>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mồi</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57957" y="3680968"/>
            <a:ext cx="3829049" cy="1252982"/>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799"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952501" y="3075428"/>
              <a:ext cx="499109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tập</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viết</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a:t>
              </a: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37637" y="1"/>
            <a:ext cx="7471295" cy="3596372"/>
            <a:chOff x="1916847" y="239539"/>
            <a:chExt cx="9961727" cy="2507416"/>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16847" y="239539"/>
              <a:ext cx="9961727" cy="2507416"/>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246436"/>
              <a:ext cx="9471904" cy="22148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318"/>
              <a:endPar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318"/>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dạy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74414" y="3891113"/>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4677180" y="3832102"/>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505200" y="121303"/>
            <a:ext cx="3284014" cy="1823702"/>
            <a:chOff x="-4114800" y="152464"/>
            <a:chExt cx="4340536"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9216" y="160585"/>
              <a:ext cx="2324952"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2129539" y="246435"/>
              <a:ext cx="2282721" cy="1015663"/>
            </a:xfrm>
            <a:prstGeom prst="rect">
              <a:avLst/>
            </a:prstGeom>
            <a:noFill/>
          </p:spPr>
          <p:txBody>
            <a:bodyPr wrap="square" lIns="0" tIns="0" rIns="0" bIns="0" rtlCol="0">
              <a:spAutoFit/>
            </a:bodyPr>
            <a:lstStyle/>
            <a:p>
              <a:pPr algn="ctr" defTabSz="685318"/>
              <a:r>
                <a:rPr lang="en-US"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r>
                <a:rPr lang="en-US"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1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257800" y="-226738"/>
            <a:ext cx="2819399" cy="2384035"/>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316723" y="5075963"/>
                <a:ext cx="5827519" cy="3128699"/>
              </a:xfrm>
              <a:prstGeom prst="rect">
                <a:avLst/>
              </a:prstGeom>
              <a:noFill/>
            </p:spPr>
            <p:txBody>
              <a:bodyPr wrap="none" lIns="0" tIns="0" rIns="0" bIns="0" rtlCol="0">
                <a:spAutoFit/>
              </a:bodyPr>
              <a:lstStyle/>
              <a:p>
                <a:pPr algn="ctr" defTabSz="685318"/>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xác</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295936" y="295552"/>
            <a:ext cx="1325386" cy="2040259"/>
          </a:xfrm>
          <a:prstGeom prst="rect">
            <a:avLst/>
          </a:prstGeom>
        </p:spPr>
      </p:pic>
      <p:pic>
        <p:nvPicPr>
          <p:cNvPr id="172" name="AmthanhThua">
            <a:hlinkClick r:id="" action="ppaction://media"/>
            <a:extLst>
              <a:ext uri="{FF2B5EF4-FFF2-40B4-BE49-F238E27FC236}">
                <a16:creationId xmlns=""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4"/>
            <a:ext cx="365522" cy="365522"/>
          </a:xfrm>
          <a:prstGeom prst="rect">
            <a:avLst/>
          </a:prstGeom>
        </p:spPr>
      </p:pic>
      <p:pic>
        <p:nvPicPr>
          <p:cNvPr id="173" name="nhacthang">
            <a:hlinkClick r:id="" action="ppaction://media"/>
            <a:extLst>
              <a:ext uri="{FF2B5EF4-FFF2-40B4-BE49-F238E27FC236}">
                <a16:creationId xmlns=""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30" name="Rectangle 29">
            <a:extLst>
              <a:ext uri="{FF2B5EF4-FFF2-40B4-BE49-F238E27FC236}">
                <a16:creationId xmlns=""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dirty="0" err="1">
                <a:solidFill>
                  <a:prstClr val="black">
                    <a:lumMod val="50000"/>
                    <a:lumOff val="50000"/>
                  </a:prstClr>
                </a:solidFill>
                <a:latin typeface="Calibri" panose="020F0502020204030204" pitchFamily="34" charset="0"/>
                <a:cs typeface="Calibri" panose="020F0502020204030204" pitchFamily="34" charset="0"/>
              </a:rPr>
              <a:t>Thầy</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cô</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nhấp</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chuột</a:t>
            </a:r>
            <a:r>
              <a:rPr lang="en-US" sz="2400" dirty="0">
                <a:solidFill>
                  <a:prstClr val="black">
                    <a:lumMod val="50000"/>
                    <a:lumOff val="50000"/>
                  </a:prstClr>
                </a:solidFill>
                <a:latin typeface="Calibri" panose="020F0502020204030204" pitchFamily="34" charset="0"/>
                <a:cs typeface="Calibri" panose="020F0502020204030204" pitchFamily="34" charset="0"/>
              </a:rPr>
              <a:t/>
            </a:r>
            <a:br>
              <a:rPr lang="en-US" sz="2400" dirty="0">
                <a:solidFill>
                  <a:prstClr val="black">
                    <a:lumMod val="50000"/>
                    <a:lumOff val="50000"/>
                  </a:prstClr>
                </a:solidFill>
                <a:latin typeface="Calibri" panose="020F0502020204030204" pitchFamily="34" charset="0"/>
                <a:cs typeface="Calibri" panose="020F0502020204030204" pitchFamily="34" charset="0"/>
              </a:rPr>
            </a:br>
            <a:r>
              <a:rPr lang="en-US" sz="2400" dirty="0">
                <a:solidFill>
                  <a:prstClr val="black">
                    <a:lumMod val="50000"/>
                    <a:lumOff val="50000"/>
                  </a:prstClr>
                </a:solidFill>
                <a:latin typeface="Calibri" panose="020F0502020204030204" pitchFamily="34" charset="0"/>
                <a:cs typeface="Calibri" panose="020F0502020204030204" pitchFamily="34" charset="0"/>
              </a:rPr>
              <a:t>1 </a:t>
            </a:r>
            <a:r>
              <a:rPr lang="en-US" sz="2400" dirty="0" err="1">
                <a:solidFill>
                  <a:prstClr val="black">
                    <a:lumMod val="50000"/>
                    <a:lumOff val="50000"/>
                  </a:prstClr>
                </a:solidFill>
                <a:latin typeface="Calibri" panose="020F0502020204030204" pitchFamily="34" charset="0"/>
                <a:cs typeface="Calibri" panose="020F0502020204030204" pitchFamily="34" charset="0"/>
              </a:rPr>
              <a:t>lần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để</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hiện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câu</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hỏi</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Nhấp</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thêm</a:t>
            </a:r>
            <a:r>
              <a:rPr lang="en-US" sz="2400" dirty="0">
                <a:solidFill>
                  <a:prstClr val="black">
                    <a:lumMod val="50000"/>
                    <a:lumOff val="50000"/>
                  </a:prstClr>
                </a:solidFill>
                <a:latin typeface="Calibri" panose="020F0502020204030204" pitchFamily="34" charset="0"/>
                <a:cs typeface="Calibri" panose="020F0502020204030204" pitchFamily="34" charset="0"/>
              </a:rPr>
              <a:t> 1 </a:t>
            </a:r>
            <a:r>
              <a:rPr lang="en-US" sz="2400" dirty="0" err="1">
                <a:solidFill>
                  <a:prstClr val="black">
                    <a:lumMod val="50000"/>
                    <a:lumOff val="50000"/>
                  </a:prstClr>
                </a:solidFill>
                <a:latin typeface="Calibri" panose="020F0502020204030204" pitchFamily="34" charset="0"/>
                <a:cs typeface="Calibri" panose="020F0502020204030204" pitchFamily="34" charset="0"/>
              </a:rPr>
              <a:t>lần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để</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hiện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các</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đáp</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án</a:t>
            </a:r>
            <a:r>
              <a:rPr lang="en-US" sz="2400" dirty="0">
                <a:solidFill>
                  <a:prstClr val="black">
                    <a:lumMod val="50000"/>
                    <a:lumOff val="50000"/>
                  </a:prstClr>
                </a:solidFill>
                <a:latin typeface="Calibri" panose="020F0502020204030204" pitchFamily="34" charset="0"/>
                <a:cs typeface="Calibri" panose="020F0502020204030204" pitchFamily="34" charset="0"/>
              </a:rPr>
              <a:t> </a:t>
            </a:r>
          </a:p>
        </p:txBody>
      </p:sp>
      <p:grpSp>
        <p:nvGrpSpPr>
          <p:cNvPr id="31" name="Group 30">
            <a:extLst>
              <a:ext uri="{FF2B5EF4-FFF2-40B4-BE49-F238E27FC236}">
                <a16:creationId xmlns="" xmlns:a16="http://schemas.microsoft.com/office/drawing/2014/main" id="{BE42896E-5B83-4EE3-AFE4-4EDCA2A816C1}"/>
              </a:ext>
            </a:extLst>
          </p:cNvPr>
          <p:cNvGrpSpPr/>
          <p:nvPr/>
        </p:nvGrpSpPr>
        <p:grpSpPr>
          <a:xfrm>
            <a:off x="3000375" y="5257800"/>
            <a:ext cx="3057526" cy="1485900"/>
            <a:chOff x="4000498" y="7010400"/>
            <a:chExt cx="4076701" cy="1981200"/>
          </a:xfrm>
        </p:grpSpPr>
        <p:sp>
          <p:nvSpPr>
            <p:cNvPr id="174" name="Rectangle 173">
              <a:extLst>
                <a:ext uri="{FF2B5EF4-FFF2-40B4-BE49-F238E27FC236}">
                  <a16:creationId xmlns=""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pic>
        <p:nvPicPr>
          <p:cNvPr id="35" name="Picture 2"/>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69859" y="717649"/>
            <a:ext cx="3021642" cy="245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319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65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65000">
                                          <p:cBhvr additive="base">
                                            <p:cTn id="23"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65000">
                                          <p:cBhvr additive="base">
                                            <p:cTn id="2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70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70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afterEffect">
                                      <p:stCondLst>
                                        <p:cond delay="0"/>
                                      </p:stCondLst>
                                      <p:childTnLst>
                                        <p:cmd type="call" cmd="playFrom(0.0)">
                                          <p:cBhvr>
                                            <p:cTn id="41" dur="3706" fill="hold"/>
                                            <p:tgtEl>
                                              <p:spTgt spid="173"/>
                                            </p:tgtEl>
                                          </p:cBhvr>
                                        </p:cmd>
                                      </p:childTnLst>
                                    </p:cTn>
                                  </p:par>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14:presetBounceEnd="65000">
                                      <p:stCondLst>
                                        <p:cond delay="0"/>
                                      </p:stCondLst>
                                      <p:childTnLst>
                                        <p:animMotion origin="layout" path="M 2.5E-6 -3.66162E-6 L 0.37031 0.04878 " pathEditMode="relative" rAng="0" ptsTypes="AA" p14:bounceEnd="65000">
                                          <p:cBhvr>
                                            <p:cTn id="49" dur="1500" fill="hold"/>
                                            <p:tgtEl>
                                              <p:spTgt spid="26"/>
                                            </p:tgtEl>
                                            <p:attrNameLst>
                                              <p:attrName>ppt_x</p:attrName>
                                              <p:attrName>ppt_y</p:attrName>
                                            </p:attrNameLst>
                                          </p:cBhvr>
                                          <p:rCtr x="18524" y="2439"/>
                                        </p:animMotion>
                                      </p:childTnLst>
                                    </p:cTn>
                                  </p:par>
                                  <p:par>
                                    <p:cTn id="50" presetID="10" presetClass="exit" presetSubtype="0" fill="hold" nodeType="with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6"/>
                                            </p:tgtEl>
                                          </p:cBhvr>
                                        </p:animEffect>
                                        <p:set>
                                          <p:cBhvr>
                                            <p:cTn id="55"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116"/>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afterEffect">
                                      <p:stCondLst>
                                        <p:cond delay="0"/>
                                      </p:stCondLst>
                                      <p:childTnLst>
                                        <p:cmd type="call" cmd="playFrom(0.0)">
                                          <p:cBhvr>
                                            <p:cTn id="60" dur="4995" fill="hold"/>
                                            <p:tgtEl>
                                              <p:spTgt spid="172"/>
                                            </p:tgtEl>
                                          </p:cBhvr>
                                        </p:cmd>
                                      </p:child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14:presetBounceEnd="57000">
                                      <p:stCondLst>
                                        <p:cond delay="0"/>
                                      </p:stCondLst>
                                      <p:childTnLst>
                                        <p:animMotion origin="layout" path="M 1.45833E-6 4.07407E-6 L 0.60325 0.0581 " pathEditMode="relative" rAng="0" ptsTypes="AA" p14:bounceEnd="57000">
                                          <p:cBhvr>
                                            <p:cTn id="6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audio>
                  <p:cMediaNode vol="36585">
                    <p:cTn id="66" fill="hold" display="0">
                      <p:stCondLst>
                        <p:cond delay="indefinite"/>
                      </p:stCondLst>
                      <p:endCondLst>
                        <p:cond evt="onStopAudio" delay="0">
                          <p:tgtEl>
                            <p:sldTgt/>
                          </p:tgtEl>
                        </p:cond>
                      </p:endCondLst>
                    </p:cTn>
                    <p:tgtEl>
                      <p:spTgt spid="172"/>
                    </p:tgtEl>
                  </p:cMediaNode>
                </p:audio>
                <p:audio>
                  <p:cMediaNode vol="40244">
                    <p:cTn id="6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ppt_x"/>
                                              </p:val>
                                            </p:tav>
                                            <p:tav tm="100000">
                                              <p:val>
                                                <p:strVal val="#ppt_x"/>
                                              </p:val>
                                            </p:tav>
                                          </p:tavLst>
                                        </p:anim>
                                        <p:anim calcmode="lin" valueType="num">
                                          <p:cBhvr additive="base">
                                            <p:cTn id="28" dur="10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7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70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afterEffect">
                                      <p:stCondLst>
                                        <p:cond delay="0"/>
                                      </p:stCondLst>
                                      <p:childTnLst>
                                        <p:cmd type="call" cmd="playFrom(0.0)">
                                          <p:cBhvr>
                                            <p:cTn id="41" dur="3706" fill="hold"/>
                                            <p:tgtEl>
                                              <p:spTgt spid="173"/>
                                            </p:tgtEl>
                                          </p:cBhvr>
                                        </p:cmd>
                                      </p:childTnLst>
                                    </p:cTn>
                                  </p:par>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stCondLst>
                                        <p:cond delay="0"/>
                                      </p:stCondLst>
                                      <p:childTnLst>
                                        <p:animMotion origin="layout" path="M 2.5E-6 -3.66162E-6 L 0.37031 0.04878 " pathEditMode="relative" rAng="0" ptsTypes="AA">
                                          <p:cBhvr>
                                            <p:cTn id="49" dur="1500" fill="hold"/>
                                            <p:tgtEl>
                                              <p:spTgt spid="26"/>
                                            </p:tgtEl>
                                            <p:attrNameLst>
                                              <p:attrName>ppt_x</p:attrName>
                                              <p:attrName>ppt_y</p:attrName>
                                            </p:attrNameLst>
                                          </p:cBhvr>
                                          <p:rCtr x="18524" y="2439"/>
                                        </p:animMotion>
                                      </p:childTnLst>
                                    </p:cTn>
                                  </p:par>
                                  <p:par>
                                    <p:cTn id="50" presetID="10" presetClass="exit" presetSubtype="0" fill="hold" nodeType="with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6"/>
                                            </p:tgtEl>
                                          </p:cBhvr>
                                        </p:animEffect>
                                        <p:set>
                                          <p:cBhvr>
                                            <p:cTn id="55"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116"/>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afterEffect">
                                      <p:stCondLst>
                                        <p:cond delay="0"/>
                                      </p:stCondLst>
                                      <p:childTnLst>
                                        <p:cmd type="call" cmd="playFrom(0.0)">
                                          <p:cBhvr>
                                            <p:cTn id="60" dur="4995" fill="hold"/>
                                            <p:tgtEl>
                                              <p:spTgt spid="172"/>
                                            </p:tgtEl>
                                          </p:cBhvr>
                                        </p:cmd>
                                      </p:child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stCondLst>
                                        <p:cond delay="0"/>
                                      </p:stCondLst>
                                      <p:childTnLst>
                                        <p:animMotion origin="layout" path="M 1.45833E-6 4.07407E-6 L 0.60325 0.0581 " pathEditMode="relative" rAng="0" ptsTypes="AA">
                                          <p:cBhvr>
                                            <p:cTn id="6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audio>
                  <p:cMediaNode vol="36585">
                    <p:cTn id="66" fill="hold" display="0">
                      <p:stCondLst>
                        <p:cond delay="indefinite"/>
                      </p:stCondLst>
                      <p:endCondLst>
                        <p:cond evt="onStopAudio" delay="0">
                          <p:tgtEl>
                            <p:sldTgt/>
                          </p:tgtEl>
                        </p:cond>
                      </p:endCondLst>
                    </p:cTn>
                    <p:tgtEl>
                      <p:spTgt spid="172"/>
                    </p:tgtEl>
                  </p:cMediaNode>
                </p:audio>
                <p:audio>
                  <p:cMediaNode vol="40244">
                    <p:cTn id="6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40"/>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153922" y="3671465"/>
            <a:ext cx="3829049" cy="1344751"/>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hướng dẫn các con vật cách nhờ gió gửi </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a:t>
              </a:r>
              <a:endPar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619778" y="3736952"/>
            <a:ext cx="3829049" cy="1344751"/>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h</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ướn</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dẫn</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bỏ</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hòm</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gửi</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a:t>
              </a: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511676" y="62987"/>
            <a:ext cx="7471295" cy="3608478"/>
            <a:chOff x="1982578" y="246434"/>
            <a:chExt cx="9961727" cy="2777360"/>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4"/>
              <a:ext cx="9961727" cy="2777360"/>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59" y="419052"/>
              <a:ext cx="9471904" cy="7074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ướng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dẫn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gửi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57817" y="3886600"/>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123673" y="3936510"/>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5" y="114350"/>
            <a:ext cx="3035028" cy="1749231"/>
            <a:chOff x="-4113608" y="152464"/>
            <a:chExt cx="4046704"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923329"/>
            </a:xfrm>
            <a:prstGeom prst="rect">
              <a:avLst/>
            </a:prstGeom>
            <a:noFill/>
          </p:spPr>
          <p:txBody>
            <a:bodyPr wrap="square" lIns="0" tIns="0" rIns="0" bIns="0" rtlCol="0">
              <a:spAutoFit/>
            </a:bodyPr>
            <a:lstStyle/>
            <a:p>
              <a:pPr algn="ctr" defTabSz="685318"/>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7"/>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316728" y="5075963"/>
                <a:ext cx="5827518" cy="3277682"/>
              </a:xfrm>
              <a:prstGeom prst="rect">
                <a:avLst/>
              </a:prstGeom>
              <a:noFill/>
            </p:spPr>
            <p:txBody>
              <a:bodyPr wrap="none" lIns="0" tIns="0" rIns="0" bIns="0" rtlCol="0">
                <a:spAutoFit/>
              </a:bodyPr>
              <a:lstStyle/>
              <a:p>
                <a:pPr algn="ctr" defTabSz="685318"/>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xác</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2" y="235621"/>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4"/>
            <a:ext cx="365522" cy="365522"/>
          </a:xfrm>
          <a:prstGeom prst="rect">
            <a:avLst/>
          </a:prstGeom>
        </p:spPr>
      </p:pic>
      <p:pic>
        <p:nvPicPr>
          <p:cNvPr id="41" name="nhacthang">
            <a:hlinkClick r:id="" action="ppaction://media"/>
            <a:extLst>
              <a:ext uri="{FF2B5EF4-FFF2-40B4-BE49-F238E27FC236}">
                <a16:creationId xmlns=""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439A5C3D-AD3E-49A3-A59D-28CD740F870A}"/>
              </a:ext>
            </a:extLst>
          </p:cNvPr>
          <p:cNvGrpSpPr/>
          <p:nvPr/>
        </p:nvGrpSpPr>
        <p:grpSpPr>
          <a:xfrm>
            <a:off x="3000375" y="5257800"/>
            <a:ext cx="3057526" cy="1485900"/>
            <a:chOff x="4000498" y="7010400"/>
            <a:chExt cx="4076701" cy="1981200"/>
          </a:xfrm>
        </p:grpSpPr>
        <p:sp>
          <p:nvSpPr>
            <p:cNvPr id="47" name="Rectangle 46">
              <a:extLst>
                <a:ext uri="{FF2B5EF4-FFF2-40B4-BE49-F238E27FC236}">
                  <a16:creationId xmlns=""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pic>
        <p:nvPicPr>
          <p:cNvPr id="35" name="Picture 3"/>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808346" y="783168"/>
            <a:ext cx="2764802" cy="240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5738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2" presetClass="entr" presetSubtype="4" fill="hold" nodeType="withEffect" p14:presetBounceEnd="65000">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14:bounceEnd="65000">
                                          <p:cBhvr additive="base">
                                            <p:cTn id="21"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119"/>
                                            </p:tgtEl>
                                            <p:attrNameLst>
                                              <p:attrName>style.visibility</p:attrName>
                                            </p:attrNameLst>
                                          </p:cBhvr>
                                          <p:to>
                                            <p:strVal val="visible"/>
                                          </p:to>
                                        </p:set>
                                        <p:anim calcmode="lin" valueType="num" p14:bounceEnd="65000">
                                          <p:cBhvr additive="base">
                                            <p:cTn id="25"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1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100"/>
                                      </p:stCondLst>
                                      <p:childTnLst>
                                        <p:set>
                                          <p:cBhvr>
                                            <p:cTn id="28" dur="1" fill="hold">
                                              <p:stCondLst>
                                                <p:cond delay="0"/>
                                              </p:stCondLst>
                                            </p:cTn>
                                            <p:tgtEl>
                                              <p:spTgt spid="22"/>
                                            </p:tgtEl>
                                            <p:attrNameLst>
                                              <p:attrName>style.visibility</p:attrName>
                                            </p:attrNameLst>
                                          </p:cBhvr>
                                          <p:to>
                                            <p:strVal val="visible"/>
                                          </p:to>
                                        </p:set>
                                        <p:anim calcmode="lin" valueType="num" p14:bounceEnd="65000">
                                          <p:cBhvr additive="base">
                                            <p:cTn id="2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1100"/>
                                      </p:stCondLst>
                                      <p:childTnLst>
                                        <p:set>
                                          <p:cBhvr>
                                            <p:cTn id="32" dur="1" fill="hold">
                                              <p:stCondLst>
                                                <p:cond delay="0"/>
                                              </p:stCondLst>
                                            </p:cTn>
                                            <p:tgtEl>
                                              <p:spTgt spid="120"/>
                                            </p:tgtEl>
                                            <p:attrNameLst>
                                              <p:attrName>style.visibility</p:attrName>
                                            </p:attrNameLst>
                                          </p:cBhvr>
                                          <p:to>
                                            <p:strVal val="visible"/>
                                          </p:to>
                                        </p:set>
                                        <p:anim calcmode="lin" valueType="num" p14:bounceEnd="65000">
                                          <p:cBhvr additive="base">
                                            <p:cTn id="3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afterEffect">
                                      <p:stCondLst>
                                        <p:cond delay="0"/>
                                      </p:stCondLst>
                                      <p:childTnLst>
                                        <p:cmd type="call" cmd="playFrom(0.0)">
                                          <p:cBhvr>
                                            <p:cTn id="39" dur="4995" fill="hold"/>
                                            <p:tgtEl>
                                              <p:spTgt spid="40"/>
                                            </p:tgtEl>
                                          </p:cBhvr>
                                        </p:cmd>
                                      </p:childTnLst>
                                    </p:cTn>
                                  </p:par>
                                  <p:par>
                                    <p:cTn id="40" presetID="10" presetClass="exit" presetSubtype="0" fill="hold"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42" presetClass="path" presetSubtype="0" fill="hold" nodeType="withEffect" p14:presetBounceEnd="57000">
                                      <p:stCondLst>
                                        <p:cond delay="0"/>
                                      </p:stCondLst>
                                      <p:childTnLst>
                                        <p:animMotion origin="layout" path="M 1.45833E-6 4.07407E-6 L 0.60325 0.05208 " pathEditMode="relative" rAng="0" ptsTypes="AA" p14:bounceEnd="57000">
                                          <p:cBhvr>
                                            <p:cTn id="4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45" restart="whenNotActive" fill="hold" evtFilter="cancelBubble" nodeType="interactiveSeq">
                    <p:stCondLst>
                      <p:cond evt="onClick" delay="0">
                        <p:tgtEl>
                          <p:spTgt spid="11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41"/>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16667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0"/>
                                            </p:tgtEl>
                                          </p:cBhvr>
                                        </p:animEffect>
                                        <p:set>
                                          <p:cBhvr>
                                            <p:cTn id="6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audio>
                  <p:cMediaNode vol="36585">
                    <p:cTn id="64" fill="hold" display="0">
                      <p:stCondLst>
                        <p:cond delay="indefinite"/>
                      </p:stCondLst>
                      <p:endCondLst>
                        <p:cond evt="onStopAudio" delay="0">
                          <p:tgtEl>
                            <p:sldTgt/>
                          </p:tgtEl>
                        </p:cond>
                      </p:endCondLst>
                    </p:cTn>
                    <p:tgtEl>
                      <p:spTgt spid="40"/>
                    </p:tgtEl>
                  </p:cMediaNode>
                </p:audio>
                <p:audio>
                  <p:cMediaNode vol="40244">
                    <p:cTn id="65"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2" presetClass="entr" presetSubtype="4" fill="hold" nodeType="withEffect">
                                      <p:stCondLst>
                                        <p:cond delay="3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ppt_x"/>
                                              </p:val>
                                            </p:tav>
                                            <p:tav tm="100000">
                                              <p:val>
                                                <p:strVal val="#ppt_x"/>
                                              </p:val>
                                            </p:tav>
                                          </p:tavLst>
                                        </p:anim>
                                        <p:anim calcmode="lin" valueType="num">
                                          <p:cBhvr additive="base">
                                            <p:cTn id="22" dur="10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119"/>
                                            </p:tgtEl>
                                            <p:attrNameLst>
                                              <p:attrName>style.visibility</p:attrName>
                                            </p:attrNameLst>
                                          </p:cBhvr>
                                          <p:to>
                                            <p:strVal val="visible"/>
                                          </p:to>
                                        </p:set>
                                        <p:anim calcmode="lin" valueType="num">
                                          <p:cBhvr additive="base">
                                            <p:cTn id="25" dur="1000" fill="hold"/>
                                            <p:tgtEl>
                                              <p:spTgt spid="119"/>
                                            </p:tgtEl>
                                            <p:attrNameLst>
                                              <p:attrName>ppt_x</p:attrName>
                                            </p:attrNameLst>
                                          </p:cBhvr>
                                          <p:tavLst>
                                            <p:tav tm="0">
                                              <p:val>
                                                <p:strVal val="#ppt_x"/>
                                              </p:val>
                                            </p:tav>
                                            <p:tav tm="100000">
                                              <p:val>
                                                <p:strVal val="#ppt_x"/>
                                              </p:val>
                                            </p:tav>
                                          </p:tavLst>
                                        </p:anim>
                                        <p:anim calcmode="lin" valueType="num">
                                          <p:cBhvr additive="base">
                                            <p:cTn id="26" dur="1000" fill="hold"/>
                                            <p:tgtEl>
                                              <p:spTgt spid="1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1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ppt_x"/>
                                              </p:val>
                                            </p:tav>
                                            <p:tav tm="100000">
                                              <p:val>
                                                <p:strVal val="#ppt_x"/>
                                              </p:val>
                                            </p:tav>
                                          </p:tavLst>
                                        </p:anim>
                                        <p:anim calcmode="lin" valueType="num">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120"/>
                                            </p:tgtEl>
                                            <p:attrNameLst>
                                              <p:attrName>style.visibility</p:attrName>
                                            </p:attrNameLst>
                                          </p:cBhvr>
                                          <p:to>
                                            <p:strVal val="visible"/>
                                          </p:to>
                                        </p:set>
                                        <p:anim calcmode="lin" valueType="num">
                                          <p:cBhvr additive="base">
                                            <p:cTn id="33" dur="1000" fill="hold"/>
                                            <p:tgtEl>
                                              <p:spTgt spid="120"/>
                                            </p:tgtEl>
                                            <p:attrNameLst>
                                              <p:attrName>ppt_x</p:attrName>
                                            </p:attrNameLst>
                                          </p:cBhvr>
                                          <p:tavLst>
                                            <p:tav tm="0">
                                              <p:val>
                                                <p:strVal val="#ppt_x"/>
                                              </p:val>
                                            </p:tav>
                                            <p:tav tm="100000">
                                              <p:val>
                                                <p:strVal val="#ppt_x"/>
                                              </p:val>
                                            </p:tav>
                                          </p:tavLst>
                                        </p:anim>
                                        <p:anim calcmode="lin" valueType="num">
                                          <p:cBhvr additive="base">
                                            <p:cTn id="3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afterEffect">
                                      <p:stCondLst>
                                        <p:cond delay="0"/>
                                      </p:stCondLst>
                                      <p:childTnLst>
                                        <p:cmd type="call" cmd="playFrom(0.0)">
                                          <p:cBhvr>
                                            <p:cTn id="39" dur="4995" fill="hold"/>
                                            <p:tgtEl>
                                              <p:spTgt spid="40"/>
                                            </p:tgtEl>
                                          </p:cBhvr>
                                        </p:cmd>
                                      </p:childTnLst>
                                    </p:cTn>
                                  </p:par>
                                  <p:par>
                                    <p:cTn id="40" presetID="10" presetClass="exit" presetSubtype="0" fill="hold"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42" presetClass="path" presetSubtype="0" fill="hold" nodeType="withEffect">
                                      <p:stCondLst>
                                        <p:cond delay="0"/>
                                      </p:stCondLst>
                                      <p:childTnLst>
                                        <p:animMotion origin="layout" path="M 1.45833E-6 4.07407E-6 L 0.60325 0.05208 " pathEditMode="relative" rAng="0" ptsTypes="AA">
                                          <p:cBhvr>
                                            <p:cTn id="4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45" restart="whenNotActive" fill="hold" evtFilter="cancelBubble" nodeType="interactiveSeq">
                    <p:stCondLst>
                      <p:cond evt="onClick" delay="0">
                        <p:tgtEl>
                          <p:spTgt spid="11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41"/>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16667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0"/>
                                            </p:tgtEl>
                                          </p:cBhvr>
                                        </p:animEffect>
                                        <p:set>
                                          <p:cBhvr>
                                            <p:cTn id="6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audio>
                  <p:cMediaNode vol="36585">
                    <p:cTn id="64" fill="hold" display="0">
                      <p:stCondLst>
                        <p:cond delay="indefinite"/>
                      </p:stCondLst>
                      <p:endCondLst>
                        <p:cond evt="onStopAudio" delay="0">
                          <p:tgtEl>
                            <p:sldTgt/>
                          </p:tgtEl>
                        </p:cond>
                      </p:endCondLst>
                    </p:cTn>
                    <p:tgtEl>
                      <p:spTgt spid="40"/>
                    </p:tgtEl>
                  </p:cMediaNode>
                </p:audio>
                <p:audio>
                  <p:cMediaNode vol="40244">
                    <p:cTn id="65"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40"/>
            <a:ext cx="9144000" cy="5133233"/>
          </a:xfrm>
          <a:prstGeom prst="rect">
            <a:avLst/>
          </a:prstGeom>
        </p:spPr>
      </p:pic>
      <p:grpSp>
        <p:nvGrpSpPr>
          <p:cNvPr id="22" name="Group 21">
            <a:extLst>
              <a:ext uri="{FF2B5EF4-FFF2-40B4-BE49-F238E27FC236}">
                <a16:creationId xmlns="" xmlns:a16="http://schemas.microsoft.com/office/drawing/2014/main" id="{48C8C043-95EA-4C88-BCE4-63900E1F20A4}"/>
              </a:ext>
            </a:extLst>
          </p:cNvPr>
          <p:cNvGrpSpPr/>
          <p:nvPr/>
        </p:nvGrpSpPr>
        <p:grpSpPr>
          <a:xfrm>
            <a:off x="5089167" y="3409950"/>
            <a:ext cx="3829049" cy="1591073"/>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vừa</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thì</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gió</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thổi</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bay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mất</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39839" y="3409950"/>
            <a:ext cx="3829049" cy="1591073"/>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102681" y="4981627"/>
              <a:ext cx="4726617"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 vừa về tới nhà thì các lá thư mà học trò gửi tới cho mình được gió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5" y="33883"/>
            <a:ext cx="7471295" cy="3454822"/>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59" y="303500"/>
              <a:ext cx="9471904" cy="21577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318"/>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iều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bất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ngờ</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43734" y="3882178"/>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78784" y="3882178"/>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5" y="115287"/>
            <a:ext cx="3035028" cy="1747354"/>
            <a:chOff x="-4113608" y="153715"/>
            <a:chExt cx="4046704" cy="2329805"/>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923329"/>
            </a:xfrm>
            <a:prstGeom prst="rect">
              <a:avLst/>
            </a:prstGeom>
            <a:noFill/>
          </p:spPr>
          <p:txBody>
            <a:bodyPr wrap="square" lIns="0" tIns="0" rIns="0" bIns="0" rtlCol="0">
              <a:spAutoFit/>
            </a:bodyPr>
            <a:lstStyle/>
            <a:p>
              <a:pPr algn="ctr" defTabSz="685318"/>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rồi!</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 thích màu này!</a:t>
              </a:r>
              <a:endParaRPr lang="en-US" sz="8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79648" y="-363824"/>
            <a:ext cx="2454956" cy="2384035"/>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316732" y="5075963"/>
                <a:ext cx="5827518" cy="3277682"/>
              </a:xfrm>
              <a:prstGeom prst="rect">
                <a:avLst/>
              </a:prstGeom>
              <a:noFill/>
            </p:spPr>
            <p:txBody>
              <a:bodyPr wrap="none" lIns="0" tIns="0" rIns="0" bIns="0" rtlCol="0">
                <a:spAutoFit/>
              </a:bodyPr>
              <a:lstStyle/>
              <a:p>
                <a:pPr algn="ctr" defTabSz="685318"/>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xác</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381000" y="114115"/>
            <a:ext cx="1240321" cy="1909313"/>
          </a:xfrm>
          <a:prstGeom prst="rect">
            <a:avLst/>
          </a:prstGeom>
        </p:spPr>
      </p:pic>
      <p:pic>
        <p:nvPicPr>
          <p:cNvPr id="40" name="AmthanhThua">
            <a:hlinkClick r:id="" action="ppaction://media"/>
            <a:extLst>
              <a:ext uri="{FF2B5EF4-FFF2-40B4-BE49-F238E27FC236}">
                <a16:creationId xmlns=""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4"/>
            <a:ext cx="365522" cy="365522"/>
          </a:xfrm>
          <a:prstGeom prst="rect">
            <a:avLst/>
          </a:prstGeom>
        </p:spPr>
      </p:pic>
      <p:pic>
        <p:nvPicPr>
          <p:cNvPr id="41" name="nhacthang">
            <a:hlinkClick r:id="" action="ppaction://media"/>
            <a:extLst>
              <a:ext uri="{FF2B5EF4-FFF2-40B4-BE49-F238E27FC236}">
                <a16:creationId xmlns=""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6F9F28A6-3370-4926-8D39-EA3FF6C22E23}"/>
              </a:ext>
            </a:extLst>
          </p:cNvPr>
          <p:cNvGrpSpPr/>
          <p:nvPr/>
        </p:nvGrpSpPr>
        <p:grpSpPr>
          <a:xfrm>
            <a:off x="3000375" y="5257800"/>
            <a:ext cx="3057526" cy="1485900"/>
            <a:chOff x="4000498" y="7010400"/>
            <a:chExt cx="4076701" cy="1981200"/>
          </a:xfrm>
        </p:grpSpPr>
        <p:sp>
          <p:nvSpPr>
            <p:cNvPr id="47" name="Rectangle 46">
              <a:extLst>
                <a:ext uri="{FF2B5EF4-FFF2-40B4-BE49-F238E27FC236}">
                  <a16:creationId xmlns=""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70994" y="686289"/>
            <a:ext cx="2634806" cy="236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312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par>
                                    <p:cTn id="19" presetID="2" presetClass="entr" presetSubtype="4" fill="hold" nodeType="withEffect" p14:presetBounceEnd="65000">
                                      <p:stCondLst>
                                        <p:cond delay="700"/>
                                      </p:stCondLst>
                                      <p:childTnLst>
                                        <p:set>
                                          <p:cBhvr>
                                            <p:cTn id="20" dur="1" fill="hold">
                                              <p:stCondLst>
                                                <p:cond delay="0"/>
                                              </p:stCondLst>
                                            </p:cTn>
                                            <p:tgtEl>
                                              <p:spTgt spid="21"/>
                                            </p:tgtEl>
                                            <p:attrNameLst>
                                              <p:attrName>style.visibility</p:attrName>
                                            </p:attrNameLst>
                                          </p:cBhvr>
                                          <p:to>
                                            <p:strVal val="visible"/>
                                          </p:to>
                                        </p:set>
                                        <p:anim calcmode="lin" valueType="num" p14:bounceEnd="65000">
                                          <p:cBhvr additive="base">
                                            <p:cTn id="2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700"/>
                                      </p:stCondLst>
                                      <p:childTnLst>
                                        <p:set>
                                          <p:cBhvr>
                                            <p:cTn id="24" dur="1" fill="hold">
                                              <p:stCondLst>
                                                <p:cond delay="0"/>
                                              </p:stCondLst>
                                            </p:cTn>
                                            <p:tgtEl>
                                              <p:spTgt spid="116"/>
                                            </p:tgtEl>
                                            <p:attrNameLst>
                                              <p:attrName>style.visibility</p:attrName>
                                            </p:attrNameLst>
                                          </p:cBhvr>
                                          <p:to>
                                            <p:strVal val="visible"/>
                                          </p:to>
                                        </p:set>
                                        <p:anim calcmode="lin" valueType="num" p14:bounceEnd="65000">
                                          <p:cBhvr additive="base">
                                            <p:cTn id="2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1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100"/>
                                      </p:stCondLst>
                                      <p:childTnLst>
                                        <p:set>
                                          <p:cBhvr>
                                            <p:cTn id="28" dur="1" fill="hold">
                                              <p:stCondLst>
                                                <p:cond delay="0"/>
                                              </p:stCondLst>
                                            </p:cTn>
                                            <p:tgtEl>
                                              <p:spTgt spid="22"/>
                                            </p:tgtEl>
                                            <p:attrNameLst>
                                              <p:attrName>style.visibility</p:attrName>
                                            </p:attrNameLst>
                                          </p:cBhvr>
                                          <p:to>
                                            <p:strVal val="visible"/>
                                          </p:to>
                                        </p:set>
                                        <p:anim calcmode="lin" valueType="num" p14:bounceEnd="65000">
                                          <p:cBhvr additive="base">
                                            <p:cTn id="2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1100"/>
                                      </p:stCondLst>
                                      <p:childTnLst>
                                        <p:set>
                                          <p:cBhvr>
                                            <p:cTn id="32" dur="1" fill="hold">
                                              <p:stCondLst>
                                                <p:cond delay="0"/>
                                              </p:stCondLst>
                                            </p:cTn>
                                            <p:tgtEl>
                                              <p:spTgt spid="120"/>
                                            </p:tgtEl>
                                            <p:attrNameLst>
                                              <p:attrName>style.visibility</p:attrName>
                                            </p:attrNameLst>
                                          </p:cBhvr>
                                          <p:to>
                                            <p:strVal val="visible"/>
                                          </p:to>
                                        </p:set>
                                        <p:anim calcmode="lin" valueType="num" p14:bounceEnd="65000">
                                          <p:cBhvr additive="base">
                                            <p:cTn id="3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afterEffect">
                                      <p:stCondLst>
                                        <p:cond delay="0"/>
                                      </p:stCondLst>
                                      <p:childTnLst>
                                        <p:cmd type="call" cmd="playFrom(0.0)">
                                          <p:cBhvr>
                                            <p:cTn id="39" dur="4995" fill="hold"/>
                                            <p:tgtEl>
                                              <p:spTgt spid="40"/>
                                            </p:tgtEl>
                                          </p:cBhvr>
                                        </p:cmd>
                                      </p:childTnLst>
                                    </p:cTn>
                                  </p:par>
                                  <p:par>
                                    <p:cTn id="40" presetID="10" presetClass="exit" presetSubtype="0" fill="hold"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42" presetClass="path" presetSubtype="0" fill="hold" nodeType="withEffect" p14:presetBounceEnd="57000">
                                      <p:stCondLst>
                                        <p:cond delay="0"/>
                                      </p:stCondLst>
                                      <p:childTnLst>
                                        <p:animMotion origin="layout" path="M 1.45833E-6 4.07407E-6 L 0.60325 0.05208 " pathEditMode="relative" rAng="0" ptsTypes="AA" p14:bounceEnd="57000">
                                          <p:cBhvr>
                                            <p:cTn id="4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41"/>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16667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0"/>
                                            </p:tgtEl>
                                          </p:cBhvr>
                                        </p:animEffect>
                                        <p:set>
                                          <p:cBhvr>
                                            <p:cTn id="6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64" fill="hold" display="0">
                      <p:stCondLst>
                        <p:cond delay="indefinite"/>
                      </p:stCondLst>
                      <p:endCondLst>
                        <p:cond evt="onStopAudio" delay="0">
                          <p:tgtEl>
                            <p:sldTgt/>
                          </p:tgtEl>
                        </p:cond>
                      </p:endCondLst>
                    </p:cTn>
                    <p:tgtEl>
                      <p:spTgt spid="40"/>
                    </p:tgtEl>
                  </p:cMediaNode>
                </p:audio>
                <p:audio>
                  <p:cMediaNode vol="40244">
                    <p:cTn id="65"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par>
                                    <p:cTn id="19" presetID="2" presetClass="entr" presetSubtype="4" fill="hold" nodeType="withEffect">
                                      <p:stCondLst>
                                        <p:cond delay="7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116"/>
                                            </p:tgtEl>
                                            <p:attrNameLst>
                                              <p:attrName>style.visibility</p:attrName>
                                            </p:attrNameLst>
                                          </p:cBhvr>
                                          <p:to>
                                            <p:strVal val="visible"/>
                                          </p:to>
                                        </p:set>
                                        <p:anim calcmode="lin" valueType="num">
                                          <p:cBhvr additive="base">
                                            <p:cTn id="25" dur="1000" fill="hold"/>
                                            <p:tgtEl>
                                              <p:spTgt spid="116"/>
                                            </p:tgtEl>
                                            <p:attrNameLst>
                                              <p:attrName>ppt_x</p:attrName>
                                            </p:attrNameLst>
                                          </p:cBhvr>
                                          <p:tavLst>
                                            <p:tav tm="0">
                                              <p:val>
                                                <p:strVal val="#ppt_x"/>
                                              </p:val>
                                            </p:tav>
                                            <p:tav tm="100000">
                                              <p:val>
                                                <p:strVal val="#ppt_x"/>
                                              </p:val>
                                            </p:tav>
                                          </p:tavLst>
                                        </p:anim>
                                        <p:anim calcmode="lin" valueType="num">
                                          <p:cBhvr additive="base">
                                            <p:cTn id="26" dur="1000" fill="hold"/>
                                            <p:tgtEl>
                                              <p:spTgt spid="1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1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ppt_x"/>
                                              </p:val>
                                            </p:tav>
                                            <p:tav tm="100000">
                                              <p:val>
                                                <p:strVal val="#ppt_x"/>
                                              </p:val>
                                            </p:tav>
                                          </p:tavLst>
                                        </p:anim>
                                        <p:anim calcmode="lin" valueType="num">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120"/>
                                            </p:tgtEl>
                                            <p:attrNameLst>
                                              <p:attrName>style.visibility</p:attrName>
                                            </p:attrNameLst>
                                          </p:cBhvr>
                                          <p:to>
                                            <p:strVal val="visible"/>
                                          </p:to>
                                        </p:set>
                                        <p:anim calcmode="lin" valueType="num">
                                          <p:cBhvr additive="base">
                                            <p:cTn id="33" dur="1000" fill="hold"/>
                                            <p:tgtEl>
                                              <p:spTgt spid="120"/>
                                            </p:tgtEl>
                                            <p:attrNameLst>
                                              <p:attrName>ppt_x</p:attrName>
                                            </p:attrNameLst>
                                          </p:cBhvr>
                                          <p:tavLst>
                                            <p:tav tm="0">
                                              <p:val>
                                                <p:strVal val="#ppt_x"/>
                                              </p:val>
                                            </p:tav>
                                            <p:tav tm="100000">
                                              <p:val>
                                                <p:strVal val="#ppt_x"/>
                                              </p:val>
                                            </p:tav>
                                          </p:tavLst>
                                        </p:anim>
                                        <p:anim calcmode="lin" valueType="num">
                                          <p:cBhvr additive="base">
                                            <p:cTn id="3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afterEffect">
                                      <p:stCondLst>
                                        <p:cond delay="0"/>
                                      </p:stCondLst>
                                      <p:childTnLst>
                                        <p:cmd type="call" cmd="playFrom(0.0)">
                                          <p:cBhvr>
                                            <p:cTn id="39" dur="4995" fill="hold"/>
                                            <p:tgtEl>
                                              <p:spTgt spid="40"/>
                                            </p:tgtEl>
                                          </p:cBhvr>
                                        </p:cmd>
                                      </p:childTnLst>
                                    </p:cTn>
                                  </p:par>
                                  <p:par>
                                    <p:cTn id="40" presetID="10" presetClass="exit" presetSubtype="0" fill="hold"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42" presetClass="path" presetSubtype="0" fill="hold" nodeType="withEffect">
                                      <p:stCondLst>
                                        <p:cond delay="0"/>
                                      </p:stCondLst>
                                      <p:childTnLst>
                                        <p:animMotion origin="layout" path="M 1.45833E-6 4.07407E-6 L 0.60325 0.05208 " pathEditMode="relative" rAng="0" ptsTypes="AA">
                                          <p:cBhvr>
                                            <p:cTn id="4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41"/>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16667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0"/>
                                            </p:tgtEl>
                                          </p:cBhvr>
                                        </p:animEffect>
                                        <p:set>
                                          <p:cBhvr>
                                            <p:cTn id="6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64" fill="hold" display="0">
                      <p:stCondLst>
                        <p:cond delay="indefinite"/>
                      </p:stCondLst>
                      <p:endCondLst>
                        <p:cond evt="onStopAudio" delay="0">
                          <p:tgtEl>
                            <p:sldTgt/>
                          </p:tgtEl>
                        </p:cond>
                      </p:endCondLst>
                    </p:cTn>
                    <p:tgtEl>
                      <p:spTgt spid="40"/>
                    </p:tgtEl>
                  </p:cMediaNode>
                </p:audio>
                <p:audio>
                  <p:cMediaNode vol="40244">
                    <p:cTn id="65"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6"/>
          <a:stretch>
            <a:fillRect/>
          </a:stretch>
        </p:blipFill>
        <p:spPr>
          <a:xfrm>
            <a:off x="0" y="5140"/>
            <a:ext cx="9144000" cy="5133233"/>
          </a:xfrm>
          <a:prstGeom prst="rect">
            <a:avLst/>
          </a:prstGeom>
        </p:spPr>
      </p:pic>
      <p:grpSp>
        <p:nvGrpSpPr>
          <p:cNvPr id="22" name="Group 21">
            <a:extLst>
              <a:ext uri="{FF2B5EF4-FFF2-40B4-BE49-F238E27FC236}">
                <a16:creationId xmlns="" xmlns:a16="http://schemas.microsoft.com/office/drawing/2014/main" id="{48C8C043-95EA-4C88-BCE4-63900E1F20A4}"/>
              </a:ext>
            </a:extLst>
          </p:cNvPr>
          <p:cNvGrpSpPr/>
          <p:nvPr/>
        </p:nvGrpSpPr>
        <p:grpSpPr>
          <a:xfrm>
            <a:off x="5163705" y="3671464"/>
            <a:ext cx="3829049" cy="1356421"/>
            <a:chOff x="6770639" y="5238315"/>
            <a:chExt cx="5105398" cy="1486276"/>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5238316"/>
              <a:ext cx="5105398" cy="1486275"/>
              <a:chOff x="838202" y="2788163"/>
              <a:chExt cx="5105398" cy="1707635"/>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788163"/>
                <a:ext cx="5105398" cy="17076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826262"/>
                <a:ext cx="4876799" cy="1631436"/>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302498" y="5238315"/>
              <a:ext cx="4441470" cy="13970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cảm</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lắm</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gửi</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từng</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4311" y="3671466"/>
            <a:ext cx="3829049" cy="1356420"/>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cảm</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bằng</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tập</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5" y="33882"/>
            <a:ext cx="7471295" cy="3637581"/>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59" y="303725"/>
              <a:ext cx="9471904" cy="21575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318"/>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8"/>
          <a:stretch>
            <a:fillRect/>
          </a:stretch>
        </p:blipFill>
        <p:spPr>
          <a:xfrm>
            <a:off x="119974" y="3892436"/>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8"/>
          <a:stretch>
            <a:fillRect/>
          </a:stretch>
        </p:blipFill>
        <p:spPr>
          <a:xfrm>
            <a:off x="4665539" y="389080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5" y="115464"/>
            <a:ext cx="3035028" cy="1747000"/>
            <a:chOff x="-4113608" y="153951"/>
            <a:chExt cx="4046704" cy="2329333"/>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902811"/>
            </a:xfrm>
            <a:prstGeom prst="rect">
              <a:avLst/>
            </a:prstGeom>
            <a:noFill/>
          </p:spPr>
          <p:txBody>
            <a:bodyPr wrap="square" lIns="0" tIns="0" rIns="0" bIns="0" rtlCol="0">
              <a:spAutoFit/>
            </a:bodyPr>
            <a:lstStyle/>
            <a:p>
              <a:pPr algn="ctr" defTabSz="685318"/>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rồi!</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 thích màu này!</a:t>
              </a:r>
              <a:endParaRPr lang="en-US" sz="8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7"/>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316728" y="5075963"/>
                <a:ext cx="5827518" cy="3277682"/>
              </a:xfrm>
              <a:prstGeom prst="rect">
                <a:avLst/>
              </a:prstGeom>
              <a:noFill/>
            </p:spPr>
            <p:txBody>
              <a:bodyPr wrap="none" lIns="0" tIns="0" rIns="0" bIns="0" rtlCol="0">
                <a:spAutoFit/>
              </a:bodyPr>
              <a:lstStyle/>
              <a:p>
                <a:pPr algn="ctr" defTabSz="685318"/>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p>
              <a:p>
                <a:pPr algn="ctr" defTabSz="685318"/>
                <a:r>
                  <a:rPr lang="en-US" sz="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 chính xác rồi!</a:t>
                </a:r>
              </a:p>
              <a:p>
                <a:pPr algn="ctr" defTabSz="685318"/>
                <a:r>
                  <a:rPr lang="en-US" sz="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2"/>
          <a:stretch>
            <a:fillRect/>
          </a:stretch>
        </p:blipFill>
        <p:spPr>
          <a:xfrm>
            <a:off x="459932" y="235621"/>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4"/>
            <a:ext cx="365522" cy="365522"/>
          </a:xfrm>
          <a:prstGeom prst="rect">
            <a:avLst/>
          </a:prstGeom>
        </p:spPr>
      </p:pic>
      <p:pic>
        <p:nvPicPr>
          <p:cNvPr id="41" name="nhacthang">
            <a:hlinkClick r:id="" action="ppaction://media"/>
            <a:extLst>
              <a:ext uri="{FF2B5EF4-FFF2-40B4-BE49-F238E27FC236}">
                <a16:creationId xmlns=""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BC63C546-6DB7-44C9-8EA9-413473C1BE35}"/>
              </a:ext>
            </a:extLst>
          </p:cNvPr>
          <p:cNvGrpSpPr/>
          <p:nvPr/>
        </p:nvGrpSpPr>
        <p:grpSpPr>
          <a:xfrm>
            <a:off x="3000375" y="5257800"/>
            <a:ext cx="3057526" cy="1485900"/>
            <a:chOff x="4000498" y="7010400"/>
            <a:chExt cx="4076701" cy="1981200"/>
          </a:xfrm>
        </p:grpSpPr>
        <p:sp>
          <p:nvSpPr>
            <p:cNvPr id="47" name="Rectangle 46">
              <a:extLst>
                <a:ext uri="{FF2B5EF4-FFF2-40B4-BE49-F238E27FC236}">
                  <a16:creationId xmlns=""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pic>
        <p:nvPicPr>
          <p:cNvPr id="35" name="Picture 5"/>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08306" y="711337"/>
            <a:ext cx="2753631" cy="251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684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65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65000">
                                          <p:cBhvr additive="base">
                                            <p:cTn id="23"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65000">
                                          <p:cBhvr additive="base">
                                            <p:cTn id="2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1100"/>
                                      </p:stCondLst>
                                      <p:childTnLst>
                                        <p:set>
                                          <p:cBhvr>
                                            <p:cTn id="30" dur="1" fill="hold">
                                              <p:stCondLst>
                                                <p:cond delay="0"/>
                                              </p:stCondLst>
                                            </p:cTn>
                                            <p:tgtEl>
                                              <p:spTgt spid="22"/>
                                            </p:tgtEl>
                                            <p:attrNameLst>
                                              <p:attrName>style.visibility</p:attrName>
                                            </p:attrNameLst>
                                          </p:cBhvr>
                                          <p:to>
                                            <p:strVal val="visible"/>
                                          </p:to>
                                        </p:set>
                                        <p:anim calcmode="lin" valueType="num" p14:bounceEnd="65000">
                                          <p:cBhvr additive="base">
                                            <p:cTn id="3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1100"/>
                                      </p:stCondLst>
                                      <p:childTnLst>
                                        <p:set>
                                          <p:cBhvr>
                                            <p:cTn id="34" dur="1" fill="hold">
                                              <p:stCondLst>
                                                <p:cond delay="0"/>
                                              </p:stCondLst>
                                            </p:cTn>
                                            <p:tgtEl>
                                              <p:spTgt spid="120"/>
                                            </p:tgtEl>
                                            <p:attrNameLst>
                                              <p:attrName>style.visibility</p:attrName>
                                            </p:attrNameLst>
                                          </p:cBhvr>
                                          <p:to>
                                            <p:strVal val="visible"/>
                                          </p:to>
                                        </p:set>
                                        <p:anim calcmode="lin" valueType="num" p14:bounceEnd="65000">
                                          <p:cBhvr additive="base">
                                            <p:cTn id="3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afterEffect">
                                      <p:stCondLst>
                                        <p:cond delay="0"/>
                                      </p:stCondLst>
                                      <p:childTnLst>
                                        <p:cmd type="call" cmd="playFrom(0.0)">
                                          <p:cBhvr>
                                            <p:cTn id="41" dur="3706" fill="hold"/>
                                            <p:tgtEl>
                                              <p:spTgt spid="41"/>
                                            </p:tgtEl>
                                          </p:cBhvr>
                                        </p:cmd>
                                      </p:childTnLst>
                                    </p:cTn>
                                  </p:par>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14:presetBounceEnd="65000">
                                      <p:stCondLst>
                                        <p:cond delay="0"/>
                                      </p:stCondLst>
                                      <p:childTnLst>
                                        <p:animMotion origin="layout" path="M 4.16667E-6 3.7037E-7 L 0.34882 0.0412 " pathEditMode="relative" rAng="0" ptsTypes="AA" p14:bounceEnd="65000">
                                          <p:cBhvr>
                                            <p:cTn id="49" dur="1500" fill="hold"/>
                                            <p:tgtEl>
                                              <p:spTgt spid="26"/>
                                            </p:tgtEl>
                                            <p:attrNameLst>
                                              <p:attrName>ppt_x</p:attrName>
                                              <p:attrName>ppt_y</p:attrName>
                                            </p:attrNameLst>
                                          </p:cBhvr>
                                          <p:rCtr x="17435" y="2060"/>
                                        </p:animMotion>
                                      </p:childTnLst>
                                    </p:cTn>
                                  </p:par>
                                  <p:par>
                                    <p:cTn id="50" presetID="10" presetClass="exit" presetSubtype="0" fill="hold"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56" restart="whenNotActive" fill="hold" evtFilter="cancelBubble" nodeType="interactiveSeq">
                    <p:stCondLst>
                      <p:cond evt="onClick" delay="0">
                        <p:tgtEl>
                          <p:spTgt spid="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afterEffect">
                                      <p:stCondLst>
                                        <p:cond delay="0"/>
                                      </p:stCondLst>
                                      <p:childTnLst>
                                        <p:cmd type="call" cmd="playFrom(0.0)">
                                          <p:cBhvr>
                                            <p:cTn id="60" dur="4995" fill="hold"/>
                                            <p:tgtEl>
                                              <p:spTgt spid="40"/>
                                            </p:tgtEl>
                                          </p:cBhvr>
                                        </p:cmd>
                                      </p:child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14:presetBounceEnd="55000">
                                      <p:stCondLst>
                                        <p:cond delay="0"/>
                                      </p:stCondLst>
                                      <p:childTnLst>
                                        <p:animMotion origin="layout" path="M 1.45833E-6 4.07407E-6 L 0.58854 0.0581 " pathEditMode="relative" rAng="0" ptsTypes="AA" p14:bounceEnd="55000">
                                          <p:cBhvr>
                                            <p:cTn id="6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66" fill="hold" display="0">
                      <p:stCondLst>
                        <p:cond delay="indefinite"/>
                      </p:stCondLst>
                      <p:endCondLst>
                        <p:cond evt="onStopAudio" delay="0">
                          <p:tgtEl>
                            <p:sldTgt/>
                          </p:tgtEl>
                        </p:cond>
                      </p:endCondLst>
                    </p:cTn>
                    <p:tgtEl>
                      <p:spTgt spid="40"/>
                    </p:tgtEl>
                  </p:cMediaNode>
                </p:audio>
                <p:audio>
                  <p:cMediaNode vol="40244">
                    <p:cTn id="6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ppt_x"/>
                                              </p:val>
                                            </p:tav>
                                            <p:tav tm="100000">
                                              <p:val>
                                                <p:strVal val="#ppt_x"/>
                                              </p:val>
                                            </p:tav>
                                          </p:tavLst>
                                        </p:anim>
                                        <p:anim calcmode="lin" valueType="num">
                                          <p:cBhvr additive="base">
                                            <p:cTn id="28" dur="10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1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100"/>
                                      </p:stCondLst>
                                      <p:childTnLst>
                                        <p:set>
                                          <p:cBhvr>
                                            <p:cTn id="34" dur="1" fill="hold">
                                              <p:stCondLst>
                                                <p:cond delay="0"/>
                                              </p:stCondLst>
                                            </p:cTn>
                                            <p:tgtEl>
                                              <p:spTgt spid="120"/>
                                            </p:tgtEl>
                                            <p:attrNameLst>
                                              <p:attrName>style.visibility</p:attrName>
                                            </p:attrNameLst>
                                          </p:cBhvr>
                                          <p:to>
                                            <p:strVal val="visible"/>
                                          </p:to>
                                        </p:set>
                                        <p:anim calcmode="lin" valueType="num">
                                          <p:cBhvr additive="base">
                                            <p:cTn id="35" dur="1000" fill="hold"/>
                                            <p:tgtEl>
                                              <p:spTgt spid="120"/>
                                            </p:tgtEl>
                                            <p:attrNameLst>
                                              <p:attrName>ppt_x</p:attrName>
                                            </p:attrNameLst>
                                          </p:cBhvr>
                                          <p:tavLst>
                                            <p:tav tm="0">
                                              <p:val>
                                                <p:strVal val="#ppt_x"/>
                                              </p:val>
                                            </p:tav>
                                            <p:tav tm="100000">
                                              <p:val>
                                                <p:strVal val="#ppt_x"/>
                                              </p:val>
                                            </p:tav>
                                          </p:tavLst>
                                        </p:anim>
                                        <p:anim calcmode="lin" valueType="num">
                                          <p:cBhvr additive="base">
                                            <p:cTn id="3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afterEffect">
                                      <p:stCondLst>
                                        <p:cond delay="0"/>
                                      </p:stCondLst>
                                      <p:childTnLst>
                                        <p:cmd type="call" cmd="playFrom(0.0)">
                                          <p:cBhvr>
                                            <p:cTn id="41" dur="3706" fill="hold"/>
                                            <p:tgtEl>
                                              <p:spTgt spid="41"/>
                                            </p:tgtEl>
                                          </p:cBhvr>
                                        </p:cmd>
                                      </p:childTnLst>
                                    </p:cTn>
                                  </p:par>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stCondLst>
                                        <p:cond delay="0"/>
                                      </p:stCondLst>
                                      <p:childTnLst>
                                        <p:animMotion origin="layout" path="M 4.16667E-6 3.7037E-7 L 0.34882 0.0412 " pathEditMode="relative" rAng="0" ptsTypes="AA">
                                          <p:cBhvr>
                                            <p:cTn id="49" dur="1500" fill="hold"/>
                                            <p:tgtEl>
                                              <p:spTgt spid="26"/>
                                            </p:tgtEl>
                                            <p:attrNameLst>
                                              <p:attrName>ppt_x</p:attrName>
                                              <p:attrName>ppt_y</p:attrName>
                                            </p:attrNameLst>
                                          </p:cBhvr>
                                          <p:rCtr x="17435" y="2060"/>
                                        </p:animMotion>
                                      </p:childTnLst>
                                    </p:cTn>
                                  </p:par>
                                  <p:par>
                                    <p:cTn id="50" presetID="10" presetClass="exit" presetSubtype="0" fill="hold"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56" restart="whenNotActive" fill="hold" evtFilter="cancelBubble" nodeType="interactiveSeq">
                    <p:stCondLst>
                      <p:cond evt="onClick" delay="0">
                        <p:tgtEl>
                          <p:spTgt spid="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afterEffect">
                                      <p:stCondLst>
                                        <p:cond delay="0"/>
                                      </p:stCondLst>
                                      <p:childTnLst>
                                        <p:cmd type="call" cmd="playFrom(0.0)">
                                          <p:cBhvr>
                                            <p:cTn id="60" dur="4995" fill="hold"/>
                                            <p:tgtEl>
                                              <p:spTgt spid="40"/>
                                            </p:tgtEl>
                                          </p:cBhvr>
                                        </p:cmd>
                                      </p:child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stCondLst>
                                        <p:cond delay="0"/>
                                      </p:stCondLst>
                                      <p:childTnLst>
                                        <p:animMotion origin="layout" path="M 1.45833E-6 4.07407E-6 L 0.58854 0.0581 " pathEditMode="relative" rAng="0" ptsTypes="AA">
                                          <p:cBhvr>
                                            <p:cTn id="6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66" fill="hold" display="0">
                      <p:stCondLst>
                        <p:cond delay="indefinite"/>
                      </p:stCondLst>
                      <p:endCondLst>
                        <p:cond evt="onStopAudio" delay="0">
                          <p:tgtEl>
                            <p:sldTgt/>
                          </p:tgtEl>
                        </p:cond>
                      </p:endCondLst>
                    </p:cTn>
                    <p:tgtEl>
                      <p:spTgt spid="40"/>
                    </p:tgtEl>
                  </p:cMediaNode>
                </p:audio>
                <p:audio>
                  <p:cMediaNode vol="40244">
                    <p:cTn id="6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 xmlns:a16="http://schemas.microsoft.com/office/drawing/2014/main" id="{1E6D8704-4E40-4128-8BDA-4D6D4EFB4243}"/>
              </a:ext>
            </a:extLst>
          </p:cNvPr>
          <p:cNvGrpSpPr/>
          <p:nvPr/>
        </p:nvGrpSpPr>
        <p:grpSpPr>
          <a:xfrm>
            <a:off x="4240284" y="156770"/>
            <a:ext cx="3258897" cy="1440417"/>
            <a:chOff x="1034003" y="260315"/>
            <a:chExt cx="4656152" cy="2057997"/>
          </a:xfrm>
        </p:grpSpPr>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5"/>
            <a:stretch>
              <a:fillRect/>
            </a:stretch>
          </p:blipFill>
          <p:spPr>
            <a:xfrm>
              <a:off x="1034003" y="583667"/>
              <a:ext cx="4656152" cy="1734645"/>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6"/>
            <a:stretch>
              <a:fillRect/>
            </a:stretch>
          </p:blipFill>
          <p:spPr>
            <a:xfrm>
              <a:off x="1061615" y="260315"/>
              <a:ext cx="1486839" cy="712987"/>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7"/>
            <a:stretch>
              <a:fillRect/>
            </a:stretch>
          </p:blipFill>
          <p:spPr>
            <a:xfrm>
              <a:off x="2537586" y="282051"/>
              <a:ext cx="1493199" cy="694316"/>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8"/>
            <a:stretch>
              <a:fillRect/>
            </a:stretch>
          </p:blipFill>
          <p:spPr>
            <a:xfrm>
              <a:off x="1201381" y="757566"/>
              <a:ext cx="4321396" cy="1386847"/>
            </a:xfrm>
            <a:prstGeom prst="rect">
              <a:avLst/>
            </a:prstGeom>
          </p:spPr>
        </p:pic>
      </p:grpSp>
      <p:pic>
        <p:nvPicPr>
          <p:cNvPr id="10" name="Picture 9">
            <a:extLst>
              <a:ext uri="{FF2B5EF4-FFF2-40B4-BE49-F238E27FC236}">
                <a16:creationId xmlns="" xmlns:a16="http://schemas.microsoft.com/office/drawing/2014/main" id="{E78237F3-1A79-4E86-B92E-4A05214A539A}"/>
              </a:ext>
            </a:extLst>
          </p:cNvPr>
          <p:cNvPicPr>
            <a:picLocks noChangeAspect="1"/>
          </p:cNvPicPr>
          <p:nvPr/>
        </p:nvPicPr>
        <p:blipFill>
          <a:blip r:embed="rId9"/>
          <a:stretch>
            <a:fillRect/>
          </a:stretch>
        </p:blipFill>
        <p:spPr>
          <a:xfrm>
            <a:off x="534574" y="171984"/>
            <a:ext cx="4037426" cy="4677562"/>
          </a:xfrm>
          <a:prstGeom prst="rect">
            <a:avLst/>
          </a:prstGeom>
        </p:spPr>
      </p:pic>
      <p:grpSp>
        <p:nvGrpSpPr>
          <p:cNvPr id="12" name="Group 11">
            <a:extLst>
              <a:ext uri="{FF2B5EF4-FFF2-40B4-BE49-F238E27FC236}">
                <a16:creationId xmlns="" xmlns:a16="http://schemas.microsoft.com/office/drawing/2014/main" id="{2E884C81-856F-47B0-B589-654CA907BE79}"/>
              </a:ext>
            </a:extLst>
          </p:cNvPr>
          <p:cNvGrpSpPr/>
          <p:nvPr/>
        </p:nvGrpSpPr>
        <p:grpSpPr>
          <a:xfrm>
            <a:off x="3808349" y="2147185"/>
            <a:ext cx="4710905" cy="2798273"/>
            <a:chOff x="5077790" y="2862904"/>
            <a:chExt cx="6281207" cy="3731031"/>
          </a:xfrm>
        </p:grpSpPr>
        <p:pic>
          <p:nvPicPr>
            <p:cNvPr id="11" name="Picture 10">
              <a:extLst>
                <a:ext uri="{FF2B5EF4-FFF2-40B4-BE49-F238E27FC236}">
                  <a16:creationId xmlns="" xmlns:a16="http://schemas.microsoft.com/office/drawing/2014/main" id="{E4B083C1-8CDA-45C3-9563-147B5F2874E1}"/>
                </a:ext>
              </a:extLst>
            </p:cNvPr>
            <p:cNvPicPr>
              <a:picLocks noChangeAspect="1"/>
            </p:cNvPicPr>
            <p:nvPr/>
          </p:nvPicPr>
          <p:blipFill>
            <a:blip r:embed="rId10"/>
            <a:stretch>
              <a:fillRect/>
            </a:stretch>
          </p:blipFill>
          <p:spPr>
            <a:xfrm>
              <a:off x="5562600" y="2862904"/>
              <a:ext cx="5170488" cy="3731031"/>
            </a:xfrm>
            <a:prstGeom prst="rect">
              <a:avLst/>
            </a:prstGeom>
          </p:spPr>
        </p:pic>
        <p:sp>
          <p:nvSpPr>
            <p:cNvPr id="8" name="TextBox 7">
              <a:extLst>
                <a:ext uri="{FF2B5EF4-FFF2-40B4-BE49-F238E27FC236}">
                  <a16:creationId xmlns="" xmlns:a16="http://schemas.microsoft.com/office/drawing/2014/main" id="{69D40F75-95EF-4849-B5FF-3CADEF718F98}"/>
                </a:ext>
              </a:extLst>
            </p:cNvPr>
            <p:cNvSpPr txBox="1"/>
            <p:nvPr/>
          </p:nvSpPr>
          <p:spPr>
            <a:xfrm>
              <a:off x="5077790" y="3805221"/>
              <a:ext cx="6281207" cy="2215991"/>
            </a:xfrm>
            <a:prstGeom prst="rect">
              <a:avLst/>
            </a:prstGeom>
            <a:noFill/>
            <a:effectLst/>
          </p:spPr>
          <p:txBody>
            <a:bodyPr wrap="square" lIns="0" tIns="0" rIns="0" bIns="0" rtlCol="0">
              <a:spAutoFit/>
            </a:bodyPr>
            <a:lstStyle/>
            <a:p>
              <a:pPr algn="ctr" defTabSz="685318"/>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318"/>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cổ</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318"/>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TextBox 1"/>
          <p:cNvSpPr txBox="1"/>
          <p:nvPr/>
        </p:nvSpPr>
        <p:spPr>
          <a:xfrm>
            <a:off x="-2572492" y="503826"/>
            <a:ext cx="2057400" cy="2585320"/>
          </a:xfrm>
          <a:prstGeom prst="rect">
            <a:avLst/>
          </a:prstGeom>
          <a:solidFill>
            <a:schemeClr val="bg1"/>
          </a:solidFill>
        </p:spPr>
        <p:txBody>
          <a:bodyPr wrap="square" lIns="91376" tIns="45688" rIns="91376" bIns="4568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757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590" r="100000">
                        <a14:foregroundMark x1="79457" y1="53058" x2="87013" y2="89752"/>
                        <a14:foregroundMark x1="84298" y1="68264" x2="83117" y2="75207"/>
                        <a14:foregroundMark x1="49115" y1="49256" x2="55726" y2="65620"/>
                        <a14:foregroundMark x1="38843" y1="57025" x2="39669" y2="72397"/>
                        <a14:foregroundMark x1="47107" y1="48430" x2="41913" y2="66446"/>
                        <a14:foregroundMark x1="53129" y1="38678" x2="43211" y2="65124"/>
                        <a14:foregroundMark x1="50177" y1="51074" x2="53247" y2="66446"/>
                        <a14:foregroundMark x1="54782" y1="37190" x2="64817" y2="63306"/>
                        <a14:foregroundMark x1="86423" y1="69587" x2="87957" y2="72066"/>
                        <a14:foregroundMark x1="36836" y1="15041" x2="42503" y2="19174"/>
                        <a14:foregroundMark x1="80756" y1="70248" x2="81700" y2="73884"/>
                        <a14:foregroundMark x1="40850" y1="19008" x2="44274" y2="25124"/>
                        <a14:foregroundMark x1="39669" y1="20331" x2="43566" y2="21322"/>
                        <a14:backgroundMark x1="42149" y1="17190" x2="42149" y2="17190"/>
                        <a14:backgroundMark x1="39906" y1="20331" x2="39906" y2="20331"/>
                        <a14:backgroundMark x1="43447" y1="18678" x2="43447" y2="18678"/>
                      </a14:backgroundRemoval>
                    </a14:imgEffect>
                  </a14:imgLayer>
                </a14:imgProps>
              </a:ext>
              <a:ext uri="{28A0092B-C50C-407E-A947-70E740481C1C}">
                <a14:useLocalDpi xmlns:a14="http://schemas.microsoft.com/office/drawing/2010/main" val="0"/>
              </a:ext>
            </a:extLst>
          </a:blip>
          <a:stretch>
            <a:fillRect/>
          </a:stretch>
        </p:blipFill>
        <p:spPr>
          <a:xfrm>
            <a:off x="-93518" y="380670"/>
            <a:ext cx="6172200" cy="4408714"/>
          </a:xfrm>
          <a:prstGeom prst="rect">
            <a:avLst/>
          </a:prstGeom>
        </p:spPr>
      </p:pic>
      <p:sp>
        <p:nvSpPr>
          <p:cNvPr id="3" name="TextBox 2"/>
          <p:cNvSpPr txBox="1"/>
          <p:nvPr/>
        </p:nvSpPr>
        <p:spPr>
          <a:xfrm>
            <a:off x="5968280" y="1131452"/>
            <a:ext cx="2568297" cy="2800761"/>
          </a:xfrm>
          <a:prstGeom prst="rect">
            <a:avLst/>
          </a:prstGeom>
          <a:noFill/>
        </p:spPr>
        <p:txBody>
          <a:bodyPr wrap="square" lIns="91412" tIns="45706" rIns="91412" bIns="45706" rtlCol="0">
            <a:spAutoFit/>
          </a:bodyPr>
          <a:lstStyle/>
          <a:p>
            <a:pPr algn="ctr" defTabSz="913215"/>
            <a:r>
              <a:rPr lang="en-US" sz="4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4"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5867401" y="617102"/>
            <a:ext cx="2830652" cy="39358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867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4725" y="963619"/>
            <a:ext cx="1724075" cy="1608131"/>
          </a:xfrm>
          <a:prstGeom prst="rect">
            <a:avLst/>
          </a:prstGeom>
          <a:noFill/>
        </p:spPr>
        <p:txBody>
          <a:bodyPr wrap="square" lIns="68574" tIns="34289" rIns="68574" bIns="34289" rtlCol="0">
            <a:spAutoFit/>
          </a:bodyPr>
          <a:lstStyle/>
          <a:p>
            <a:pPr algn="just" defTabSz="685783"/>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dạy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7050139" y="633016"/>
            <a:ext cx="1964661" cy="1992851"/>
          </a:xfrm>
          <a:prstGeom prst="rect">
            <a:avLst/>
          </a:prstGeom>
          <a:noFill/>
        </p:spPr>
        <p:txBody>
          <a:bodyPr wrap="square" lIns="68574" tIns="34289" rIns="68574" bIns="34289" rtlCol="0">
            <a:spAutoFit/>
          </a:bodyPr>
          <a:lstStyle/>
          <a:p>
            <a:pPr algn="just" defTabSz="685783"/>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ướn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dẫn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gửi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71078" y="3302480"/>
            <a:ext cx="1905990" cy="1608131"/>
          </a:xfrm>
          <a:prstGeom prst="rect">
            <a:avLst/>
          </a:prstGeom>
          <a:noFill/>
        </p:spPr>
        <p:txBody>
          <a:bodyPr wrap="square" lIns="68574" tIns="34289" rIns="68574" bIns="34289" rtlCol="0">
            <a:spAutoFit/>
          </a:bodyPr>
          <a:lstStyle/>
          <a:p>
            <a:pPr algn="ctr" defTabSz="68578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iều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bất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ngờ</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7239001" y="2952750"/>
            <a:ext cx="1740946" cy="1992851"/>
          </a:xfrm>
          <a:prstGeom prst="rect">
            <a:avLst/>
          </a:prstGeom>
          <a:noFill/>
        </p:spPr>
        <p:txBody>
          <a:bodyPr wrap="square" lIns="68574" tIns="34289" rIns="68574" bIns="34289" rtlCol="0">
            <a:spAutoFit/>
          </a:bodyPr>
          <a:lstStyle/>
          <a:p>
            <a:pPr algn="just" defTabSz="914310"/>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p:cNvGrpSpPr/>
          <p:nvPr/>
        </p:nvGrpSpPr>
        <p:grpSpPr>
          <a:xfrm>
            <a:off x="2502529" y="67558"/>
            <a:ext cx="4231082" cy="522992"/>
            <a:chOff x="1878723" y="252252"/>
            <a:chExt cx="8368863" cy="811922"/>
          </a:xfrm>
        </p:grpSpPr>
        <p:sp>
          <p:nvSpPr>
            <p:cNvPr id="20" name="Rounded Rectangle 19"/>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r>
                <a:rPr lang="en-US" sz="2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LỚP HỌC </a:t>
              </a:r>
              <a:r>
                <a:rPr lang="en-US" sz="2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VIẾT TH</a:t>
              </a:r>
              <a:r>
                <a:rPr lang="vi-VN" sz="2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endParaRPr lang="en-US" sz="2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endParaRPr lang="en-US" sz="25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05000" y="2859871"/>
            <a:ext cx="2682630" cy="228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05000" y="599461"/>
            <a:ext cx="2582169" cy="226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487169" y="633641"/>
            <a:ext cx="2562970" cy="222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72000" y="2859871"/>
            <a:ext cx="2667000" cy="228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9526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61;p28">
            <a:extLst>
              <a:ext uri="{FF2B5EF4-FFF2-40B4-BE49-F238E27FC236}">
                <a16:creationId xmlns:a16="http://schemas.microsoft.com/office/drawing/2014/main" xmlns="" id="{383FCCD4-662D-454E-AC55-A046F0FB5CFE}"/>
              </a:ext>
            </a:extLst>
          </p:cNvPr>
          <p:cNvSpPr txBox="1">
            <a:spLocks noChangeArrowheads="1"/>
          </p:cNvSpPr>
          <p:nvPr/>
        </p:nvSpPr>
        <p:spPr bwMode="auto">
          <a:xfrm>
            <a:off x="5566474" y="1270339"/>
            <a:ext cx="3577526"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5" tIns="121785" rIns="121785" bIns="121785"/>
          <a:lstStyle>
            <a:lvl1pPr defTabSz="912813">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defRPr>
            </a:lvl1pPr>
            <a:lvl2pPr marL="914400" indent="-393700" defTabSz="912813">
              <a:lnSpc>
                <a:spcPct val="90000"/>
              </a:lnSpc>
              <a:spcBef>
                <a:spcPts val="500"/>
              </a:spcBef>
              <a:buFont typeface="Arial" panose="020B0604020202020204" pitchFamily="34" charset="0"/>
              <a:buChar char="•"/>
              <a:defRPr sz="2400">
                <a:solidFill>
                  <a:schemeClr val="tx1"/>
                </a:solidFill>
                <a:latin typeface="DengXian" panose="02010600030101010101" pitchFamily="2" charset="-122"/>
              </a:defRPr>
            </a:lvl2pPr>
            <a:lvl3pPr marL="1371600" indent="-393700" defTabSz="912813">
              <a:lnSpc>
                <a:spcPct val="90000"/>
              </a:lnSpc>
              <a:spcBef>
                <a:spcPts val="500"/>
              </a:spcBef>
              <a:buFont typeface="Arial" panose="020B0604020202020204" pitchFamily="34" charset="0"/>
              <a:buChar char="•"/>
              <a:defRPr sz="2000">
                <a:solidFill>
                  <a:schemeClr val="tx1"/>
                </a:solidFill>
                <a:latin typeface="DengXian" panose="02010600030101010101" pitchFamily="2" charset="-122"/>
              </a:defRPr>
            </a:lvl3pPr>
            <a:lvl4pPr marL="1828800" indent="-3937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4pPr>
            <a:lvl5pPr marL="2286000" indent="-3937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5pPr>
            <a:lvl6pPr marL="27432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6pPr>
            <a:lvl7pPr marL="32004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7pPr>
            <a:lvl8pPr marL="36576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8pPr>
            <a:lvl9pPr marL="41148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9pPr>
          </a:lstStyle>
          <a:p>
            <a:pPr algn="ctr" fontAlgn="base">
              <a:lnSpc>
                <a:spcPct val="100000"/>
              </a:lnSpc>
              <a:spcBef>
                <a:spcPts val="600"/>
              </a:spcBef>
              <a:spcAft>
                <a:spcPct val="0"/>
              </a:spcAft>
              <a:buClr>
                <a:srgbClr val="4472C4"/>
              </a:buClr>
              <a:buSzPts val="2600"/>
              <a:buFont typeface="Chivo Light"/>
              <a:buNone/>
              <a:defRPr/>
            </a:pPr>
            <a:r>
              <a:rPr lang="en-US" altLang="en-US" sz="6500" dirty="0" err="1">
                <a:solidFill>
                  <a:srgbClr val="006600"/>
                </a:solidFill>
                <a:latin typeface="Arial-Rounded" panose="020B0500000000000000" pitchFamily="34" charset="0"/>
                <a:cs typeface="Arial-Rounded" panose="020B0500000000000000" pitchFamily="34" charset="0"/>
                <a:sym typeface="Chivo Light"/>
              </a:rPr>
              <a:t>Khởi</a:t>
            </a:r>
            <a:r>
              <a:rPr lang="en-US" altLang="en-US" sz="6500" dirty="0">
                <a:solidFill>
                  <a:srgbClr val="006600"/>
                </a:solidFill>
                <a:latin typeface="Arial-Rounded" panose="020B0500000000000000" pitchFamily="34" charset="0"/>
                <a:cs typeface="Arial-Rounded" panose="020B0500000000000000" pitchFamily="34" charset="0"/>
                <a:sym typeface="Chivo Light"/>
              </a:rPr>
              <a:t> </a:t>
            </a:r>
            <a:r>
              <a:rPr lang="en-US" altLang="en-US" sz="6500" dirty="0" err="1">
                <a:solidFill>
                  <a:srgbClr val="006600"/>
                </a:solidFill>
                <a:latin typeface="Arial-Rounded" panose="020B0500000000000000" pitchFamily="34" charset="0"/>
                <a:cs typeface="Arial-Rounded" panose="020B0500000000000000" pitchFamily="34" charset="0"/>
                <a:sym typeface="Chivo Light"/>
              </a:rPr>
              <a:t>động</a:t>
            </a:r>
            <a:endParaRPr lang="en-US" altLang="en-US" sz="6500" dirty="0">
              <a:solidFill>
                <a:srgbClr val="006600"/>
              </a:solidFill>
              <a:latin typeface="Arial-Rounded" panose="020B0500000000000000" pitchFamily="34" charset="0"/>
              <a:cs typeface="Arial-Rounded" panose="020B0500000000000000" pitchFamily="34" charset="0"/>
              <a:sym typeface="Chivo Light"/>
            </a:endParaRPr>
          </a:p>
        </p:txBody>
      </p:sp>
      <p:pic>
        <p:nvPicPr>
          <p:cNvPr id="23" name="图片 15">
            <a:extLst>
              <a:ext uri="{FF2B5EF4-FFF2-40B4-BE49-F238E27FC236}">
                <a16:creationId xmlns:a16="http://schemas.microsoft.com/office/drawing/2014/main" xmlns="" id="{24B71416-3C15-447B-9C48-6B276E890E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1" y="982198"/>
            <a:ext cx="5638800" cy="3200400"/>
          </a:xfrm>
          <a:prstGeom prst="rect">
            <a:avLst/>
          </a:prstGeom>
        </p:spPr>
      </p:pic>
      <p:sp>
        <p:nvSpPr>
          <p:cNvPr id="4"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5241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 calcmode="lin" valueType="num">
                                      <p:cBhvr>
                                        <p:cTn id="26" dur="500" fill="hold"/>
                                        <p:tgtEl>
                                          <p:spTgt spid="22"/>
                                        </p:tgtEl>
                                        <p:attrNameLst>
                                          <p:attrName>style.rotation</p:attrName>
                                        </p:attrNameLst>
                                      </p:cBhvr>
                                      <p:tavLst>
                                        <p:tav tm="0">
                                          <p:val>
                                            <p:fltVal val="90"/>
                                          </p:val>
                                        </p:tav>
                                        <p:tav tm="100000">
                                          <p:val>
                                            <p:fltVal val="0"/>
                                          </p:val>
                                        </p:tav>
                                      </p:tavLst>
                                    </p:anim>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 xmlns:a16="http://schemas.microsoft.com/office/drawing/2014/main" id="{79D01128-0459-4AA6-BF00-83022E6963F7}"/>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3467605" y="562939"/>
            <a:ext cx="5311436" cy="4124750"/>
          </a:xfrm>
          <a:prstGeom prst="rect">
            <a:avLst/>
          </a:prstGeom>
          <a:ln>
            <a:noFill/>
          </a:ln>
        </p:spPr>
      </p:pic>
      <p:sp>
        <p:nvSpPr>
          <p:cNvPr id="3" name="文本框 10">
            <a:extLst>
              <a:ext uri="{FF2B5EF4-FFF2-40B4-BE49-F238E27FC236}">
                <a16:creationId xmlns="" xmlns:a16="http://schemas.microsoft.com/office/drawing/2014/main" id="{077B507D-2369-43FD-A98F-9ECEF3460771}"/>
              </a:ext>
            </a:extLst>
          </p:cNvPr>
          <p:cNvSpPr txBox="1"/>
          <p:nvPr/>
        </p:nvSpPr>
        <p:spPr>
          <a:xfrm>
            <a:off x="3873619" y="1084122"/>
            <a:ext cx="4589551" cy="1938976"/>
          </a:xfrm>
          <a:prstGeom prst="rect">
            <a:avLst/>
          </a:prstGeom>
          <a:noFill/>
        </p:spPr>
        <p:txBody>
          <a:bodyPr wrap="square" lIns="91418" tIns="45709" rIns="91418" bIns="45709" rtlCol="0">
            <a:spAutoFit/>
          </a:bodyPr>
          <a:lstStyle/>
          <a:p>
            <a:pPr algn="ctr" defTabSz="913950"/>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0" y="-92595"/>
            <a:ext cx="4673063" cy="5435814"/>
          </a:xfrm>
          <a:prstGeom prst="rect">
            <a:avLst/>
          </a:prstGeom>
        </p:spPr>
      </p:pic>
      <p:sp>
        <p:nvSpPr>
          <p:cNvPr id="5"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714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iterate type="wd">
                                    <p:tmAbs val="100"/>
                                  </p:iterate>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791605" y="4476750"/>
            <a:ext cx="5895195" cy="500135"/>
          </a:xfrm>
          <a:prstGeom prst="rect">
            <a:avLst/>
          </a:prstGeom>
          <a:noFill/>
        </p:spPr>
        <p:txBody>
          <a:bodyPr wrap="square" lIns="68574" tIns="34289" rIns="68574" bIns="34289" rtlCol="0" anchor="ctr">
            <a:spAutoFit/>
          </a:bodyPr>
          <a:lstStyle/>
          <a:p>
            <a:pPr algn="ctr" defTabSz="685783"/>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dạy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0" y="1538668"/>
            <a:ext cx="3417570" cy="2288034"/>
          </a:xfrm>
          <a:prstGeom prst="rect">
            <a:avLst/>
          </a:prstGeom>
        </p:spPr>
      </p:pic>
      <p:pic>
        <p:nvPicPr>
          <p:cNvPr id="13"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00401" y="457334"/>
            <a:ext cx="4800598" cy="406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8994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197224" y="1537530"/>
            <a:ext cx="3417570" cy="2288034"/>
          </a:xfrm>
          <a:prstGeom prst="rect">
            <a:avLst/>
          </a:prstGeom>
        </p:spPr>
      </p:pic>
      <p:sp>
        <p:nvSpPr>
          <p:cNvPr id="13" name="TextBox 12"/>
          <p:cNvSpPr txBox="1"/>
          <p:nvPr/>
        </p:nvSpPr>
        <p:spPr>
          <a:xfrm>
            <a:off x="197224" y="4437619"/>
            <a:ext cx="8751346" cy="500135"/>
          </a:xfrm>
          <a:prstGeom prst="rect">
            <a:avLst/>
          </a:prstGeom>
          <a:noFill/>
        </p:spPr>
        <p:txBody>
          <a:bodyPr wrap="square" lIns="68574" tIns="34289" rIns="68574" bIns="34289" rtlCol="0">
            <a:spAutoFit/>
          </a:bodyPr>
          <a:lstStyle/>
          <a:p>
            <a:pPr algn="ctr" defTabSz="685783"/>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 giáo sẻ hướng dẫn học trò làm cách nào để gửi thư?</a:t>
            </a:r>
          </a:p>
        </p:txBody>
      </p:sp>
      <p:pic>
        <p:nvPicPr>
          <p:cNvPr id="10"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81400" y="495586"/>
            <a:ext cx="4583356" cy="398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15459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76200" y="1527535"/>
            <a:ext cx="3417570" cy="2288034"/>
          </a:xfrm>
          <a:prstGeom prst="rect">
            <a:avLst/>
          </a:prstGeom>
        </p:spPr>
      </p:pic>
      <p:sp>
        <p:nvSpPr>
          <p:cNvPr id="10" name="TextBox 9"/>
          <p:cNvSpPr txBox="1"/>
          <p:nvPr/>
        </p:nvSpPr>
        <p:spPr>
          <a:xfrm>
            <a:off x="457200" y="4550858"/>
            <a:ext cx="8302015" cy="500135"/>
          </a:xfrm>
          <a:prstGeom prst="rect">
            <a:avLst/>
          </a:prstGeom>
          <a:noFill/>
        </p:spPr>
        <p:txBody>
          <a:bodyPr wrap="square" lIns="68574" tIns="34289" rIns="68574" bIns="34289" rtlCol="0">
            <a:spAutoFit/>
          </a:bodyPr>
          <a:lstStyle/>
          <a:p>
            <a:pPr algn="ctr" defTabSz="68578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 giáo sẻ đã nhận được điều gì bất ngờ</a:t>
            </a:r>
          </a:p>
        </p:txBody>
      </p:sp>
      <p:pic>
        <p:nvPicPr>
          <p:cNvPr id="13"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98914" y="551559"/>
            <a:ext cx="4691309" cy="3999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7374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76200" y="1538668"/>
            <a:ext cx="3417570" cy="2288034"/>
          </a:xfrm>
          <a:prstGeom prst="rect">
            <a:avLst/>
          </a:prstGeom>
        </p:spPr>
      </p:pic>
      <p:sp>
        <p:nvSpPr>
          <p:cNvPr id="13" name="TextBox 12"/>
          <p:cNvSpPr txBox="1"/>
          <p:nvPr/>
        </p:nvSpPr>
        <p:spPr>
          <a:xfrm>
            <a:off x="838200" y="4510015"/>
            <a:ext cx="8077200" cy="500135"/>
          </a:xfrm>
          <a:prstGeom prst="rect">
            <a:avLst/>
          </a:prstGeom>
          <a:noFill/>
        </p:spPr>
        <p:txBody>
          <a:bodyPr wrap="square" lIns="68574" tIns="34289" rIns="68574" bIns="34289" rtlCol="0">
            <a:spAutoFit/>
          </a:bodyPr>
          <a:lstStyle/>
          <a:p>
            <a:pPr algn="just" defTabSz="914310"/>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 giáo sẻ đã cảm ơn học trò bằng cách nào?</a:t>
            </a:r>
          </a:p>
        </p:txBody>
      </p:sp>
      <p:pic>
        <p:nvPicPr>
          <p:cNvPr id="10"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107821" y="562609"/>
            <a:ext cx="4653529" cy="399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5845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18"/>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rot="840640">
            <a:off x="6890820" y="1376897"/>
            <a:ext cx="2193472" cy="2473779"/>
          </a:xfrm>
          <a:prstGeom prst="rect">
            <a:avLst/>
          </a:prstGeom>
          <a:effectLst>
            <a:outerShdw blurRad="63500" sx="102000" sy="102000" algn="ctr" rotWithShape="0">
              <a:prstClr val="black">
                <a:alpha val="40000"/>
              </a:prstClr>
            </a:outerShdw>
          </a:effectLst>
        </p:spPr>
      </p:pic>
      <p:pic>
        <p:nvPicPr>
          <p:cNvPr id="5" name="PA_图片 29"/>
          <p:cNvPicPr>
            <a:picLocks noChangeAspect="1"/>
          </p:cNvPicPr>
          <p:nvPr>
            <p:custDataLst>
              <p:tags r:id="rId2"/>
            </p:custDataLst>
          </p:nvPr>
        </p:nvPicPr>
        <p:blipFill>
          <a:blip r:embed="rId11">
            <a:lum contrast="20000"/>
          </a:blip>
          <a:stretch>
            <a:fillRect/>
          </a:stretch>
        </p:blipFill>
        <p:spPr>
          <a:xfrm rot="20748854">
            <a:off x="1317086" y="883044"/>
            <a:ext cx="1394352" cy="2130694"/>
          </a:xfrm>
          <a:prstGeom prst="rect">
            <a:avLst/>
          </a:prstGeom>
          <a:effectLst>
            <a:outerShdw blurRad="63500" sx="102000" sy="102000" algn="ctr" rotWithShape="0">
              <a:prstClr val="black">
                <a:alpha val="40000"/>
              </a:prstClr>
            </a:outerShdw>
          </a:effectLst>
        </p:spPr>
      </p:pic>
      <p:sp>
        <p:nvSpPr>
          <p:cNvPr id="6" name="PA_任意多边形 8"/>
          <p:cNvSpPr/>
          <p:nvPr>
            <p:custDataLst>
              <p:tags r:id="rId3"/>
            </p:custDataLst>
          </p:nvPr>
        </p:nvSpPr>
        <p:spPr bwMode="auto">
          <a:xfrm>
            <a:off x="1795550" y="706580"/>
            <a:ext cx="5939319" cy="424018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34" tIns="45717" rIns="91434" bIns="45717" numCol="1" anchor="t" anchorCtr="0" compatLnSpc="1"/>
          <a:lstStyle/>
          <a:p>
            <a:pPr defTabSz="914310"/>
            <a:endParaRPr lang="zh-CN" altLang="en-US">
              <a:solidFill>
                <a:prstClr val="black"/>
              </a:solidFill>
            </a:endParaRPr>
          </a:p>
        </p:txBody>
      </p:sp>
      <p:pic>
        <p:nvPicPr>
          <p:cNvPr id="7" name="PA_图片 12"/>
          <p:cNvPicPr>
            <a:picLocks noChangeAspect="1"/>
          </p:cNvPicPr>
          <p:nvPr>
            <p:custDataLst>
              <p:tags r:id="rId4"/>
            </p:custDataLst>
          </p:nvPr>
        </p:nvPicPr>
        <p:blipFill>
          <a:blip r:embed="rId12">
            <a:lum contrast="20000"/>
          </a:blip>
          <a:stretch>
            <a:fillRect/>
          </a:stretch>
        </p:blipFill>
        <p:spPr>
          <a:xfrm>
            <a:off x="3475964" y="1016216"/>
            <a:ext cx="661503" cy="521814"/>
          </a:xfrm>
          <a:prstGeom prst="rect">
            <a:avLst/>
          </a:prstGeom>
        </p:spPr>
      </p:pic>
      <p:grpSp>
        <p:nvGrpSpPr>
          <p:cNvPr id="8" name="PA_组合 25"/>
          <p:cNvGrpSpPr/>
          <p:nvPr>
            <p:custDataLst>
              <p:tags r:id="rId5"/>
            </p:custDataLst>
          </p:nvPr>
        </p:nvGrpSpPr>
        <p:grpSpPr>
          <a:xfrm rot="332723">
            <a:off x="-271046" y="1698077"/>
            <a:ext cx="3113506" cy="3766989"/>
            <a:chOff x="-191416" y="1715608"/>
            <a:chExt cx="4833378" cy="5562962"/>
          </a:xfrm>
          <a:effectLst>
            <a:outerShdw blurRad="63500" sx="102000" sy="102000" algn="ctr" rotWithShape="0">
              <a:prstClr val="black">
                <a:alpha val="40000"/>
              </a:prstClr>
            </a:outerShdw>
          </a:effectLst>
        </p:grpSpPr>
        <p:pic>
          <p:nvPicPr>
            <p:cNvPr id="9" name="图片 21"/>
            <p:cNvPicPr>
              <a:picLocks noChangeAspect="1"/>
            </p:cNvPicPr>
            <p:nvPr/>
          </p:nvPicPr>
          <p:blipFill>
            <a:blip r:embed="rId13"/>
            <a:stretch>
              <a:fillRect/>
            </a:stretch>
          </p:blipFill>
          <p:spPr>
            <a:xfrm rot="20366001">
              <a:off x="726962" y="5748570"/>
              <a:ext cx="3915000" cy="1530000"/>
            </a:xfrm>
            <a:prstGeom prst="rect">
              <a:avLst/>
            </a:prstGeom>
          </p:spPr>
        </p:pic>
        <p:pic>
          <p:nvPicPr>
            <p:cNvPr id="1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005">
              <a:off x="-191416" y="1715608"/>
              <a:ext cx="4448851" cy="4697427"/>
            </a:xfrm>
            <a:prstGeom prst="rect">
              <a:avLst/>
            </a:prstGeom>
          </p:spPr>
        </p:pic>
      </p:grpSp>
      <p:pic>
        <p:nvPicPr>
          <p:cNvPr id="11" name="PA_图片 28"/>
          <p:cNvPicPr>
            <a:picLocks noChangeAspect="1"/>
          </p:cNvPicPr>
          <p:nvPr>
            <p:custDataLst>
              <p:tags r:id="rId6"/>
            </p:custDataLst>
          </p:nvPr>
        </p:nvPicPr>
        <p:blipFill>
          <a:blip r:embed="rId15">
            <a:lum contrast="20000"/>
          </a:blip>
          <a:stretch>
            <a:fillRect/>
          </a:stretch>
        </p:blipFill>
        <p:spPr>
          <a:xfrm>
            <a:off x="5363610" y="1392376"/>
            <a:ext cx="701668" cy="663943"/>
          </a:xfrm>
          <a:prstGeom prst="rect">
            <a:avLst/>
          </a:prstGeom>
        </p:spPr>
      </p:pic>
      <p:pic>
        <p:nvPicPr>
          <p:cNvPr id="13" name="图片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847535" y="101622"/>
            <a:ext cx="1774673" cy="1286110"/>
          </a:xfrm>
          <a:prstGeom prst="rect">
            <a:avLst/>
          </a:prstGeom>
        </p:spPr>
      </p:pic>
      <p:sp>
        <p:nvSpPr>
          <p:cNvPr id="14" name="文本框 9">
            <a:extLst>
              <a:ext uri="{FF2B5EF4-FFF2-40B4-BE49-F238E27FC236}">
                <a16:creationId xmlns="" xmlns:a16="http://schemas.microsoft.com/office/drawing/2014/main" id="{62F11300-555F-4130-90FA-E98B12B14EF9}"/>
              </a:ext>
            </a:extLst>
          </p:cNvPr>
          <p:cNvSpPr txBox="1"/>
          <p:nvPr/>
        </p:nvSpPr>
        <p:spPr>
          <a:xfrm>
            <a:off x="2685913" y="2372415"/>
            <a:ext cx="4158595" cy="1054133"/>
          </a:xfrm>
          <a:prstGeom prst="rect">
            <a:avLst/>
          </a:prstGeom>
          <a:noFill/>
        </p:spPr>
        <p:txBody>
          <a:bodyPr wrap="square" lIns="68567" tIns="34289" rIns="68567" bIns="34289" rtlCol="0">
            <a:spAutoFit/>
          </a:bodyPr>
          <a:lstStyle/>
          <a:p>
            <a:pPr algn="ctr" defTabSz="685528"/>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 CÁ NHÂN KỂ CHUYỆN HAY. </a:t>
            </a:r>
          </a:p>
        </p:txBody>
      </p:sp>
      <p:pic>
        <p:nvPicPr>
          <p:cNvPr id="15" name="PA_图片 5"/>
          <p:cNvPicPr>
            <a:picLocks noChangeAspect="1"/>
          </p:cNvPicPr>
          <p:nvPr>
            <p:custDataLst>
              <p:tags r:id="rId7"/>
            </p:custDataLst>
          </p:nvPr>
        </p:nvPicPr>
        <p:blipFill>
          <a:blip r:embed="rId17">
            <a:lum contrast="20000"/>
          </a:blip>
          <a:stretch>
            <a:fillRect/>
          </a:stretch>
        </p:blipFill>
        <p:spPr>
          <a:xfrm>
            <a:off x="1795550" y="2791757"/>
            <a:ext cx="6053049" cy="1605552"/>
          </a:xfrm>
          <a:prstGeom prst="rect">
            <a:avLst/>
          </a:prstGeom>
        </p:spPr>
      </p:pic>
      <p:sp>
        <p:nvSpPr>
          <p:cNvPr id="17"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6148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14:presetBounceEnd="2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0000">
                                          <p:cBhvr additive="base">
                                            <p:cTn id="12" dur="750" fill="hold"/>
                                            <p:tgtEl>
                                              <p:spTgt spid="4"/>
                                            </p:tgtEl>
                                            <p:attrNameLst>
                                              <p:attrName>ppt_x</p:attrName>
                                            </p:attrNameLst>
                                          </p:cBhvr>
                                          <p:tavLst>
                                            <p:tav tm="0">
                                              <p:val>
                                                <p:strVal val="1+#ppt_w/2"/>
                                              </p:val>
                                            </p:tav>
                                            <p:tav tm="100000">
                                              <p:val>
                                                <p:strVal val="#ppt_x"/>
                                              </p:val>
                                            </p:tav>
                                          </p:tavLst>
                                        </p:anim>
                                        <p:anim calcmode="lin" valueType="num" p14:bounceEnd="20000">
                                          <p:cBhvr additive="base">
                                            <p:cTn id="13" dur="75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2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20000">
                                          <p:cBhvr additive="base">
                                            <p:cTn id="16" dur="750" fill="hold"/>
                                            <p:tgtEl>
                                              <p:spTgt spid="5"/>
                                            </p:tgtEl>
                                            <p:attrNameLst>
                                              <p:attrName>ppt_x</p:attrName>
                                            </p:attrNameLst>
                                          </p:cBhvr>
                                          <p:tavLst>
                                            <p:tav tm="0">
                                              <p:val>
                                                <p:strVal val="0-#ppt_w/2"/>
                                              </p:val>
                                            </p:tav>
                                            <p:tav tm="100000">
                                              <p:val>
                                                <p:strVal val="#ppt_x"/>
                                              </p:val>
                                            </p:tav>
                                          </p:tavLst>
                                        </p:anim>
                                        <p:anim calcmode="lin" valueType="num" p14:bounceEnd="20000">
                                          <p:cBhvr additive="base">
                                            <p:cTn id="17" dur="75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2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2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20000">
                                          <p:cBhvr additive="base">
                                            <p:cTn id="21" dur="750" fill="hold"/>
                                            <p:tgtEl>
                                              <p:spTgt spid="8"/>
                                            </p:tgtEl>
                                            <p:attrNameLst>
                                              <p:attrName>ppt_y</p:attrName>
                                            </p:attrNameLst>
                                          </p:cBhvr>
                                          <p:tavLst>
                                            <p:tav tm="0">
                                              <p:val>
                                                <p:strVal val="1+#ppt_h/2"/>
                                              </p:val>
                                            </p:tav>
                                            <p:tav tm="100000">
                                              <p:val>
                                                <p:strVal val="#ppt_y"/>
                                              </p:val>
                                            </p:tav>
                                          </p:tavLst>
                                        </p:anim>
                                      </p:childTnLst>
                                    </p:cTn>
                                  </p:par>
                                  <p:par>
                                    <p:cTn id="22" presetID="45"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6"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145">
                                              <p:stCondLst>
                                                <p:cond delay="0"/>
                                              </p:stCondLst>
                                            </p:cTn>
                                            <p:tgtEl>
                                              <p:spTgt spid="14"/>
                                            </p:tgtEl>
                                          </p:cBhvr>
                                        </p:animEffect>
                                        <p:anim calcmode="lin" valueType="num">
                                          <p:cBhvr>
                                            <p:cTn id="44" dur="45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49" dur="6">
                                              <p:stCondLst>
                                                <p:cond delay="162"/>
                                              </p:stCondLst>
                                            </p:cTn>
                                            <p:tgtEl>
                                              <p:spTgt spid="14"/>
                                            </p:tgtEl>
                                          </p:cBhvr>
                                          <p:to x="100000" y="60000"/>
                                        </p:animScale>
                                        <p:animScale>
                                          <p:cBhvr>
                                            <p:cTn id="50" dur="41" decel="50000">
                                              <p:stCondLst>
                                                <p:cond delay="169"/>
                                              </p:stCondLst>
                                            </p:cTn>
                                            <p:tgtEl>
                                              <p:spTgt spid="14"/>
                                            </p:tgtEl>
                                          </p:cBhvr>
                                          <p:to x="100000" y="100000"/>
                                        </p:animScale>
                                        <p:animScale>
                                          <p:cBhvr>
                                            <p:cTn id="51" dur="6">
                                              <p:stCondLst>
                                                <p:cond delay="328"/>
                                              </p:stCondLst>
                                            </p:cTn>
                                            <p:tgtEl>
                                              <p:spTgt spid="14"/>
                                            </p:tgtEl>
                                          </p:cBhvr>
                                          <p:to x="100000" y="80000"/>
                                        </p:animScale>
                                        <p:animScale>
                                          <p:cBhvr>
                                            <p:cTn id="52" dur="41" decel="50000">
                                              <p:stCondLst>
                                                <p:cond delay="334"/>
                                              </p:stCondLst>
                                            </p:cTn>
                                            <p:tgtEl>
                                              <p:spTgt spid="14"/>
                                            </p:tgtEl>
                                          </p:cBhvr>
                                          <p:to x="100000" y="100000"/>
                                        </p:animScale>
                                        <p:animScale>
                                          <p:cBhvr>
                                            <p:cTn id="53" dur="6">
                                              <p:stCondLst>
                                                <p:cond delay="410"/>
                                              </p:stCondLst>
                                            </p:cTn>
                                            <p:tgtEl>
                                              <p:spTgt spid="14"/>
                                            </p:tgtEl>
                                          </p:cBhvr>
                                          <p:to x="100000" y="90000"/>
                                        </p:animScale>
                                        <p:animScale>
                                          <p:cBhvr>
                                            <p:cTn id="54" dur="41" decel="50000">
                                              <p:stCondLst>
                                                <p:cond delay="417"/>
                                              </p:stCondLst>
                                            </p:cTn>
                                            <p:tgtEl>
                                              <p:spTgt spid="14"/>
                                            </p:tgtEl>
                                          </p:cBhvr>
                                          <p:to x="100000" y="100000"/>
                                        </p:animScale>
                                        <p:animScale>
                                          <p:cBhvr>
                                            <p:cTn id="55" dur="6">
                                              <p:stCondLst>
                                                <p:cond delay="452"/>
                                              </p:stCondLst>
                                            </p:cTn>
                                            <p:tgtEl>
                                              <p:spTgt spid="14"/>
                                            </p:tgtEl>
                                          </p:cBhvr>
                                          <p:to x="100000" y="95000"/>
                                        </p:animScale>
                                        <p:animScale>
                                          <p:cBhvr>
                                            <p:cTn id="56" dur="41" decel="50000">
                                              <p:stCondLst>
                                                <p:cond delay="458"/>
                                              </p:stCondLst>
                                            </p:cTn>
                                            <p:tgtEl>
                                              <p:spTgt spid="14"/>
                                            </p:tgtEl>
                                          </p:cBhvr>
                                          <p:to x="100000" y="100000"/>
                                        </p:animScale>
                                      </p:childTnLst>
                                    </p:cTn>
                                  </p:par>
                                </p:childTnLst>
                              </p:cTn>
                            </p:par>
                            <p:par>
                              <p:cTn id="57" fill="hold">
                                <p:stCondLst>
                                  <p:cond delay="1499"/>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4"/>
                                            </p:tgtEl>
                                          </p:cBhvr>
                                        </p:animEffect>
                                        <p:animScale>
                                          <p:cBhvr>
                                            <p:cTn id="60" dur="250" autoRev="1" fill="hold"/>
                                            <p:tgtEl>
                                              <p:spTgt spid="14"/>
                                            </p:tgtEl>
                                          </p:cBhvr>
                                          <p:by x="105000" y="105000"/>
                                        </p:animScale>
                                      </p:childTnLst>
                                    </p:cTn>
                                  </p:par>
                                </p:childTnLst>
                              </p:cTn>
                            </p:par>
                            <p:par>
                              <p:cTn id="61" fill="hold">
                                <p:stCondLst>
                                  <p:cond delay="2999"/>
                                </p:stCondLst>
                                <p:childTnLst>
                                  <p:par>
                                    <p:cTn id="62" presetID="16" presetClass="entr" presetSubtype="37"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out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4"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1+#ppt_w/2"/>
                                              </p:val>
                                            </p:tav>
                                            <p:tav tm="100000">
                                              <p:val>
                                                <p:strVal val="#ppt_x"/>
                                              </p:val>
                                            </p:tav>
                                          </p:tavLst>
                                        </p:anim>
                                        <p:anim calcmode="lin" valueType="num">
                                          <p:cBhvr additive="base">
                                            <p:cTn id="13" dur="75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0-#ppt_w/2"/>
                                              </p:val>
                                            </p:tav>
                                            <p:tav tm="100000">
                                              <p:val>
                                                <p:strVal val="#ppt_x"/>
                                              </p:val>
                                            </p:tav>
                                          </p:tavLst>
                                        </p:anim>
                                        <p:anim calcmode="lin" valueType="num">
                                          <p:cBhvr additive="base">
                                            <p:cTn id="17" dur="75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par>
                                    <p:cTn id="22" presetID="45"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6"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145">
                                              <p:stCondLst>
                                                <p:cond delay="0"/>
                                              </p:stCondLst>
                                            </p:cTn>
                                            <p:tgtEl>
                                              <p:spTgt spid="14"/>
                                            </p:tgtEl>
                                          </p:cBhvr>
                                        </p:animEffect>
                                        <p:anim calcmode="lin" valueType="num">
                                          <p:cBhvr>
                                            <p:cTn id="44" dur="45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49" dur="6">
                                              <p:stCondLst>
                                                <p:cond delay="162"/>
                                              </p:stCondLst>
                                            </p:cTn>
                                            <p:tgtEl>
                                              <p:spTgt spid="14"/>
                                            </p:tgtEl>
                                          </p:cBhvr>
                                          <p:to x="100000" y="60000"/>
                                        </p:animScale>
                                        <p:animScale>
                                          <p:cBhvr>
                                            <p:cTn id="50" dur="41" decel="50000">
                                              <p:stCondLst>
                                                <p:cond delay="169"/>
                                              </p:stCondLst>
                                            </p:cTn>
                                            <p:tgtEl>
                                              <p:spTgt spid="14"/>
                                            </p:tgtEl>
                                          </p:cBhvr>
                                          <p:to x="100000" y="100000"/>
                                        </p:animScale>
                                        <p:animScale>
                                          <p:cBhvr>
                                            <p:cTn id="51" dur="6">
                                              <p:stCondLst>
                                                <p:cond delay="328"/>
                                              </p:stCondLst>
                                            </p:cTn>
                                            <p:tgtEl>
                                              <p:spTgt spid="14"/>
                                            </p:tgtEl>
                                          </p:cBhvr>
                                          <p:to x="100000" y="80000"/>
                                        </p:animScale>
                                        <p:animScale>
                                          <p:cBhvr>
                                            <p:cTn id="52" dur="41" decel="50000">
                                              <p:stCondLst>
                                                <p:cond delay="334"/>
                                              </p:stCondLst>
                                            </p:cTn>
                                            <p:tgtEl>
                                              <p:spTgt spid="14"/>
                                            </p:tgtEl>
                                          </p:cBhvr>
                                          <p:to x="100000" y="100000"/>
                                        </p:animScale>
                                        <p:animScale>
                                          <p:cBhvr>
                                            <p:cTn id="53" dur="6">
                                              <p:stCondLst>
                                                <p:cond delay="410"/>
                                              </p:stCondLst>
                                            </p:cTn>
                                            <p:tgtEl>
                                              <p:spTgt spid="14"/>
                                            </p:tgtEl>
                                          </p:cBhvr>
                                          <p:to x="100000" y="90000"/>
                                        </p:animScale>
                                        <p:animScale>
                                          <p:cBhvr>
                                            <p:cTn id="54" dur="41" decel="50000">
                                              <p:stCondLst>
                                                <p:cond delay="417"/>
                                              </p:stCondLst>
                                            </p:cTn>
                                            <p:tgtEl>
                                              <p:spTgt spid="14"/>
                                            </p:tgtEl>
                                          </p:cBhvr>
                                          <p:to x="100000" y="100000"/>
                                        </p:animScale>
                                        <p:animScale>
                                          <p:cBhvr>
                                            <p:cTn id="55" dur="6">
                                              <p:stCondLst>
                                                <p:cond delay="452"/>
                                              </p:stCondLst>
                                            </p:cTn>
                                            <p:tgtEl>
                                              <p:spTgt spid="14"/>
                                            </p:tgtEl>
                                          </p:cBhvr>
                                          <p:to x="100000" y="95000"/>
                                        </p:animScale>
                                        <p:animScale>
                                          <p:cBhvr>
                                            <p:cTn id="56" dur="41" decel="50000">
                                              <p:stCondLst>
                                                <p:cond delay="458"/>
                                              </p:stCondLst>
                                            </p:cTn>
                                            <p:tgtEl>
                                              <p:spTgt spid="14"/>
                                            </p:tgtEl>
                                          </p:cBhvr>
                                          <p:to x="100000" y="100000"/>
                                        </p:animScale>
                                      </p:childTnLst>
                                    </p:cTn>
                                  </p:par>
                                </p:childTnLst>
                              </p:cTn>
                            </p:par>
                            <p:par>
                              <p:cTn id="57" fill="hold">
                                <p:stCondLst>
                                  <p:cond delay="1499"/>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4"/>
                                            </p:tgtEl>
                                          </p:cBhvr>
                                        </p:animEffect>
                                        <p:animScale>
                                          <p:cBhvr>
                                            <p:cTn id="60" dur="250" autoRev="1" fill="hold"/>
                                            <p:tgtEl>
                                              <p:spTgt spid="14"/>
                                            </p:tgtEl>
                                          </p:cBhvr>
                                          <p:by x="105000" y="105000"/>
                                        </p:animScale>
                                      </p:childTnLst>
                                    </p:cTn>
                                  </p:par>
                                </p:childTnLst>
                              </p:cTn>
                            </p:par>
                            <p:par>
                              <p:cTn id="61" fill="hold">
                                <p:stCondLst>
                                  <p:cond delay="2999"/>
                                </p:stCondLst>
                                <p:childTnLst>
                                  <p:par>
                                    <p:cTn id="62" presetID="16" presetClass="entr" presetSubtype="37"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out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4"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073FB52-D41D-4185-999B-911B7FDB59BA}"/>
              </a:ext>
            </a:extLst>
          </p:cNvPr>
          <p:cNvSpPr txBox="1"/>
          <p:nvPr/>
        </p:nvSpPr>
        <p:spPr>
          <a:xfrm>
            <a:off x="1437774" y="209553"/>
            <a:ext cx="3820852"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3C77B5A7-5CB4-437E-BBFC-6FE6969E2F5F}"/>
              </a:ext>
            </a:extLst>
          </p:cNvPr>
          <p:cNvSpPr txBox="1"/>
          <p:nvPr/>
        </p:nvSpPr>
        <p:spPr>
          <a:xfrm>
            <a:off x="831650" y="1675088"/>
            <a:ext cx="3752150" cy="1361909"/>
          </a:xfrm>
          <a:prstGeom prst="rect">
            <a:avLst/>
          </a:prstGeom>
          <a:noFill/>
        </p:spPr>
        <p:txBody>
          <a:bodyPr wrap="square" lIns="68574" tIns="34289" rIns="68574" bIns="34289" rtlCol="0">
            <a:spAutoFit/>
          </a:bodyPr>
          <a:lstStyle/>
          <a:p>
            <a:pPr defTabSz="68561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2135" b="94997" l="4313" r="100000">
                        <a14:foregroundMark x1="64625" y1="83656" x2="71563" y2="78185"/>
                        <a14:foregroundMark x1="68375" y1="86124" x2="74438" y2="83055"/>
                      </a14:backgroundRemoval>
                    </a14:imgEffect>
                  </a14:imgLayer>
                </a14:imgProps>
              </a:ext>
              <a:ext uri="{28A0092B-C50C-407E-A947-70E740481C1C}">
                <a14:useLocalDpi xmlns:a14="http://schemas.microsoft.com/office/drawing/2010/main" val="0"/>
              </a:ext>
            </a:extLst>
          </a:blip>
          <a:stretch>
            <a:fillRect/>
          </a:stretch>
        </p:blipFill>
        <p:spPr>
          <a:xfrm>
            <a:off x="4038600" y="546027"/>
            <a:ext cx="5315280" cy="4979753"/>
          </a:xfrm>
          <a:prstGeom prst="rect">
            <a:avLst/>
          </a:prstGeom>
        </p:spPr>
      </p:pic>
    </p:spTree>
    <p:extLst>
      <p:ext uri="{BB962C8B-B14F-4D97-AF65-F5344CB8AC3E}">
        <p14:creationId xmlns:p14="http://schemas.microsoft.com/office/powerpoint/2010/main" val="9252355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8668" y="97677"/>
            <a:ext cx="550116" cy="492874"/>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61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p>
        </p:txBody>
      </p:sp>
      <p:sp>
        <p:nvSpPr>
          <p:cNvPr id="10"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ea typeface="Arial-Rounded" panose="020B0500000000000000" pitchFamily="34" charset="0"/>
                <a:cs typeface="Arial-Rounded" panose="020B0500000000000000" pitchFamily="34" charset="0"/>
              </a:rPr>
              <a:t>Bài</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giảng</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thiết</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kế</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bởi</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Vũ</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Hồng</a:t>
            </a:r>
            <a:endParaRPr lang="en-US" sz="2000" dirty="0">
              <a:solidFill>
                <a:prstClr val="black"/>
              </a:solidFill>
              <a:ea typeface="Arial-Rounded" panose="020B0500000000000000" pitchFamily="34" charset="0"/>
              <a:cs typeface="Arial-Rounded" panose="020B0500000000000000" pitchFamily="34" charset="0"/>
            </a:endParaRPr>
          </a:p>
          <a:p>
            <a:r>
              <a:rPr lang="en-US" sz="2000" dirty="0">
                <a:solidFill>
                  <a:prstClr val="black"/>
                </a:solidFill>
                <a:ea typeface="Arial-Rounded" panose="020B0500000000000000" pitchFamily="34" charset="0"/>
                <a:cs typeface="Arial-Rounded" panose="020B0500000000000000" pitchFamily="34" charset="0"/>
              </a:rPr>
              <a:t>LH: FB </a:t>
            </a:r>
            <a:r>
              <a:rPr lang="en-US" sz="2000" dirty="0" err="1">
                <a:solidFill>
                  <a:prstClr val="black"/>
                </a:solidFill>
                <a:ea typeface="Arial-Rounded" panose="020B0500000000000000" pitchFamily="34" charset="0"/>
                <a:cs typeface="Arial-Rounded" panose="020B0500000000000000" pitchFamily="34" charset="0"/>
              </a:rPr>
              <a:t>Vũ</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Hồng</a:t>
            </a:r>
            <a:r>
              <a:rPr lang="en-US" sz="2000" dirty="0">
                <a:solidFill>
                  <a:prstClr val="black"/>
                </a:solidFill>
                <a:ea typeface="Arial-Rounded" panose="020B0500000000000000" pitchFamily="34" charset="0"/>
                <a:cs typeface="Arial-Rounded" panose="020B0500000000000000" pitchFamily="34" charset="0"/>
              </a:rPr>
              <a:t> | </a:t>
            </a:r>
            <a:r>
              <a:rPr lang="en-US" sz="2000" dirty="0">
                <a:solidFill>
                  <a:prstClr val="black"/>
                </a:solidFill>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ea typeface="Arial-Rounded" panose="020B0500000000000000" pitchFamily="34" charset="0"/>
                <a:cs typeface="Arial-Rounded" panose="020B0500000000000000" pitchFamily="34" charset="0"/>
              </a:rPr>
              <a:t> | </a:t>
            </a:r>
            <a:r>
              <a:rPr lang="en-US" sz="2000" dirty="0">
                <a:solidFill>
                  <a:prstClr val="black"/>
                </a:solidFill>
                <a:ea typeface="Arial-Rounded" panose="020B0500000000000000" pitchFamily="34" charset="0"/>
                <a:cs typeface="Arial-Rounded" panose="020B0500000000000000" pitchFamily="34" charset="0"/>
                <a:hlinkClick r:id="rId4"/>
              </a:rPr>
              <a:t>hongvu7219@gmail.com</a:t>
            </a:r>
            <a:r>
              <a:rPr lang="en-US" sz="2000" dirty="0">
                <a:solidFill>
                  <a:prstClr val="black"/>
                </a:solidFill>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ình ảnh Ông Nội Hạnh Phúc Và Cháu Trai Ba Thiết Kế Minh Họa, Vẽ Tay, Minh  Họa, Không Ai miễn phí tải tập tin PNG PSDComment và Vector">
            <a:extLst>
              <a:ext uri="{FF2B5EF4-FFF2-40B4-BE49-F238E27FC236}">
                <a16:creationId xmlns:a16="http://schemas.microsoft.com/office/drawing/2014/main" xmlns="" id="{B89A4BA5-9C17-4C5A-8F97-06C50164105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833">
                        <a14:foregroundMark x1="82500" y1="29583" x2="85500" y2="35667"/>
                        <a14:foregroundMark x1="90833" y1="32583" x2="89833" y2="38250"/>
                      </a14:backgroundRemoval>
                    </a14:imgEffect>
                  </a14:imgLayer>
                </a14:imgProps>
              </a:ext>
              <a:ext uri="{28A0092B-C50C-407E-A947-70E740481C1C}">
                <a14:useLocalDpi xmlns:a14="http://schemas.microsoft.com/office/drawing/2010/main" val="0"/>
              </a:ext>
            </a:extLst>
          </a:blip>
          <a:srcRect/>
          <a:stretch>
            <a:fillRect/>
          </a:stretch>
        </p:blipFill>
        <p:spPr bwMode="auto">
          <a:xfrm>
            <a:off x="-280059" y="568534"/>
            <a:ext cx="5734247" cy="573424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a:xfrm>
            <a:off x="838200" y="416131"/>
            <a:ext cx="3276600" cy="1143000"/>
          </a:xfrm>
          <a:prstGeom prst="wedgeRoundRectCallout">
            <a:avLst>
              <a:gd name="adj1" fmla="val -11015"/>
              <a:gd name="adj2" fmla="val 124837"/>
              <a:gd name="adj3" fmla="val 16667"/>
            </a:avLst>
          </a:prstGeom>
          <a:solidFill>
            <a:srgbClr val="92D05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10"/>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Kể cho người thân về thầy giáo sẻ trong câu chuyện trên</a:t>
            </a:r>
            <a:r>
              <a:rPr lang="vi-VN"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ular Callout 13"/>
          <p:cNvSpPr/>
          <p:nvPr/>
        </p:nvSpPr>
        <p:spPr>
          <a:xfrm>
            <a:off x="5181600" y="1581150"/>
            <a:ext cx="3733800" cy="1587577"/>
          </a:xfrm>
          <a:prstGeom prst="wedgeRoundRectCallout">
            <a:avLst>
              <a:gd name="adj1" fmla="val -68540"/>
              <a:gd name="adj2" fmla="val 45170"/>
              <a:gd name="adj3" fmla="val 16667"/>
            </a:avLst>
          </a:prstGeom>
          <a:solidFill>
            <a:srgbClr val="FFCCCC"/>
          </a:solidFill>
          <a:ln>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333"/>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 giáo sẻ là người rất tâm huyết và nhiệt tình</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15270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15">
            <a:extLst>
              <a:ext uri="{FF2B5EF4-FFF2-40B4-BE49-F238E27FC236}">
                <a16:creationId xmlns:a16="http://schemas.microsoft.com/office/drawing/2014/main" xmlns="" id="{565A3903-21F8-406F-8CDD-FF25013B8D45}"/>
              </a:ext>
            </a:extLst>
          </p:cNvPr>
          <p:cNvSpPr>
            <a:spLocks noChangeArrowheads="1"/>
          </p:cNvSpPr>
          <p:nvPr/>
        </p:nvSpPr>
        <p:spPr bwMode="auto">
          <a:xfrm>
            <a:off x="4572000" y="737755"/>
            <a:ext cx="39147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defRPr>
            </a:lvl1pPr>
            <a:lvl2pPr marL="685800" indent="-228600" defTabSz="547688">
              <a:lnSpc>
                <a:spcPct val="90000"/>
              </a:lnSpc>
              <a:spcBef>
                <a:spcPts val="500"/>
              </a:spcBef>
              <a:buFont typeface="Arial" panose="020B0604020202020204" pitchFamily="34" charset="0"/>
              <a:buChar char="•"/>
              <a:defRPr sz="2400">
                <a:solidFill>
                  <a:schemeClr val="tx1"/>
                </a:solidFill>
                <a:latin typeface="DengXian" panose="02010600030101010101" pitchFamily="2" charset="-122"/>
              </a:defRPr>
            </a:lvl2pPr>
            <a:lvl3pPr marL="1143000" indent="-228600" defTabSz="547688">
              <a:lnSpc>
                <a:spcPct val="90000"/>
              </a:lnSpc>
              <a:spcBef>
                <a:spcPts val="500"/>
              </a:spcBef>
              <a:buFont typeface="Arial" panose="020B0604020202020204" pitchFamily="34" charset="0"/>
              <a:buChar char="•"/>
              <a:defRPr sz="2000">
                <a:solidFill>
                  <a:schemeClr val="tx1"/>
                </a:solidFill>
                <a:latin typeface="DengXian" panose="02010600030101010101" pitchFamily="2" charset="-122"/>
              </a:defRPr>
            </a:lvl3pPr>
            <a:lvl4pPr marL="1600200" indent="-228600" defTabSz="547688">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4pPr>
            <a:lvl5pPr marL="2057400" indent="-228600" defTabSz="547688">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5pPr>
            <a:lvl6pPr marL="2514600" indent="-228600" defTabSz="547688"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6pPr>
            <a:lvl7pPr marL="2971800" indent="-228600" defTabSz="547688"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7pPr>
            <a:lvl8pPr marL="3429000" indent="-228600" defTabSz="547688"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8pPr>
            <a:lvl9pPr marL="3886200" indent="-228600" defTabSz="547688"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9pPr>
          </a:lstStyle>
          <a:p>
            <a:pPr algn="ctr" fontAlgn="base">
              <a:lnSpc>
                <a:spcPct val="150000"/>
              </a:lnSpc>
              <a:spcBef>
                <a:spcPct val="0"/>
              </a:spcBef>
              <a:spcAft>
                <a:spcPct val="0"/>
              </a:spcAft>
              <a:buFontTx/>
              <a:buNone/>
              <a:defRPr/>
            </a:pPr>
            <a:r>
              <a:rPr lang="en-US" altLang="zh-CN" sz="6000" b="1" dirty="0" err="1">
                <a:solidFill>
                  <a:srgbClr val="FF5050"/>
                </a:solidFill>
                <a:latin typeface="Arial-Rounded" panose="020B0500000000000000" pitchFamily="34" charset="0"/>
                <a:ea typeface="SimSun" panose="02010600030101010101" pitchFamily="2" charset="-122"/>
              </a:rPr>
              <a:t>Củng</a:t>
            </a:r>
            <a:r>
              <a:rPr lang="en-US" altLang="zh-CN" sz="6000" b="1" dirty="0">
                <a:solidFill>
                  <a:srgbClr val="FF5050"/>
                </a:solidFill>
                <a:latin typeface="Arial-Rounded" panose="020B0500000000000000" pitchFamily="34" charset="0"/>
                <a:ea typeface="SimSun" panose="02010600030101010101" pitchFamily="2" charset="-122"/>
              </a:rPr>
              <a:t> </a:t>
            </a:r>
            <a:r>
              <a:rPr lang="en-US" altLang="zh-CN" sz="6000" b="1" dirty="0" err="1">
                <a:solidFill>
                  <a:srgbClr val="FF5050"/>
                </a:solidFill>
                <a:latin typeface="Arial-Rounded" panose="020B0500000000000000" pitchFamily="34" charset="0"/>
                <a:ea typeface="SimSun" panose="02010600030101010101" pitchFamily="2" charset="-122"/>
              </a:rPr>
              <a:t>cố</a:t>
            </a:r>
            <a:r>
              <a:rPr lang="en-US" altLang="zh-CN" sz="6000" b="1" dirty="0">
                <a:solidFill>
                  <a:srgbClr val="FF5050"/>
                </a:solidFill>
                <a:latin typeface="Arial-Rounded" panose="020B0500000000000000" pitchFamily="34" charset="0"/>
                <a:ea typeface="SimSun" panose="02010600030101010101" pitchFamily="2" charset="-122"/>
              </a:rPr>
              <a:t> </a:t>
            </a:r>
            <a:r>
              <a:rPr lang="en-US" altLang="zh-CN" sz="6000" b="1" dirty="0" err="1">
                <a:solidFill>
                  <a:srgbClr val="FF5050"/>
                </a:solidFill>
                <a:latin typeface="Arial-Rounded" panose="020B0500000000000000" pitchFamily="34" charset="0"/>
                <a:ea typeface="SimSun" panose="02010600030101010101" pitchFamily="2" charset="-122"/>
              </a:rPr>
              <a:t>và</a:t>
            </a:r>
            <a:r>
              <a:rPr lang="en-US" altLang="zh-CN" sz="6000" b="1" dirty="0">
                <a:solidFill>
                  <a:srgbClr val="FF5050"/>
                </a:solidFill>
                <a:latin typeface="Arial-Rounded" panose="020B0500000000000000" pitchFamily="34" charset="0"/>
                <a:ea typeface="SimSun" panose="02010600030101010101" pitchFamily="2" charset="-122"/>
              </a:rPr>
              <a:t> </a:t>
            </a:r>
            <a:r>
              <a:rPr lang="en-US" altLang="zh-CN" sz="6000" b="1" dirty="0" err="1">
                <a:solidFill>
                  <a:srgbClr val="FF5050"/>
                </a:solidFill>
                <a:latin typeface="Arial-Rounded" panose="020B0500000000000000" pitchFamily="34" charset="0"/>
                <a:ea typeface="SimSun" panose="02010600030101010101" pitchFamily="2" charset="-122"/>
              </a:rPr>
              <a:t>dặn</a:t>
            </a:r>
            <a:r>
              <a:rPr lang="en-US" altLang="zh-CN" sz="6000" b="1" dirty="0">
                <a:solidFill>
                  <a:srgbClr val="FF5050"/>
                </a:solidFill>
                <a:latin typeface="Arial-Rounded" panose="020B0500000000000000" pitchFamily="34" charset="0"/>
                <a:ea typeface="SimSun" panose="02010600030101010101" pitchFamily="2" charset="-122"/>
              </a:rPr>
              <a:t> </a:t>
            </a:r>
            <a:r>
              <a:rPr lang="en-US" altLang="zh-CN" sz="6000" b="1" dirty="0" err="1" smtClean="0">
                <a:solidFill>
                  <a:srgbClr val="FF5050"/>
                </a:solidFill>
                <a:latin typeface="Arial-Rounded" panose="020B0500000000000000" pitchFamily="34" charset="0"/>
                <a:ea typeface="SimSun" panose="02010600030101010101" pitchFamily="2" charset="-122"/>
              </a:rPr>
              <a:t>dò</a:t>
            </a:r>
            <a:endParaRPr lang="zh-CN" altLang="en-US" sz="6000" b="1" dirty="0">
              <a:solidFill>
                <a:srgbClr val="FF5050"/>
              </a:solidFill>
              <a:latin typeface="Arial-Rounded" panose="020B0500000000000000" pitchFamily="34" charset="0"/>
              <a:ea typeface="SimSun" panose="02010600030101010101" pitchFamily="2" charset="-122"/>
            </a:endParaRPr>
          </a:p>
        </p:txBody>
      </p:sp>
      <p:pic>
        <p:nvPicPr>
          <p:cNvPr id="26" name="图片 5">
            <a:extLst>
              <a:ext uri="{FF2B5EF4-FFF2-40B4-BE49-F238E27FC236}">
                <a16:creationId xmlns:a16="http://schemas.microsoft.com/office/drawing/2014/main" xmlns="" id="{D6D94968-F96F-42AB-8584-C688452EEF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63458"/>
            <a:ext cx="4953000" cy="430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120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0"/>
                                  </p:stCondLst>
                                  <p:iterate type="wd">
                                    <p:tmAbs val="200"/>
                                  </p:iterate>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9A91D8D-59DD-4876-830C-509D4953AD83}"/>
              </a:ext>
            </a:extLst>
          </p:cNvPr>
          <p:cNvPicPr>
            <a:picLocks noChangeAspect="1"/>
          </p:cNvPicPr>
          <p:nvPr/>
        </p:nvPicPr>
        <p:blipFill>
          <a:blip r:embed="rId3">
            <a:extLst>
              <a:ext uri="{28A0092B-C50C-407E-A947-70E740481C1C}">
                <a14:useLocalDpi xmlns:a14="http://schemas.microsoft.com/office/drawing/2010/main" val="0"/>
              </a:ext>
            </a:extLst>
          </a:blip>
          <a:srcRect t="10564" r="93723" b="70538"/>
          <a:stretch>
            <a:fillRect/>
          </a:stretch>
        </p:blipFill>
        <p:spPr bwMode="auto">
          <a:xfrm>
            <a:off x="7591425" y="2054225"/>
            <a:ext cx="35718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4">
            <a:extLst>
              <a:ext uri="{FF2B5EF4-FFF2-40B4-BE49-F238E27FC236}">
                <a16:creationId xmlns:a16="http://schemas.microsoft.com/office/drawing/2014/main" xmlns="" id="{251E2F60-7D67-4F94-B612-C559989B09F7}"/>
              </a:ext>
            </a:extLst>
          </p:cNvPr>
          <p:cNvSpPr txBox="1">
            <a:spLocks noChangeArrowheads="1"/>
          </p:cNvSpPr>
          <p:nvPr/>
        </p:nvSpPr>
        <p:spPr bwMode="auto">
          <a:xfrm>
            <a:off x="4495800" y="819150"/>
            <a:ext cx="38655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engXia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engXia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9pPr>
          </a:lstStyle>
          <a:p>
            <a:pPr algn="ctr" eaLnBrk="0" fontAlgn="base" hangingPunct="0">
              <a:lnSpc>
                <a:spcPct val="100000"/>
              </a:lnSpc>
              <a:spcBef>
                <a:spcPct val="0"/>
              </a:spcBef>
              <a:spcAft>
                <a:spcPct val="0"/>
              </a:spcAft>
              <a:buFontTx/>
              <a:buNone/>
              <a:defRPr/>
            </a:pPr>
            <a:r>
              <a:rPr lang="en-US" altLang="zh-CN" sz="5600" b="1">
                <a:solidFill>
                  <a:srgbClr val="FE6D47"/>
                </a:solidFill>
                <a:latin typeface="Arial-Rounded" panose="020B0500000000000000" pitchFamily="34" charset="0"/>
                <a:ea typeface="SimSun" panose="02010600030101010101" pitchFamily="2" charset="-122"/>
                <a:sym typeface="Century Gothic" panose="020B0502020202020204" pitchFamily="34" charset="0"/>
              </a:rPr>
              <a:t>Tạm biệt và hẹn gặp lại</a:t>
            </a:r>
            <a:endParaRPr lang="zh-CN" altLang="en-US" sz="5600" b="1">
              <a:solidFill>
                <a:srgbClr val="FE6D47"/>
              </a:solidFill>
              <a:latin typeface="Arial-Rounded" panose="020B0500000000000000" pitchFamily="34" charset="0"/>
              <a:ea typeface="SimSun" panose="02010600030101010101" pitchFamily="2" charset="-122"/>
              <a:sym typeface="Century Gothic" panose="020B0502020202020204" pitchFamily="34" charset="0"/>
            </a:endParaRPr>
          </a:p>
        </p:txBody>
      </p:sp>
      <p:sp>
        <p:nvSpPr>
          <p:cNvPr id="4"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756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anim calcmode="lin" valueType="num">
                                      <p:cBhvr>
                                        <p:cTn id="13" dur="1500" fill="hold"/>
                                        <p:tgtEl>
                                          <p:spTgt spid="7"/>
                                        </p:tgtEl>
                                        <p:attrNameLst>
                                          <p:attrName>ppt_x</p:attrName>
                                        </p:attrNameLst>
                                      </p:cBhvr>
                                      <p:tavLst>
                                        <p:tav tm="0">
                                          <p:val>
                                            <p:strVal val="#ppt_x"/>
                                          </p:val>
                                        </p:tav>
                                        <p:tav tm="100000">
                                          <p:val>
                                            <p:strVal val="#ppt_x"/>
                                          </p:val>
                                        </p:tav>
                                      </p:tavLst>
                                    </p:anim>
                                    <p:anim calcmode="lin" valueType="num">
                                      <p:cBhvr>
                                        <p:cTn id="14"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143000" y="1123955"/>
            <a:ext cx="2133600" cy="3554819"/>
          </a:xfrm>
          <a:prstGeom prst="rect">
            <a:avLst/>
          </a:prstGeom>
          <a:noFill/>
        </p:spPr>
        <p:txBody>
          <a:bodyPr wrap="square" lIns="91430" tIns="45715" rIns="91430" bIns="45715" rtlCol="0">
            <a:spAutoFit/>
          </a:bodyPr>
          <a:lstStyle/>
          <a:p>
            <a:pPr algn="ctr" defTabSz="914288">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GIAO</a:t>
            </a:r>
          </a:p>
          <a:p>
            <a:pPr algn="ctr" defTabSz="914288">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TIẾP</a:t>
            </a:r>
          </a:p>
          <a:p>
            <a:pPr algn="ctr" defTabSz="914288">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VÀ</a:t>
            </a:r>
          </a:p>
          <a:p>
            <a:pPr algn="ctr" defTabSz="914288">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KẾT</a:t>
            </a:r>
          </a:p>
          <a:p>
            <a:pPr algn="ctr" defTabSz="914288">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NỐI</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22103" y1="9942" x2="16934" y2="15595"/>
                        <a14:foregroundMark x1="65062" y1="4873" x2="67914" y2="17544"/>
                        <a14:foregroundMark x1="20856" y1="12281" x2="41176" y2="25536"/>
                        <a14:foregroundMark x1="75223" y1="16959" x2="76292" y2="31774"/>
                        <a14:foregroundMark x1="70410" y1="13060" x2="76827" y2="16959"/>
                        <a14:foregroundMark x1="70053" y1="15595" x2="83066" y2="15205"/>
                        <a14:foregroundMark x1="89483" y1="25146" x2="94118" y2="32943"/>
                        <a14:foregroundMark x1="95009" y1="51267" x2="91800" y2="70175"/>
                        <a14:foregroundMark x1="95365" y1="62573" x2="92335" y2="71735"/>
                        <a14:foregroundMark x1="81818" y1="50682" x2="75936" y2="65107"/>
                        <a14:foregroundMark x1="70945" y1="52437" x2="72906" y2="66667"/>
                        <a14:foregroundMark x1="85918" y1="50877" x2="87166" y2="64522"/>
                        <a14:foregroundMark x1="69875" y1="53801" x2="69875" y2="74074"/>
                        <a14:foregroundMark x1="72193" y1="75439" x2="80214" y2="71150"/>
                        <a14:foregroundMark x1="85561" y1="71735" x2="82353" y2="75439"/>
                        <a14:foregroundMark x1="15508" y1="81481" x2="40285" y2="63938"/>
                        <a14:foregroundMark x1="22460" y1="82846" x2="35472" y2="89084"/>
                        <a14:foregroundMark x1="5526" y1="63548" x2="28699" y2="53801"/>
                        <a14:backgroundMark x1="40107" y1="98246" x2="46702" y2="99610"/>
                        <a14:backgroundMark x1="97504" y1="37817" x2="98930" y2="56140"/>
                        <a14:backgroundMark x1="59180" y1="98830" x2="51872" y2="99805"/>
                        <a14:backgroundMark x1="47594" y1="99025" x2="50624" y2="99805"/>
                      </a14:backgroundRemoval>
                    </a14:imgEffect>
                  </a14:imgLayer>
                </a14:imgProps>
              </a:ext>
              <a:ext uri="{28A0092B-C50C-407E-A947-70E740481C1C}">
                <a14:useLocalDpi xmlns:a14="http://schemas.microsoft.com/office/drawing/2010/main" val="0"/>
              </a:ext>
            </a:extLst>
          </a:blip>
          <a:srcRect/>
          <a:stretch>
            <a:fillRect/>
          </a:stretch>
        </p:blipFill>
        <p:spPr bwMode="auto">
          <a:xfrm>
            <a:off x="3706959" y="289320"/>
            <a:ext cx="4945192" cy="452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2941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 calcmode="lin" valueType="num">
                                      <p:cBhvr>
                                        <p:cTn id="13" dur="500" fill="hold"/>
                                        <p:tgtEl>
                                          <p:spTgt spid="1026"/>
                                        </p:tgtEl>
                                        <p:attrNameLst>
                                          <p:attrName>style.rotation</p:attrName>
                                        </p:attrNameLst>
                                      </p:cBhvr>
                                      <p:tavLst>
                                        <p:tav tm="0">
                                          <p:val>
                                            <p:fltVal val="90"/>
                                          </p:val>
                                        </p:tav>
                                        <p:tav tm="100000">
                                          <p:val>
                                            <p:fltVal val="0"/>
                                          </p:val>
                                        </p:tav>
                                      </p:tavLst>
                                    </p:anim>
                                    <p:animEffect transition="in" filter="fade">
                                      <p:cBhvr>
                                        <p:cTn id="14" dur="500"/>
                                        <p:tgtEl>
                                          <p:spTgt spid="1026"/>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2">
            <a:extLst>
              <a:ext uri="{FF2B5EF4-FFF2-40B4-BE49-F238E27FC236}">
                <a16:creationId xmlns:a16="http://schemas.microsoft.com/office/drawing/2014/main" xmlns="" id="{A21FF4DC-AA0C-4B07-BE0C-4B9F25E2D5AF}"/>
              </a:ext>
            </a:extLst>
          </p:cNvPr>
          <p:cNvSpPr txBox="1">
            <a:spLocks noChangeArrowheads="1"/>
          </p:cNvSpPr>
          <p:nvPr/>
        </p:nvSpPr>
        <p:spPr bwMode="auto">
          <a:xfrm>
            <a:off x="1676400" y="306369"/>
            <a:ext cx="6248400" cy="47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04" tIns="45642" rIns="91204" bIns="45642">
            <a:spAutoFit/>
          </a:bodyPr>
          <a:lstStyle>
            <a:lvl1pPr defTabSz="912813">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DengXian"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DengXian"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9pPr>
          </a:lstStyle>
          <a:p>
            <a:pPr algn="ctr" fontAlgn="base">
              <a:lnSpc>
                <a:spcPct val="100000"/>
              </a:lnSpc>
              <a:spcBef>
                <a:spcPct val="0"/>
              </a:spcBef>
              <a:spcAft>
                <a:spcPct val="0"/>
              </a:spcAft>
              <a:buFontTx/>
              <a:buNone/>
              <a:defRPr/>
            </a:pPr>
            <a:r>
              <a:rPr lang="en-US" altLang="en-US" sz="2500" b="1" dirty="0" err="1">
                <a:solidFill>
                  <a:srgbClr val="0000FF"/>
                </a:solidFill>
                <a:latin typeface="HP001 4 hàng" pitchFamily="34" charset="0"/>
                <a:cs typeface="Arial" panose="020B0604020202020204" pitchFamily="34" charset="0"/>
              </a:rPr>
              <a:t>Thứ</a:t>
            </a:r>
            <a:r>
              <a:rPr lang="en-US" altLang="en-US" sz="2500" b="1" dirty="0">
                <a:solidFill>
                  <a:srgbClr val="0000FF"/>
                </a:solidFill>
                <a:latin typeface="HP001 4 hàng" pitchFamily="34" charset="0"/>
                <a:cs typeface="Arial" panose="020B0604020202020204" pitchFamily="34" charset="0"/>
              </a:rPr>
              <a:t>   </a:t>
            </a:r>
            <a:r>
              <a:rPr lang="en-US" altLang="en-US" sz="2500" b="1" dirty="0" err="1">
                <a:solidFill>
                  <a:srgbClr val="0000FF"/>
                </a:solidFill>
                <a:latin typeface="HP001 4 hàng" pitchFamily="34" charset="0"/>
                <a:cs typeface="Arial" panose="020B0604020202020204" pitchFamily="34" charset="0"/>
              </a:rPr>
              <a:t>ngày</a:t>
            </a:r>
            <a:r>
              <a:rPr lang="en-US" altLang="en-US" sz="2500" b="1" dirty="0">
                <a:solidFill>
                  <a:srgbClr val="0000FF"/>
                </a:solidFill>
                <a:latin typeface="HP001 4 hàng" pitchFamily="34" charset="0"/>
                <a:cs typeface="Arial" panose="020B0604020202020204" pitchFamily="34" charset="0"/>
              </a:rPr>
              <a:t>   </a:t>
            </a:r>
            <a:r>
              <a:rPr lang="en-US" altLang="en-US" sz="2500" b="1" dirty="0" err="1">
                <a:solidFill>
                  <a:srgbClr val="0000FF"/>
                </a:solidFill>
                <a:latin typeface="HP001 4 hàng" pitchFamily="34" charset="0"/>
                <a:cs typeface="Arial" panose="020B0604020202020204" pitchFamily="34" charset="0"/>
              </a:rPr>
              <a:t>tháng</a:t>
            </a:r>
            <a:r>
              <a:rPr lang="en-US" altLang="en-US" sz="2500" b="1" dirty="0">
                <a:solidFill>
                  <a:srgbClr val="0000FF"/>
                </a:solidFill>
                <a:latin typeface="HP001 4 hàng" pitchFamily="34" charset="0"/>
                <a:cs typeface="Arial" panose="020B0604020202020204" pitchFamily="34" charset="0"/>
              </a:rPr>
              <a:t>   </a:t>
            </a:r>
            <a:r>
              <a:rPr lang="en-US" altLang="en-US" sz="2500" b="1" dirty="0" err="1">
                <a:solidFill>
                  <a:srgbClr val="0000FF"/>
                </a:solidFill>
                <a:latin typeface="HP001 4 hàng" pitchFamily="34" charset="0"/>
                <a:cs typeface="Arial" panose="020B0604020202020204" pitchFamily="34" charset="0"/>
              </a:rPr>
              <a:t>năm</a:t>
            </a:r>
            <a:r>
              <a:rPr lang="en-US" altLang="en-US" sz="2500" b="1" dirty="0">
                <a:solidFill>
                  <a:srgbClr val="0000FF"/>
                </a:solidFill>
                <a:latin typeface="HP001 4 hàng" pitchFamily="34" charset="0"/>
                <a:cs typeface="Arial" panose="020B0604020202020204" pitchFamily="34" charset="0"/>
              </a:rPr>
              <a:t> </a:t>
            </a:r>
            <a:r>
              <a:rPr lang="en-US" altLang="en-US" sz="2500" b="1" dirty="0" smtClean="0">
                <a:solidFill>
                  <a:srgbClr val="0000FF"/>
                </a:solidFill>
                <a:latin typeface="HP001 4 hàng" pitchFamily="34" charset="0"/>
                <a:cs typeface="Arial" panose="020B0604020202020204" pitchFamily="34" charset="0"/>
              </a:rPr>
              <a:t>2022</a:t>
            </a:r>
            <a:endParaRPr lang="en-US" altLang="en-US" sz="2500" b="1" dirty="0">
              <a:solidFill>
                <a:srgbClr val="0000FF"/>
              </a:solidFill>
              <a:latin typeface="HP001 4 hàng" pitchFamily="34" charset="0"/>
              <a:cs typeface="Arial" panose="020B0604020202020204" pitchFamily="34" charset="0"/>
            </a:endParaRPr>
          </a:p>
        </p:txBody>
      </p:sp>
      <p:sp>
        <p:nvSpPr>
          <p:cNvPr id="6"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extLst>
          </p:cNvPr>
          <p:cNvSpPr/>
          <p:nvPr/>
        </p:nvSpPr>
        <p:spPr>
          <a:xfrm>
            <a:off x="3787426" y="1423407"/>
            <a:ext cx="5356574" cy="2185235"/>
          </a:xfrm>
          <a:prstGeom prst="rect">
            <a:avLst/>
          </a:prstGeom>
          <a:noFill/>
          <a:ln w="12700" cap="flat" cmpd="sng" algn="ctr">
            <a:noFill/>
            <a:prstDash val="solid"/>
            <a:miter lim="800000"/>
          </a:ln>
          <a:effectLst/>
        </p:spPr>
        <p:txBody>
          <a:bodyPr lIns="91380" tIns="45695" rIns="91380" bIns="45695" anchor="ctr"/>
          <a:lstStyle/>
          <a:p>
            <a:pPr algn="ctr" defTabSz="1218269">
              <a:lnSpc>
                <a:spcPct val="150000"/>
              </a:lnSpc>
              <a:defRPr/>
            </a:pPr>
            <a:r>
              <a:rPr lang="en-US" sz="35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5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5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r>
              <a:rPr lang="en-US" sz="35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 </a:t>
            </a:r>
            <a:r>
              <a:rPr lang="en-US" sz="35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5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4)</a:t>
            </a:r>
          </a:p>
          <a:p>
            <a:pPr algn="ctr" defTabSz="913724">
              <a:lnSpc>
                <a:spcPct val="150000"/>
              </a:lnSpc>
              <a:defRPr/>
            </a:pP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Nói</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nghe</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615948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8E6CC1F1-17FC-4C83-A22E-063FDDCE8D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752475"/>
            <a:ext cx="39243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461;p28">
            <a:extLst>
              <a:ext uri="{FF2B5EF4-FFF2-40B4-BE49-F238E27FC236}">
                <a16:creationId xmlns:a16="http://schemas.microsoft.com/office/drawing/2014/main" xmlns="" id="{DED0CC6F-7F11-4659-8DCB-D49E7F5F5A74}"/>
              </a:ext>
            </a:extLst>
          </p:cNvPr>
          <p:cNvSpPr txBox="1">
            <a:spLocks noChangeArrowheads="1"/>
          </p:cNvSpPr>
          <p:nvPr/>
        </p:nvSpPr>
        <p:spPr bwMode="auto">
          <a:xfrm>
            <a:off x="34925" y="1258888"/>
            <a:ext cx="51816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5" tIns="121785" rIns="121785" bIns="121785"/>
          <a:lstStyle>
            <a:lvl1pPr defTabSz="912813">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defRPr>
            </a:lvl1pPr>
            <a:lvl2pPr marL="914400" indent="-393700" defTabSz="912813">
              <a:lnSpc>
                <a:spcPct val="90000"/>
              </a:lnSpc>
              <a:spcBef>
                <a:spcPts val="500"/>
              </a:spcBef>
              <a:buFont typeface="Arial" panose="020B0604020202020204" pitchFamily="34" charset="0"/>
              <a:buChar char="•"/>
              <a:defRPr sz="2400">
                <a:solidFill>
                  <a:schemeClr val="tx1"/>
                </a:solidFill>
                <a:latin typeface="DengXian" panose="02010600030101010101" pitchFamily="2" charset="-122"/>
              </a:defRPr>
            </a:lvl2pPr>
            <a:lvl3pPr marL="1371600" indent="-393700" defTabSz="912813">
              <a:lnSpc>
                <a:spcPct val="90000"/>
              </a:lnSpc>
              <a:spcBef>
                <a:spcPts val="500"/>
              </a:spcBef>
              <a:buFont typeface="Arial" panose="020B0604020202020204" pitchFamily="34" charset="0"/>
              <a:buChar char="•"/>
              <a:defRPr sz="2000">
                <a:solidFill>
                  <a:schemeClr val="tx1"/>
                </a:solidFill>
                <a:latin typeface="DengXian" panose="02010600030101010101" pitchFamily="2" charset="-122"/>
              </a:defRPr>
            </a:lvl3pPr>
            <a:lvl4pPr marL="1828800" indent="-3937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4pPr>
            <a:lvl5pPr marL="2286000" indent="-393700" defTabSz="912813">
              <a:lnSpc>
                <a:spcPct val="90000"/>
              </a:lnSpc>
              <a:spcBef>
                <a:spcPts val="500"/>
              </a:spcBef>
              <a:buFont typeface="Arial" panose="020B0604020202020204" pitchFamily="34" charset="0"/>
              <a:buChar char="•"/>
              <a:defRPr>
                <a:solidFill>
                  <a:schemeClr val="tx1"/>
                </a:solidFill>
                <a:latin typeface="DengXian" panose="02010600030101010101" pitchFamily="2" charset="-122"/>
              </a:defRPr>
            </a:lvl5pPr>
            <a:lvl6pPr marL="27432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6pPr>
            <a:lvl7pPr marL="32004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7pPr>
            <a:lvl8pPr marL="36576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8pPr>
            <a:lvl9pPr marL="4114800" indent="-3937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defRPr>
            </a:lvl9pPr>
          </a:lstStyle>
          <a:p>
            <a:pPr algn="ctr" fontAlgn="base">
              <a:lnSpc>
                <a:spcPct val="100000"/>
              </a:lnSpc>
              <a:spcBef>
                <a:spcPts val="600"/>
              </a:spcBef>
              <a:spcAft>
                <a:spcPct val="0"/>
              </a:spcAft>
              <a:buClr>
                <a:srgbClr val="4472C4"/>
              </a:buClr>
              <a:buSzPts val="2600"/>
              <a:buFont typeface="Chivo Light"/>
              <a:buNone/>
              <a:defRPr/>
            </a:pPr>
            <a:r>
              <a:rPr lang="en-US" altLang="en-US" sz="8500" dirty="0" err="1">
                <a:solidFill>
                  <a:srgbClr val="181717"/>
                </a:solidFill>
                <a:latin typeface="Arial-Rounded" panose="020B0500000000000000" pitchFamily="34" charset="0"/>
                <a:cs typeface="Arial-Rounded" panose="020B0500000000000000" pitchFamily="34" charset="0"/>
                <a:sym typeface="Chivo Light"/>
              </a:rPr>
              <a:t>Tiết</a:t>
            </a:r>
            <a:r>
              <a:rPr lang="en-US" altLang="en-US" sz="8500" dirty="0">
                <a:solidFill>
                  <a:srgbClr val="181717"/>
                </a:solidFill>
                <a:latin typeface="Arial-Rounded" panose="020B0500000000000000" pitchFamily="34" charset="0"/>
                <a:cs typeface="Arial-Rounded" panose="020B0500000000000000" pitchFamily="34" charset="0"/>
                <a:sym typeface="Chivo Light"/>
              </a:rPr>
              <a:t> 4</a:t>
            </a:r>
            <a:endParaRPr lang="en-US" altLang="en-US" sz="8500" dirty="0">
              <a:solidFill>
                <a:srgbClr val="FF0000"/>
              </a:solidFill>
              <a:latin typeface="Arial-Rounded" panose="020B0500000000000000" pitchFamily="34" charset="0"/>
              <a:cs typeface="Arial-Rounded" panose="020B0500000000000000" pitchFamily="34" charset="0"/>
              <a:sym typeface="Chivo Light"/>
            </a:endParaRPr>
          </a:p>
        </p:txBody>
      </p:sp>
      <p:sp>
        <p:nvSpPr>
          <p:cNvPr id="4" name="TextBox 1"/>
          <p:cNvSpPr txBox="1"/>
          <p:nvPr/>
        </p:nvSpPr>
        <p:spPr>
          <a:xfrm>
            <a:off x="-2150918" y="1005730"/>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6518" y="398481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6185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90"/>
                                          </p:val>
                                        </p:tav>
                                        <p:tav tm="100000">
                                          <p:val>
                                            <p:fltVal val="0"/>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571999" y="682820"/>
            <a:ext cx="3657600" cy="3554785"/>
          </a:xfrm>
          <a:prstGeom prst="rect">
            <a:avLst/>
          </a:prstGeom>
        </p:spPr>
        <p:txBody>
          <a:bodyPr wrap="square" lIns="91406" tIns="45703" rIns="91406" bIns="45703">
            <a:spAutoFit/>
          </a:bodyPr>
          <a:lstStyle/>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SGK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065652"/>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4238625" y="587222"/>
            <a:ext cx="4324350" cy="4270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9" name="Group 8"/>
          <p:cNvGrpSpPr/>
          <p:nvPr/>
        </p:nvGrpSpPr>
        <p:grpSpPr>
          <a:xfrm>
            <a:off x="5303905" y="189931"/>
            <a:ext cx="2193794" cy="602468"/>
            <a:chOff x="5105400" y="48170"/>
            <a:chExt cx="2193794" cy="602468"/>
          </a:xfrm>
        </p:grpSpPr>
        <p:grpSp>
          <p:nvGrpSpPr>
            <p:cNvPr id="13" name="组合 12">
              <a:extLst>
                <a:ext uri="{FF2B5EF4-FFF2-40B4-BE49-F238E27FC236}">
                  <a16:creationId xmlns:lc="http://schemas.openxmlformats.org/drawingml/2006/lockedCanvas" xmlns:a16="http://schemas.microsoft.com/office/drawing/2014/main" xmlns=""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lc="http://schemas.openxmlformats.org/drawingml/2006/lockedCanvas" xmlns:a16="http://schemas.microsoft.com/office/drawing/2014/main" xmln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5" name="文本框 14">
                <a:extLst>
                  <a:ext uri="{FF2B5EF4-FFF2-40B4-BE49-F238E27FC236}">
                    <a16:creationId xmlns:lc="http://schemas.openxmlformats.org/drawingml/2006/lockedCanvas" xmlns:a16="http://schemas.microsoft.com/office/drawing/2014/main" xmlns=""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defTabSz="914018"/>
              <a:r>
                <a:rPr lang="en-US" sz="2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
        <p:nvSpPr>
          <p:cNvPr id="11"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7938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82555" y="2764225"/>
            <a:ext cx="2657475" cy="238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57400" y="427540"/>
            <a:ext cx="2630581" cy="237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 xmlns:a16="http://schemas.microsoft.com/office/drawing/2014/main" id="{844695CB-A6C5-8642-8253-33D3ECA4C332}"/>
              </a:ext>
            </a:extLst>
          </p:cNvPr>
          <p:cNvSpPr txBox="1"/>
          <p:nvPr/>
        </p:nvSpPr>
        <p:spPr>
          <a:xfrm>
            <a:off x="2054764" y="-39073"/>
            <a:ext cx="5181600" cy="523220"/>
          </a:xfrm>
          <a:prstGeom prst="rect">
            <a:avLst/>
          </a:prstGeom>
          <a:noFill/>
        </p:spPr>
        <p:txBody>
          <a:bodyPr wrap="square" lIns="91432" tIns="45716" rIns="91432" bIns="45716" rtlCol="0">
            <a:spAutoFit/>
          </a:bodyPr>
          <a:lstStyle/>
          <a:p>
            <a:pPr algn="ctr" defTabSz="914310">
              <a:buClr>
                <a:srgbClr val="000000"/>
              </a:buClr>
              <a:defRPr/>
            </a:pPr>
            <a:r>
              <a:rPr lang="en-US" sz="2800" kern="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Lớp</a:t>
            </a:r>
            <a:r>
              <a:rPr lang="en-US" sz="2800"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2800"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th</a:t>
            </a:r>
            <a:r>
              <a:rPr lang="vi-VN" sz="2800"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ư</a:t>
            </a:r>
            <a:endParaRPr lang="x-none" sz="2800"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5205" y="452268"/>
            <a:ext cx="2619995" cy="227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55270" y="2704131"/>
            <a:ext cx="2673354" cy="2442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89609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nodeType="clickEffect" p14:presetBounceEnd="59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9000">
                                          <p:cBhvr additive="base">
                                            <p:cTn id="14" dur="1000" fill="hold"/>
                                            <p:tgtEl>
                                              <p:spTgt spid="11"/>
                                            </p:tgtEl>
                                            <p:attrNameLst>
                                              <p:attrName>ppt_x</p:attrName>
                                            </p:attrNameLst>
                                          </p:cBhvr>
                                          <p:tavLst>
                                            <p:tav tm="0">
                                              <p:val>
                                                <p:strVal val="0-#ppt_w/2"/>
                                              </p:val>
                                            </p:tav>
                                            <p:tav tm="100000">
                                              <p:val>
                                                <p:strVal val="#ppt_x"/>
                                              </p:val>
                                            </p:tav>
                                          </p:tavLst>
                                        </p:anim>
                                        <p:anim calcmode="lin" valueType="num" p14:bounceEnd="59000">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2" presetClass="entr" presetSubtype="3" fill="hold" nodeType="withEffect" p14:presetBounceEnd="59000">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14:bounceEnd="59000">
                                          <p:cBhvr additive="base">
                                            <p:cTn id="18" dur="1000" fill="hold"/>
                                            <p:tgtEl>
                                              <p:spTgt spid="12"/>
                                            </p:tgtEl>
                                            <p:attrNameLst>
                                              <p:attrName>ppt_x</p:attrName>
                                            </p:attrNameLst>
                                          </p:cBhvr>
                                          <p:tavLst>
                                            <p:tav tm="0">
                                              <p:val>
                                                <p:strVal val="1+#ppt_w/2"/>
                                              </p:val>
                                            </p:tav>
                                            <p:tav tm="100000">
                                              <p:val>
                                                <p:strVal val="#ppt_x"/>
                                              </p:val>
                                            </p:tav>
                                          </p:tavLst>
                                        </p:anim>
                                        <p:anim calcmode="lin" valueType="num" p14:bounceEnd="59000">
                                          <p:cBhvr additive="base">
                                            <p:cTn id="19" dur="1000" fill="hold"/>
                                            <p:tgtEl>
                                              <p:spTgt spid="12"/>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14:presetBounceEnd="59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59000">
                                          <p:cBhvr additive="base">
                                            <p:cTn id="22" dur="1000" fill="hold"/>
                                            <p:tgtEl>
                                              <p:spTgt spid="13"/>
                                            </p:tgtEl>
                                            <p:attrNameLst>
                                              <p:attrName>ppt_x</p:attrName>
                                            </p:attrNameLst>
                                          </p:cBhvr>
                                          <p:tavLst>
                                            <p:tav tm="0">
                                              <p:val>
                                                <p:strVal val="0-#ppt_w/2"/>
                                              </p:val>
                                            </p:tav>
                                            <p:tav tm="100000">
                                              <p:val>
                                                <p:strVal val="#ppt_x"/>
                                              </p:val>
                                            </p:tav>
                                          </p:tavLst>
                                        </p:anim>
                                        <p:anim calcmode="lin" valueType="num" p14:bounceEnd="59000">
                                          <p:cBhvr additive="base">
                                            <p:cTn id="23" dur="10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14:presetBounceEnd="59000">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14:bounceEnd="59000">
                                          <p:cBhvr additive="base">
                                            <p:cTn id="26" dur="1000" fill="hold"/>
                                            <p:tgtEl>
                                              <p:spTgt spid="14"/>
                                            </p:tgtEl>
                                            <p:attrNameLst>
                                              <p:attrName>ppt_x</p:attrName>
                                            </p:attrNameLst>
                                          </p:cBhvr>
                                          <p:tavLst>
                                            <p:tav tm="0">
                                              <p:val>
                                                <p:strVal val="1+#ppt_w/2"/>
                                              </p:val>
                                            </p:tav>
                                            <p:tav tm="100000">
                                              <p:val>
                                                <p:strVal val="#ppt_x"/>
                                              </p:val>
                                            </p:tav>
                                          </p:tavLst>
                                        </p:anim>
                                        <p:anim calcmode="lin" valueType="num" p14:bounceEnd="59000">
                                          <p:cBhvr additive="base">
                                            <p:cTn id="2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2" presetClass="entr" presetSubtype="3"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fill="hold"/>
                                            <p:tgtEl>
                                              <p:spTgt spid="12"/>
                                            </p:tgtEl>
                                            <p:attrNameLst>
                                              <p:attrName>ppt_x</p:attrName>
                                            </p:attrNameLst>
                                          </p:cBhvr>
                                          <p:tavLst>
                                            <p:tav tm="0">
                                              <p:val>
                                                <p:strVal val="1+#ppt_w/2"/>
                                              </p:val>
                                            </p:tav>
                                            <p:tav tm="100000">
                                              <p:val>
                                                <p:strVal val="#ppt_x"/>
                                              </p:val>
                                            </p:tav>
                                          </p:tavLst>
                                        </p:anim>
                                        <p:anim calcmode="lin" valueType="num">
                                          <p:cBhvr additive="base">
                                            <p:cTn id="19" dur="1000" fill="hold"/>
                                            <p:tgtEl>
                                              <p:spTgt spid="12"/>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0-#ppt_w/2"/>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7606" y="33967"/>
            <a:ext cx="6096000"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KỂ CHUYỆN: LỚP HỌC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 TH</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y2mate.com - Kể chuyện Lớp học viết thư lớp 2_4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57400" y="666750"/>
            <a:ext cx="4899103" cy="4436924"/>
          </a:xfrm>
          <a:prstGeom prst="rect">
            <a:avLst/>
          </a:prstGeom>
        </p:spPr>
      </p:pic>
    </p:spTree>
    <p:extLst>
      <p:ext uri="{BB962C8B-B14F-4D97-AF65-F5344CB8AC3E}">
        <p14:creationId xmlns:p14="http://schemas.microsoft.com/office/powerpoint/2010/main" val="29832688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7150"/>
            <a:ext cx="8991600" cy="5109057"/>
          </a:xfrm>
          <a:prstGeom prst="rect">
            <a:avLst/>
          </a:prstGeom>
          <a:ln w="19050">
            <a:solidFill>
              <a:srgbClr val="00B0F0"/>
            </a:solidFill>
          </a:ln>
        </p:spPr>
        <p:txBody>
          <a:bodyPr wrap="square" lIns="91406" tIns="45703" rIns="91406" bIns="45703">
            <a:spAutoFit/>
          </a:bodyPr>
          <a:lstStyle/>
          <a:p>
            <a:pPr algn="ctr" defTabSz="914018"/>
            <a:r>
              <a:rPr lang="en-US" sz="200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0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0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0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Một ngày đẹp trời, sẻ mời các con vật muốn tập viết thư qua học lớp thầy sẻ. Mỗi con vật được phát một cái bút và một miếng vỏ cây sồi. Thầy sẻ nói: “Nào ta bắt đầu”. Học trò nắm chặt bút và chăm chú lắng nghe</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nhớ, khi bắt đầu viết thư, cho bạn bè chẳng hạn, thì phải có </a:t>
            </a:r>
            <a:r>
              <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thân mến</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Sẻ bắt đầu. Tất cả các con vật tỉ mẩn viết </a:t>
            </a:r>
            <a:r>
              <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thân mến</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hỏi thăm, ví dụ như </a:t>
            </a:r>
            <a:r>
              <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khoẻ chứ</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Sẻ ngẫm nghĩ rồi nói. Các con vật lại cắm cúi viết</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 hài lòng</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Hãy viết bất cứ điều gì các bạn muốn, rồi đề tên các bạn ở cuối thư nhé</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con vật sốt sắng gật gù, cố gắng khắc ghi từng lời</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Sau đó, sẽ hướng dẫn các con vật cách nhờ gió gửi thư. Các con vật cảm ơn sẻ và trở về nhà</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Sẻ vừa về tới nhà thì các lá thư mà học trò gửi tới cho mình được gió chuyển đến. Sẻ cảm động lắm, gửi lại thư cho từng trò, trên đó viết những chữ to tướng</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trò thân mến</a:t>
            </a:r>
            <a:r>
              <a:rPr lang="vi-VN"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ơn các trò rất nhiều</a:t>
            </a:r>
            <a:r>
              <a:rPr lang="vi-VN"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333"/>
            <a:r>
              <a:rPr lang="vi-VN"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 giáo sẻ</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333"/>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1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Tun Te-le-gon</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3245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TotalTime>
  <Words>1816</Words>
  <Application>Microsoft Office PowerPoint</Application>
  <PresentationFormat>On-screen Show (16:9)</PresentationFormat>
  <Paragraphs>238</Paragraphs>
  <Slides>29</Slides>
  <Notes>28</Notes>
  <HiddenSlides>0</HiddenSlides>
  <MMClips>10</MMClips>
  <ScaleCrop>false</ScaleCrop>
  <HeadingPairs>
    <vt:vector size="4" baseType="variant">
      <vt:variant>
        <vt:lpstr>Theme</vt:lpstr>
      </vt:variant>
      <vt:variant>
        <vt:i4>8</vt:i4>
      </vt:variant>
      <vt:variant>
        <vt:lpstr>Slide Titles</vt:lpstr>
      </vt:variant>
      <vt:variant>
        <vt:i4>29</vt:i4>
      </vt:variant>
    </vt:vector>
  </HeadingPairs>
  <TitlesOfParts>
    <vt:vector size="37" baseType="lpstr">
      <vt:lpstr>3_Office 主题​​</vt:lpstr>
      <vt:lpstr>4_Office 主题​​</vt:lpstr>
      <vt:lpstr>Office 主题​​</vt:lpstr>
      <vt:lpstr>1_Office 主题</vt:lpstr>
      <vt:lpstr>4_Office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21</cp:revision>
  <dcterms:created xsi:type="dcterms:W3CDTF">2021-12-05T03:53:04Z</dcterms:created>
  <dcterms:modified xsi:type="dcterms:W3CDTF">2021-12-19T15:26:45Z</dcterms:modified>
</cp:coreProperties>
</file>