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8" r:id="rId2"/>
  </p:sldMasterIdLst>
  <p:notesMasterIdLst>
    <p:notesMasterId r:id="rId20"/>
  </p:notesMasterIdLst>
  <p:sldIdLst>
    <p:sldId id="2007577192" r:id="rId3"/>
    <p:sldId id="2007577189" r:id="rId4"/>
    <p:sldId id="2007577176" r:id="rId5"/>
    <p:sldId id="2007577179" r:id="rId6"/>
    <p:sldId id="2007577175" r:id="rId7"/>
    <p:sldId id="2007577180" r:id="rId8"/>
    <p:sldId id="2007577181" r:id="rId9"/>
    <p:sldId id="2007577182" r:id="rId10"/>
    <p:sldId id="583" r:id="rId11"/>
    <p:sldId id="2007577193" r:id="rId12"/>
    <p:sldId id="2007577191" r:id="rId13"/>
    <p:sldId id="2007577194" r:id="rId14"/>
    <p:sldId id="2007577152" r:id="rId15"/>
    <p:sldId id="2007577174" r:id="rId16"/>
    <p:sldId id="281" r:id="rId17"/>
    <p:sldId id="417" r:id="rId18"/>
    <p:sldId id="2007577195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F520A"/>
    <a:srgbClr val="FF33CC"/>
    <a:srgbClr val="000066"/>
    <a:srgbClr val="FF6600"/>
    <a:srgbClr val="FF3399"/>
    <a:srgbClr val="99FF66"/>
    <a:srgbClr val="CCFF99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2888" y="1431925"/>
            <a:ext cx="6872287" cy="3865563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6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348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15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15/03/2023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218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6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1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6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4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5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1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44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4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15/03/2023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3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380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15/03/2023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0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899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5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15/03/2023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8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0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15/03/2023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655" r:id="rId6"/>
    <p:sldLayoutId id="2147483741" r:id="rId7"/>
    <p:sldLayoutId id="214748374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53101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37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70" y="402488"/>
            <a:ext cx="9745276" cy="6104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" y="3314682"/>
            <a:ext cx="12143107" cy="35433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936103" y="538717"/>
            <a:ext cx="10374941" cy="1929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93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7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CHÀO MỪNG CÁC </a:t>
            </a:r>
            <a:r>
              <a:rPr kumimoji="0" lang="en-US" altLang="zh-CN" sz="477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EM</a:t>
            </a:r>
          </a:p>
          <a:p>
            <a:pPr marL="0" marR="0" lvl="0" indent="0" algn="ctr" defTabSz="108593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7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 ĐẾN VỚI TIẾT HỌC MÔN TOÁN</a:t>
            </a:r>
            <a:endParaRPr kumimoji="0" lang="en-US" altLang="zh-CN" sz="477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UI" panose="020B0502040204020203" pitchFamily="34" charset="0"/>
              <a:ea typeface="黑体" panose="02010609060101010101" pitchFamily="2" charset="-122"/>
              <a:cs typeface="Segoe UI" panose="020B0502040204020203" pitchFamily="34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021" y="2959661"/>
            <a:ext cx="9227107" cy="354446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234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020" y="4908884"/>
            <a:ext cx="2604288" cy="2008346"/>
          </a:xfrm>
          <a:prstGeom prst="rect">
            <a:avLst/>
          </a:prstGeom>
        </p:spPr>
      </p:pic>
      <p:sp>
        <p:nvSpPr>
          <p:cNvPr id="15" name="圆角矩形 12">
            <a:extLst>
              <a:ext uri="{FF2B5EF4-FFF2-40B4-BE49-F238E27FC236}">
                <a16:creationId xmlns:a16="http://schemas.microsoft.com/office/drawing/2014/main" id="{A00BA63C-F512-4E37-8046-C8318A88308D}"/>
              </a:ext>
            </a:extLst>
          </p:cNvPr>
          <p:cNvSpPr/>
          <p:nvPr/>
        </p:nvSpPr>
        <p:spPr>
          <a:xfrm rot="5400000" flipV="1">
            <a:off x="5133141" y="-2061792"/>
            <a:ext cx="1239519" cy="672147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DB768ADE-C637-4DD9-84D9-1B0BBB85690C}"/>
              </a:ext>
            </a:extLst>
          </p:cNvPr>
          <p:cNvSpPr txBox="1"/>
          <p:nvPr/>
        </p:nvSpPr>
        <p:spPr>
          <a:xfrm flipH="1">
            <a:off x="2513880" y="904571"/>
            <a:ext cx="620177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YÊU CẦU CẦN ĐẠT</a:t>
            </a:r>
          </a:p>
        </p:txBody>
      </p:sp>
      <p:pic>
        <p:nvPicPr>
          <p:cNvPr id="24" name="图片 2" descr="觅元素584a986cb28da">
            <a:extLst>
              <a:ext uri="{FF2B5EF4-FFF2-40B4-BE49-F238E27FC236}">
                <a16:creationId xmlns:a16="http://schemas.microsoft.com/office/drawing/2014/main" id="{684D4A57-97B7-4E72-901A-AF511DEA8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9386" y="2144090"/>
            <a:ext cx="2520315" cy="4379598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19053" y="4333889"/>
            <a:ext cx="6194477" cy="1031367"/>
          </a:xfrm>
          <a:prstGeom prst="homePlate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giải quyết các 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thực tế.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2905483" y="2633085"/>
            <a:ext cx="6208155" cy="827282"/>
          </a:xfrm>
          <a:prstGeom prst="homePlate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được các số có ba chữ số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93624" y="147546"/>
            <a:ext cx="8034475" cy="5906890"/>
          </a:xfrm>
          <a:prstGeom prst="wedgeRoundRectCallout">
            <a:avLst>
              <a:gd name="adj1" fmla="val 57765"/>
              <a:gd name="adj2" fmla="val -7031"/>
              <a:gd name="adj3" fmla="val 16667"/>
            </a:avLst>
          </a:prstGeom>
          <a:solidFill>
            <a:srgbClr val="FFFFFF">
              <a:alpha val="90980"/>
            </a:srgbClr>
          </a:solidFill>
          <a:ln>
            <a:solidFill>
              <a:srgbClr val="FFFFFF">
                <a:alpha val="90980"/>
              </a:srgb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33671" y="406779"/>
            <a:ext cx="691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1. Cho các số: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4064D-DFDE-4C13-BB4B-66F9373B1F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83" b="41783" l="26038" r="36755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</a14:backgroundRemoval>
                    </a14:imgEffect>
                  </a14:imgLayer>
                </a14:imgProps>
              </a:ext>
            </a:extLst>
          </a:blip>
          <a:srcRect l="25135" t="14815" r="61836" b="57219"/>
          <a:stretch/>
        </p:blipFill>
        <p:spPr>
          <a:xfrm>
            <a:off x="1174628" y="1123967"/>
            <a:ext cx="1165511" cy="10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9A258-CE0F-418B-B125-94080C78B9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83" b="41434" l="26038" r="50491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</a14:backgroundRemoval>
                    </a14:imgEffect>
                  </a14:imgLayer>
                </a14:imgProps>
              </a:ext>
            </a:extLst>
          </a:blip>
          <a:srcRect l="39300" t="16260" r="47671" b="55774"/>
          <a:stretch/>
        </p:blipFill>
        <p:spPr>
          <a:xfrm>
            <a:off x="3090564" y="1123967"/>
            <a:ext cx="1165511" cy="1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C1F01-0677-4ED7-B560-E59F8E5B81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006500" y="1123967"/>
            <a:ext cx="1165511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38A637-608C-4632-8EC0-FC50D4B396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6922436" y="1123967"/>
            <a:ext cx="1165511" cy="10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059A1E-E4D9-43D7-8F5F-007B6F36D2CC}"/>
              </a:ext>
            </a:extLst>
          </p:cNvPr>
          <p:cNvSpPr txBox="1"/>
          <p:nvPr/>
        </p:nvSpPr>
        <p:spPr>
          <a:xfrm>
            <a:off x="429199" y="2767564"/>
            <a:ext cx="407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72D58-E847-4D99-8C97-5AC49C53A814}"/>
              </a:ext>
            </a:extLst>
          </p:cNvPr>
          <p:cNvSpPr txBox="1"/>
          <p:nvPr/>
        </p:nvSpPr>
        <p:spPr>
          <a:xfrm>
            <a:off x="429199" y="3723677"/>
            <a:ext cx="336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898F65-F57A-44B4-9132-E7CF5CF7F1B6}"/>
              </a:ext>
            </a:extLst>
          </p:cNvPr>
          <p:cNvSpPr txBox="1"/>
          <p:nvPr/>
        </p:nvSpPr>
        <p:spPr>
          <a:xfrm>
            <a:off x="351511" y="4654126"/>
            <a:ext cx="8580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Sắp xếp các </a:t>
            </a:r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trên 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thứ tự từ lớn đến bé: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3C4F50-A7A3-4A52-B689-DEC733CE9C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6922436" y="1103055"/>
            <a:ext cx="1165511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308BC1-514D-41E7-A8EC-F76FAE308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006500" y="1123967"/>
            <a:ext cx="1165511" cy="10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DE5931-0B5D-42B5-8952-DB9E587C59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83" b="41783" l="26038" r="36755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</a14:backgroundRemoval>
                    </a14:imgEffect>
                  </a14:imgLayer>
                </a14:imgProps>
              </a:ext>
            </a:extLst>
          </a:blip>
          <a:srcRect l="25135" t="14815" r="61836" b="57219"/>
          <a:stretch/>
        </p:blipFill>
        <p:spPr>
          <a:xfrm>
            <a:off x="1174628" y="1123967"/>
            <a:ext cx="1165511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99981-AA81-46A1-A7A2-6EA31B91AF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83" b="41434" l="26038" r="50491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</a14:backgroundRemoval>
                    </a14:imgEffect>
                  </a14:imgLayer>
                </a14:imgProps>
              </a:ext>
            </a:extLst>
          </a:blip>
          <a:srcRect l="39300" t="16260" r="47671" b="55774"/>
          <a:stretch/>
        </p:blipFill>
        <p:spPr>
          <a:xfrm>
            <a:off x="3090564" y="1123967"/>
            <a:ext cx="1165511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197BE9-ECB5-4EAB-8484-92087F6F50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6922436" y="1113511"/>
            <a:ext cx="1165511" cy="10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C7B1FD-863C-416F-9465-99016ACCF1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006500" y="1142319"/>
            <a:ext cx="116551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1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664 0.1888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10937 0.337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1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4237 0.57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5" y="2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208 L 0.18164 0.5699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28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13242 0.5719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8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10209 0.5719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8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: Single Corner Rounded 104">
            <a:extLst>
              <a:ext uri="{FF2B5EF4-FFF2-40B4-BE49-F238E27FC236}">
                <a16:creationId xmlns:a16="http://schemas.microsoft.com/office/drawing/2014/main" id="{E0FEDB06-622C-4081-B966-09FF0A11B76F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A14BAD9-064C-4B06-BEE1-8AEEA2D0BCCA}"/>
              </a:ext>
            </a:extLst>
          </p:cNvPr>
          <p:cNvSpPr/>
          <p:nvPr/>
        </p:nvSpPr>
        <p:spPr>
          <a:xfrm>
            <a:off x="554478" y="291836"/>
            <a:ext cx="11031166" cy="6022512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4696810" y="78466"/>
            <a:ext cx="2239011" cy="586205"/>
            <a:chOff x="2102177" y="171346"/>
            <a:chExt cx="2239011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2" y="171346"/>
              <a:ext cx="1932366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B4C910E-82DD-4D63-9679-581AC06AC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14" t="14499" r="12239"/>
          <a:stretch/>
        </p:blipFill>
        <p:spPr>
          <a:xfrm>
            <a:off x="1823937" y="723037"/>
            <a:ext cx="7986409" cy="54225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40F3FF-D719-4FC4-A471-34D4AF722636}"/>
              </a:ext>
            </a:extLst>
          </p:cNvPr>
          <p:cNvSpPr/>
          <p:nvPr/>
        </p:nvSpPr>
        <p:spPr>
          <a:xfrm>
            <a:off x="5165387" y="1089498"/>
            <a:ext cx="1021404" cy="5136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7162AD-7758-478F-BE52-11940086B0F6}"/>
              </a:ext>
            </a:extLst>
          </p:cNvPr>
          <p:cNvSpPr/>
          <p:nvPr/>
        </p:nvSpPr>
        <p:spPr>
          <a:xfrm>
            <a:off x="7456250" y="1089498"/>
            <a:ext cx="1021404" cy="5136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7A176F-D590-4E0F-8909-38E89CFD7B5B}"/>
              </a:ext>
            </a:extLst>
          </p:cNvPr>
          <p:cNvSpPr/>
          <p:nvPr/>
        </p:nvSpPr>
        <p:spPr>
          <a:xfrm>
            <a:off x="8581417" y="1097288"/>
            <a:ext cx="1021405" cy="5136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12EE76-C510-45DB-AEAF-5B9A6F17AC81}"/>
              </a:ext>
            </a:extLst>
          </p:cNvPr>
          <p:cNvSpPr/>
          <p:nvPr/>
        </p:nvSpPr>
        <p:spPr>
          <a:xfrm>
            <a:off x="5153230" y="2459028"/>
            <a:ext cx="1021404" cy="5136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650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C6534-1574-4A0D-B1AF-17B8603F25E4}"/>
              </a:ext>
            </a:extLst>
          </p:cNvPr>
          <p:cNvSpPr/>
          <p:nvPr/>
        </p:nvSpPr>
        <p:spPr>
          <a:xfrm>
            <a:off x="7444093" y="2459028"/>
            <a:ext cx="1021404" cy="5136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98A2F2-1C34-4FDD-9F67-19F82DF15BA6}"/>
              </a:ext>
            </a:extLst>
          </p:cNvPr>
          <p:cNvSpPr/>
          <p:nvPr/>
        </p:nvSpPr>
        <p:spPr>
          <a:xfrm>
            <a:off x="8561961" y="2466818"/>
            <a:ext cx="1021405" cy="5136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680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D1C725-27D9-4D12-8E52-FD7A3BA4CBB6}"/>
              </a:ext>
            </a:extLst>
          </p:cNvPr>
          <p:cNvSpPr/>
          <p:nvPr/>
        </p:nvSpPr>
        <p:spPr>
          <a:xfrm>
            <a:off x="5162958" y="3875081"/>
            <a:ext cx="1021404" cy="51362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7931D8-4019-45E3-97C9-F08533897223}"/>
              </a:ext>
            </a:extLst>
          </p:cNvPr>
          <p:cNvSpPr/>
          <p:nvPr/>
        </p:nvSpPr>
        <p:spPr>
          <a:xfrm>
            <a:off x="7453821" y="3875081"/>
            <a:ext cx="1021404" cy="51362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C46339-5C7D-4B3E-AB19-BBF7A9CCFAD0}"/>
              </a:ext>
            </a:extLst>
          </p:cNvPr>
          <p:cNvSpPr/>
          <p:nvPr/>
        </p:nvSpPr>
        <p:spPr>
          <a:xfrm>
            <a:off x="8571689" y="3877555"/>
            <a:ext cx="1021405" cy="51362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8D96EA-011D-43F6-960A-4F86F512F6F8}"/>
              </a:ext>
            </a:extLst>
          </p:cNvPr>
          <p:cNvSpPr/>
          <p:nvPr/>
        </p:nvSpPr>
        <p:spPr>
          <a:xfrm>
            <a:off x="4017525" y="5341309"/>
            <a:ext cx="1021404" cy="513628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F6894F-240A-4069-BFAF-D73A9412BC56}"/>
              </a:ext>
            </a:extLst>
          </p:cNvPr>
          <p:cNvSpPr/>
          <p:nvPr/>
        </p:nvSpPr>
        <p:spPr>
          <a:xfrm>
            <a:off x="7444092" y="5351037"/>
            <a:ext cx="1021404" cy="513628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C47D44-8AD4-47B7-ABAD-67A13F4CC871}"/>
              </a:ext>
            </a:extLst>
          </p:cNvPr>
          <p:cNvSpPr/>
          <p:nvPr/>
        </p:nvSpPr>
        <p:spPr>
          <a:xfrm>
            <a:off x="8589523" y="5351037"/>
            <a:ext cx="1021405" cy="513628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216</a:t>
            </a: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Single Corner Rounded 22">
            <a:extLst>
              <a:ext uri="{FF2B5EF4-FFF2-40B4-BE49-F238E27FC236}">
                <a16:creationId xmlns:a16="http://schemas.microsoft.com/office/drawing/2014/main" id="{7F894EF2-F8A2-46E5-801E-8F7DE1DE8F17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0D71B70-C0A6-448E-8DDB-DB8172D529A3}"/>
              </a:ext>
            </a:extLst>
          </p:cNvPr>
          <p:cNvSpPr/>
          <p:nvPr/>
        </p:nvSpPr>
        <p:spPr>
          <a:xfrm>
            <a:off x="335979" y="397375"/>
            <a:ext cx="11520041" cy="583547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0E7F61-5065-41F4-B0F8-4D611A47C969}"/>
              </a:ext>
            </a:extLst>
          </p:cNvPr>
          <p:cNvGrpSpPr/>
          <p:nvPr/>
        </p:nvGrpSpPr>
        <p:grpSpPr>
          <a:xfrm>
            <a:off x="1188777" y="169598"/>
            <a:ext cx="9785111" cy="871262"/>
            <a:chOff x="2072842" y="171346"/>
            <a:chExt cx="9785111" cy="87126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1B2102E-0610-4471-A1BA-4189D27CB1B0}"/>
                </a:ext>
              </a:extLst>
            </p:cNvPr>
            <p:cNvSpPr/>
            <p:nvPr/>
          </p:nvSpPr>
          <p:spPr>
            <a:xfrm>
              <a:off x="2408822" y="171346"/>
              <a:ext cx="9449131" cy="871262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thấp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74304CE-C07F-4056-AE7C-2F27779CE2A0}"/>
                </a:ext>
              </a:extLst>
            </p:cNvPr>
            <p:cNvSpPr/>
            <p:nvPr/>
          </p:nvSpPr>
          <p:spPr>
            <a:xfrm>
              <a:off x="2072842" y="22303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1A4FC-EDD0-4E45-90BF-50360EB8BE54}"/>
              </a:ext>
            </a:extLst>
          </p:cNvPr>
          <p:cNvGrpSpPr/>
          <p:nvPr/>
        </p:nvGrpSpPr>
        <p:grpSpPr>
          <a:xfrm>
            <a:off x="2039720" y="1678021"/>
            <a:ext cx="1614791" cy="3120632"/>
            <a:chOff x="2393003" y="1564695"/>
            <a:chExt cx="1614791" cy="35681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A7E6499-F0E7-4AD2-9812-013298606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711" b="92746" l="10991" r="25419">
                          <a14:foregroundMark x1="14809" y1="54360" x2="14809" y2="54360"/>
                          <a14:foregroundMark x1="17702" y1="50872" x2="17702" y2="50872"/>
                          <a14:foregroundMark x1="15915" y1="53198" x2="15915" y2="53198"/>
                          <a14:foregroundMark x1="20511" y1="53779" x2="20511" y2="53779"/>
                        </a14:backgroundRemoval>
                      </a14:imgEffect>
                    </a14:imgLayer>
                  </a14:imgProps>
                </a:ext>
              </a:extLst>
            </a:blip>
            <a:srcRect l="9188" t="27457" r="72778" b="13329"/>
            <a:stretch/>
          </p:blipFill>
          <p:spPr>
            <a:xfrm>
              <a:off x="2393003" y="1564695"/>
              <a:ext cx="1614791" cy="31045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8420C9-CE31-4509-87F6-1C917735AE88}"/>
                </a:ext>
              </a:extLst>
            </p:cNvPr>
            <p:cNvSpPr txBox="1"/>
            <p:nvPr/>
          </p:nvSpPr>
          <p:spPr>
            <a:xfrm>
              <a:off x="2551889" y="4604987"/>
              <a:ext cx="1375839" cy="527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135 cm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E6C71D-D7D0-4AD9-BBD6-0A603CDCE3C1}"/>
              </a:ext>
            </a:extLst>
          </p:cNvPr>
          <p:cNvGrpSpPr/>
          <p:nvPr/>
        </p:nvGrpSpPr>
        <p:grpSpPr>
          <a:xfrm>
            <a:off x="4022310" y="1496643"/>
            <a:ext cx="1691295" cy="3264194"/>
            <a:chOff x="4257471" y="1444551"/>
            <a:chExt cx="1691294" cy="37133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D65D2B-1182-4131-B87F-2519D1BA4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67" b="89902" l="31814" r="46242"/>
                      </a14:imgEffect>
                    </a14:imgLayer>
                  </a14:imgProps>
                </a:ext>
              </a:extLst>
            </a:blip>
            <a:srcRect l="29816" t="24652" r="52150" b="13842"/>
            <a:stretch/>
          </p:blipFill>
          <p:spPr>
            <a:xfrm>
              <a:off x="4257471" y="1444551"/>
              <a:ext cx="1614791" cy="32247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B9D4D4-4830-41F4-B59A-4A5E1B9D1F72}"/>
                </a:ext>
              </a:extLst>
            </p:cNvPr>
            <p:cNvSpPr txBox="1"/>
            <p:nvPr/>
          </p:nvSpPr>
          <p:spPr>
            <a:xfrm>
              <a:off x="4572926" y="4632710"/>
              <a:ext cx="1375839" cy="525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130 cm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A6B731-C812-4749-B992-7D5DB9733B1B}"/>
              </a:ext>
            </a:extLst>
          </p:cNvPr>
          <p:cNvGrpSpPr/>
          <p:nvPr/>
        </p:nvGrpSpPr>
        <p:grpSpPr>
          <a:xfrm>
            <a:off x="6191136" y="1496643"/>
            <a:ext cx="1614791" cy="3296771"/>
            <a:chOff x="6123043" y="1444551"/>
            <a:chExt cx="1614791" cy="37462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2FE153-DE15-4C01-B3D3-E92207506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942" b="89099" l="55319" r="69787">
                          <a14:foregroundMark x1="62809" y1="29942" x2="62809" y2="29942"/>
                          <a14:foregroundMark x1="64000" y1="82122" x2="64000" y2="82122"/>
                          <a14:foregroundMark x1="60511" y1="82994" x2="60511" y2="82994"/>
                          <a14:foregroundMark x1="60170" y1="82122" x2="60170" y2="82122"/>
                        </a14:backgroundRemoval>
                      </a14:imgEffect>
                    </a14:imgLayer>
                  </a14:imgProps>
                </a:ext>
              </a:extLst>
            </a:blip>
            <a:srcRect l="53586" t="23939" r="28380" b="14555"/>
            <a:stretch/>
          </p:blipFill>
          <p:spPr>
            <a:xfrm>
              <a:off x="6123043" y="1444551"/>
              <a:ext cx="1614791" cy="32247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A8D938-4ECA-486F-9156-3123A7EFA879}"/>
                </a:ext>
              </a:extLst>
            </p:cNvPr>
            <p:cNvSpPr txBox="1"/>
            <p:nvPr/>
          </p:nvSpPr>
          <p:spPr>
            <a:xfrm>
              <a:off x="6338799" y="4666220"/>
              <a:ext cx="1375839" cy="524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140 cm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5D550D-CFE6-47B7-9B43-4BB3EC6570E4}"/>
              </a:ext>
            </a:extLst>
          </p:cNvPr>
          <p:cNvGrpSpPr/>
          <p:nvPr/>
        </p:nvGrpSpPr>
        <p:grpSpPr>
          <a:xfrm>
            <a:off x="8273425" y="1657972"/>
            <a:ext cx="1750482" cy="3140078"/>
            <a:chOff x="8178963" y="1605562"/>
            <a:chExt cx="1750482" cy="35878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DAA7E2-D004-482E-BA7B-5D6281279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198" b="91232" l="74534" r="88962">
                          <a14:foregroundMark x1="81362" y1="45349" x2="81362" y2="45349"/>
                          <a14:foregroundMark x1="82043" y1="47238" x2="82043" y2="47238"/>
                          <a14:foregroundMark x1="84936" y1="47238" x2="84936" y2="47238"/>
                          <a14:foregroundMark x1="84511" y1="33430" x2="84511" y2="33430"/>
                          <a14:foregroundMark x1="82553" y1="77762" x2="82553" y2="77762"/>
                          <a14:foregroundMark x1="84596" y1="77762" x2="84596" y2="77762"/>
                        </a14:backgroundRemoval>
                      </a14:imgEffect>
                    </a14:imgLayer>
                  </a14:imgProps>
                </a:ext>
              </a:extLst>
            </a:blip>
            <a:srcRect l="72731" t="26193" r="9235" b="12301"/>
            <a:stretch/>
          </p:blipFill>
          <p:spPr>
            <a:xfrm>
              <a:off x="8178963" y="1605562"/>
              <a:ext cx="1614791" cy="322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5CA042-1A63-478D-87DF-14FC40CE7920}"/>
                </a:ext>
              </a:extLst>
            </p:cNvPr>
            <p:cNvSpPr txBox="1"/>
            <p:nvPr/>
          </p:nvSpPr>
          <p:spPr>
            <a:xfrm>
              <a:off x="8553604" y="4665901"/>
              <a:ext cx="1375841" cy="527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138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3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0.3405 -0.0131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8" y="-67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34674 -0.006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-3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3405 0.0131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35117 -0.0141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76714" y="3640865"/>
            <a:ext cx="753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27716" y="3582141"/>
            <a:ext cx="753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90899" y="265029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874" y="2108835"/>
            <a:ext cx="9742112" cy="472694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6501" y="4807075"/>
            <a:ext cx="2536068" cy="1575138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435" y="727075"/>
            <a:ext cx="7187565" cy="139446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191295" y="2751646"/>
            <a:ext cx="83127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C1655-D6EA-4735-BD33-66D977D58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8796" y="-953"/>
            <a:ext cx="6026011" cy="34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073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494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48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59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0" y="543902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4" y="2653896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3" y="4143655"/>
            <a:ext cx="2282177" cy="2457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964903" y="776853"/>
            <a:ext cx="3191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5400" b="1" cap="none" spc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mèo</a:t>
            </a:r>
            <a:endParaRPr lang="en-US" sz="5400" b="1" cap="none" spc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7905" y="3585606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1605" y="2789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4256" y="3561098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759344" y="3429000"/>
            <a:ext cx="6381345" cy="2754812"/>
            <a:chOff x="2616740" y="3429001"/>
            <a:chExt cx="6381345" cy="2754812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2616740" y="3429001"/>
              <a:ext cx="6381345" cy="2754812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337955" y="3962136"/>
              <a:ext cx="49217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mèo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đang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nấp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mèo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3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49" y="1085152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8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6" y="4534299"/>
            <a:ext cx="5873219" cy="1351444"/>
            <a:chOff x="2825250" y="4455268"/>
            <a:chExt cx="5873219" cy="13514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78 … 781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438333" y="2522012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1466840" y="2522011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423362" y="2573917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=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6" y="4534299"/>
            <a:ext cx="5873219" cy="1351444"/>
            <a:chOff x="2825250" y="4455268"/>
            <a:chExt cx="5873219" cy="13514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470 … 407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438333" y="2334698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477242" y="2334698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1484421" y="2334698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=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293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3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1514876" y="4575861"/>
            <a:ext cx="7931201" cy="1376016"/>
            <a:chOff x="911864" y="4455268"/>
            <a:chExt cx="7931201" cy="137601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1251099" y="4455268"/>
              <a:ext cx="7591966" cy="1337445"/>
              <a:chOff x="1251099" y="4455268"/>
              <a:chExt cx="7591966" cy="133744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1251099" y="4455268"/>
                <a:ext cx="6927820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438, 483, 84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41209" y="4585563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64" y="4585563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7289254" y="2263278"/>
            <a:ext cx="1000933" cy="89869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84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4353199" y="2263278"/>
            <a:ext cx="1133079" cy="8533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483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1436883" y="2263278"/>
            <a:ext cx="1114884" cy="89869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438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982267" y="1056487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88" y="3253616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1514876" y="4575861"/>
            <a:ext cx="7931201" cy="1376016"/>
            <a:chOff x="911864" y="4455268"/>
            <a:chExt cx="7931201" cy="137601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1251099" y="4455268"/>
              <a:ext cx="7591966" cy="1337445"/>
              <a:chOff x="1251099" y="4455268"/>
              <a:chExt cx="7591966" cy="133744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1251099" y="4455268"/>
                <a:ext cx="6927820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bé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99, 256, 652</a:t>
                </a:r>
              </a:p>
              <a:p>
                <a:pPr algn="ctr"/>
                <a:endPara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41209" y="4585563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64" y="4585563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7289254" y="2263278"/>
            <a:ext cx="1082855" cy="89869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652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1375831" y="2407175"/>
            <a:ext cx="1001951" cy="8533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99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4399488" y="2407175"/>
            <a:ext cx="1086790" cy="89869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256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0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7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2)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607942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3819</TotalTime>
  <Words>267</Words>
  <Application>Microsoft Office PowerPoint</Application>
  <PresentationFormat>Widescreen</PresentationFormat>
  <Paragraphs>79</Paragraphs>
  <Slides>17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Microsoft YaHei</vt:lpstr>
      <vt:lpstr>Microsoft YaHei</vt:lpstr>
      <vt:lpstr>宋体</vt:lpstr>
      <vt:lpstr>Arial</vt:lpstr>
      <vt:lpstr>Calibri</vt:lpstr>
      <vt:lpstr>Calibri Light</vt:lpstr>
      <vt:lpstr>Cambria Math</vt:lpstr>
      <vt:lpstr>等线</vt:lpstr>
      <vt:lpstr>inpin heiti</vt:lpstr>
      <vt:lpstr>Segoe UI</vt:lpstr>
      <vt:lpstr>黑体</vt:lpstr>
      <vt:lpstr>Times New Roman</vt:lpstr>
      <vt:lpstr>UTM Avo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Luyện tập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436</cp:revision>
  <dcterms:created xsi:type="dcterms:W3CDTF">2021-07-12T03:44:38Z</dcterms:created>
  <dcterms:modified xsi:type="dcterms:W3CDTF">2023-03-15T10:25:33Z</dcterms:modified>
</cp:coreProperties>
</file>