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8" r:id="rId2"/>
    <p:sldMasterId id="2147483739" r:id="rId3"/>
    <p:sldMasterId id="2147483750" r:id="rId4"/>
  </p:sldMasterIdLst>
  <p:notesMasterIdLst>
    <p:notesMasterId r:id="rId27"/>
  </p:notesMasterIdLst>
  <p:sldIdLst>
    <p:sldId id="2007577193" r:id="rId5"/>
    <p:sldId id="2007577189" r:id="rId6"/>
    <p:sldId id="2007577176" r:id="rId7"/>
    <p:sldId id="264" r:id="rId8"/>
    <p:sldId id="261" r:id="rId9"/>
    <p:sldId id="326" r:id="rId10"/>
    <p:sldId id="327" r:id="rId11"/>
    <p:sldId id="260" r:id="rId12"/>
    <p:sldId id="265" r:id="rId13"/>
    <p:sldId id="583" r:id="rId14"/>
    <p:sldId id="2007577194" r:id="rId15"/>
    <p:sldId id="2007577191" r:id="rId16"/>
    <p:sldId id="2007577152" r:id="rId17"/>
    <p:sldId id="2007577175" r:id="rId18"/>
    <p:sldId id="400" r:id="rId19"/>
    <p:sldId id="2007577177" r:id="rId20"/>
    <p:sldId id="262" r:id="rId21"/>
    <p:sldId id="267" r:id="rId22"/>
    <p:sldId id="2007577178" r:id="rId23"/>
    <p:sldId id="281" r:id="rId24"/>
    <p:sldId id="417" r:id="rId25"/>
    <p:sldId id="200757719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FF6600"/>
    <a:srgbClr val="BF520A"/>
    <a:srgbClr val="FF3399"/>
    <a:srgbClr val="99FF66"/>
    <a:srgbClr val="CCFF99"/>
    <a:srgbClr val="00FF00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2888" y="1431925"/>
            <a:ext cx="6872287" cy="3865563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932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09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5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3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5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4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2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9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7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17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28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7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3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0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088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4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2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6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1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8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7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60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9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2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655" r:id="rId6"/>
    <p:sldLayoutId id="2147483721" r:id="rId7"/>
    <p:sldLayoutId id="214748372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05003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86025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4437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4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8.wdp"/><Relationship Id="rId5" Type="http://schemas.microsoft.com/office/2007/relationships/media" Target="../media/media6.mp3"/><Relationship Id="rId10" Type="http://schemas.openxmlformats.org/officeDocument/2006/relationships/image" Target="../media/image62.png"/><Relationship Id="rId4" Type="http://schemas.microsoft.com/office/2007/relationships/media" Target="../media/media5.mp3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0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68.png"/><Relationship Id="rId2" Type="http://schemas.openxmlformats.org/officeDocument/2006/relationships/audio" Target="../media/media4.mp3"/><Relationship Id="rId16" Type="http://schemas.openxmlformats.org/officeDocument/2006/relationships/image" Target="../media/image65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1.png"/><Relationship Id="rId10" Type="http://schemas.microsoft.com/office/2007/relationships/hdphoto" Target="../media/hdphoto9.wdp"/><Relationship Id="rId4" Type="http://schemas.microsoft.com/office/2007/relationships/media" Target="../media/media5.mp3"/><Relationship Id="rId9" Type="http://schemas.openxmlformats.org/officeDocument/2006/relationships/image" Target="../media/image66.png"/><Relationship Id="rId14" Type="http://schemas.openxmlformats.org/officeDocument/2006/relationships/image" Target="../media/image6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4.gif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microsoft.com/office/2007/relationships/hdphoto" Target="../media/hdphoto10.wdp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8.png"/><Relationship Id="rId4" Type="http://schemas.microsoft.com/office/2007/relationships/media" Target="../media/media5.mp3"/><Relationship Id="rId9" Type="http://schemas.openxmlformats.org/officeDocument/2006/relationships/image" Target="../media/image69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microsoft.com/office/2007/relationships/hdphoto" Target="../media/hdphoto11.wdp"/><Relationship Id="rId7" Type="http://schemas.openxmlformats.org/officeDocument/2006/relationships/audio" Target="../media/audio1.wav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audio" Target="../media/media4.mp3"/><Relationship Id="rId16" Type="http://schemas.openxmlformats.org/officeDocument/2006/relationships/image" Target="../media/image31.png"/><Relationship Id="rId20" Type="http://schemas.openxmlformats.org/officeDocument/2006/relationships/image" Target="../media/image80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73.png"/><Relationship Id="rId24" Type="http://schemas.openxmlformats.org/officeDocument/2006/relationships/image" Target="../media/image65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7.png"/><Relationship Id="rId23" Type="http://schemas.openxmlformats.org/officeDocument/2006/relationships/image" Target="../media/image64.gif"/><Relationship Id="rId10" Type="http://schemas.openxmlformats.org/officeDocument/2006/relationships/image" Target="../media/image72.png"/><Relationship Id="rId19" Type="http://schemas.openxmlformats.org/officeDocument/2006/relationships/image" Target="../media/image79.png"/><Relationship Id="rId4" Type="http://schemas.microsoft.com/office/2007/relationships/media" Target="../media/media5.mp3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26" Type="http://schemas.openxmlformats.org/officeDocument/2006/relationships/image" Target="../media/image30.png"/><Relationship Id="rId3" Type="http://schemas.microsoft.com/office/2007/relationships/media" Target="../media/media4.mp3"/><Relationship Id="rId21" Type="http://schemas.openxmlformats.org/officeDocument/2006/relationships/image" Target="../media/image87.png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microsoft.com/office/2007/relationships/hdphoto" Target="../media/hdphoto11.wdp"/><Relationship Id="rId25" Type="http://schemas.openxmlformats.org/officeDocument/2006/relationships/image" Target="../media/image90.png"/><Relationship Id="rId33" Type="http://schemas.openxmlformats.org/officeDocument/2006/relationships/image" Target="../media/image65.png"/><Relationship Id="rId2" Type="http://schemas.openxmlformats.org/officeDocument/2006/relationships/audio" Target="../media/media6.mp3"/><Relationship Id="rId16" Type="http://schemas.openxmlformats.org/officeDocument/2006/relationships/image" Target="../media/image80.png"/><Relationship Id="rId20" Type="http://schemas.openxmlformats.org/officeDocument/2006/relationships/image" Target="../media/image75.png"/><Relationship Id="rId29" Type="http://schemas.openxmlformats.org/officeDocument/2006/relationships/image" Target="../media/image92.gif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83.png"/><Relationship Id="rId24" Type="http://schemas.openxmlformats.org/officeDocument/2006/relationships/image" Target="../media/image89.png"/><Relationship Id="rId32" Type="http://schemas.openxmlformats.org/officeDocument/2006/relationships/image" Target="../media/image21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85.gif"/><Relationship Id="rId23" Type="http://schemas.openxmlformats.org/officeDocument/2006/relationships/image" Target="../media/image88.png"/><Relationship Id="rId28" Type="http://schemas.openxmlformats.org/officeDocument/2006/relationships/image" Target="../media/image64.gif"/><Relationship Id="rId10" Type="http://schemas.openxmlformats.org/officeDocument/2006/relationships/image" Target="../media/image73.png"/><Relationship Id="rId19" Type="http://schemas.openxmlformats.org/officeDocument/2006/relationships/image" Target="../media/image86.png"/><Relationship Id="rId31" Type="http://schemas.openxmlformats.org/officeDocument/2006/relationships/image" Target="../media/image94.gif"/><Relationship Id="rId4" Type="http://schemas.openxmlformats.org/officeDocument/2006/relationships/audio" Target="../media/media4.mp3"/><Relationship Id="rId9" Type="http://schemas.openxmlformats.org/officeDocument/2006/relationships/image" Target="../media/image82.png"/><Relationship Id="rId14" Type="http://schemas.openxmlformats.org/officeDocument/2006/relationships/image" Target="../media/image84.gif"/><Relationship Id="rId22" Type="http://schemas.microsoft.com/office/2007/relationships/hdphoto" Target="../media/hdphoto12.wdp"/><Relationship Id="rId27" Type="http://schemas.openxmlformats.org/officeDocument/2006/relationships/image" Target="../media/image91.png"/><Relationship Id="rId30" Type="http://schemas.openxmlformats.org/officeDocument/2006/relationships/image" Target="../media/image93.gif"/><Relationship Id="rId8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5" Type="http://schemas.openxmlformats.org/officeDocument/2006/relationships/image" Target="../media/image98.png"/><Relationship Id="rId4" Type="http://schemas.openxmlformats.org/officeDocument/2006/relationships/image" Target="../media/image9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png"/><Relationship Id="rId14" Type="http://schemas.openxmlformats.org/officeDocument/2006/relationships/image" Target="../media/image18.gif_512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5.gif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6.gif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35.gif"/><Relationship Id="rId23" Type="http://schemas.openxmlformats.org/officeDocument/2006/relationships/image" Target="../media/image21.png"/><Relationship Id="rId10" Type="http://schemas.openxmlformats.org/officeDocument/2006/relationships/image" Target="../media/image32.png"/><Relationship Id="rId19" Type="http://schemas.openxmlformats.org/officeDocument/2006/relationships/image" Target="../media/image37.gif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microsoft.com/office/2007/relationships/hdphoto" Target="../media/hdphoto5.wdp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41.gif"/><Relationship Id="rId4" Type="http://schemas.openxmlformats.org/officeDocument/2006/relationships/audio" Target="../media/audio1.wav"/><Relationship Id="rId9" Type="http://schemas.openxmlformats.org/officeDocument/2006/relationships/image" Target="../media/image40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microsoft.com/office/2007/relationships/hdphoto" Target="../media/hdphoto7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openxmlformats.org/officeDocument/2006/relationships/image" Target="../media/image37.gif"/><Relationship Id="rId10" Type="http://schemas.openxmlformats.org/officeDocument/2006/relationships/image" Target="../media/image45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9.gif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microsoft.com/office/2007/relationships/media" Target="../media/media1.mp3"/><Relationship Id="rId9" Type="http://schemas.openxmlformats.org/officeDocument/2006/relationships/image" Target="../media/image48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_512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gif"/><Relationship Id="rId12" Type="http://schemas.openxmlformats.org/officeDocument/2006/relationships/image" Target="../media/image5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70" y="402488"/>
            <a:ext cx="9745276" cy="6104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3314682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936103" y="538717"/>
            <a:ext cx="10374941" cy="1929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3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CHÀO MỪNG CÁC </a:t>
            </a: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EM</a:t>
            </a:r>
          </a:p>
          <a:p>
            <a:pPr marL="0" marR="0" lvl="0" indent="0" algn="ctr" defTabSz="108593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 ĐẾN VỚI TIẾT HỌC MÔN TOÁN</a:t>
            </a:r>
            <a:endParaRPr kumimoji="0" lang="en-US" altLang="zh-CN" sz="477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UI" panose="020B0502040204020203" pitchFamily="34" charset="0"/>
              <a:ea typeface="黑体" panose="02010609060101010101" pitchFamily="2" charset="-122"/>
              <a:cs typeface="Segoe UI" panose="020B0502040204020203" pitchFamily="34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021" y="2959661"/>
            <a:ext cx="9227107" cy="3544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326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66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020" y="4908884"/>
            <a:ext cx="2604288" cy="2008346"/>
          </a:xfrm>
          <a:prstGeom prst="rect">
            <a:avLst/>
          </a:prstGeom>
        </p:spPr>
      </p:pic>
      <p:sp>
        <p:nvSpPr>
          <p:cNvPr id="15" name="圆角矩形 12">
            <a:extLst>
              <a:ext uri="{FF2B5EF4-FFF2-40B4-BE49-F238E27FC236}">
                <a16:creationId xmlns:a16="http://schemas.microsoft.com/office/drawing/2014/main" id="{A00BA63C-F512-4E37-8046-C8318A88308D}"/>
              </a:ext>
            </a:extLst>
          </p:cNvPr>
          <p:cNvSpPr/>
          <p:nvPr/>
        </p:nvSpPr>
        <p:spPr>
          <a:xfrm rot="5400000" flipV="1">
            <a:off x="5133141" y="-2061792"/>
            <a:ext cx="1239519" cy="672147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DB768ADE-C637-4DD9-84D9-1B0BBB85690C}"/>
              </a:ext>
            </a:extLst>
          </p:cNvPr>
          <p:cNvSpPr txBox="1"/>
          <p:nvPr/>
        </p:nvSpPr>
        <p:spPr>
          <a:xfrm flipH="1">
            <a:off x="2513880" y="904571"/>
            <a:ext cx="620177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YÊU CẦU CẦN ĐẠT</a:t>
            </a:r>
          </a:p>
        </p:txBody>
      </p:sp>
      <p:pic>
        <p:nvPicPr>
          <p:cNvPr id="24" name="图片 2" descr="觅元素584a986cb28da">
            <a:extLst>
              <a:ext uri="{FF2B5EF4-FFF2-40B4-BE49-F238E27FC236}">
                <a16:creationId xmlns:a16="http://schemas.microsoft.com/office/drawing/2014/main" id="{684D4A57-97B7-4E72-901A-AF511DEA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9386" y="2144090"/>
            <a:ext cx="2520315" cy="43795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8102" y="2846781"/>
            <a:ext cx="86040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-Nắm được cách so sánh số có 2 chữ số  với số có 3 chữ số và số có 3 chữ số với số có 3 chữ số.</a:t>
            </a:r>
            <a:endParaRPr lang="vi-VN" sz="3200" dirty="0">
              <a:latin typeface="+mj-lt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- Thực hành vận dụng   so sánh các số trong tình huống  thực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tế.</a:t>
            </a:r>
            <a:r>
              <a:rPr lang="vi-VN" sz="3200" i="1" dirty="0" smtClean="0">
                <a:solidFill>
                  <a:srgbClr val="000000"/>
                </a:solidFill>
                <a:latin typeface="+mj-lt"/>
              </a:rPr>
              <a:t>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85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:a16="http://schemas.microsoft.com/office/drawing/2014/main" id="{E0FEDB06-622C-4081-B966-09FF0A11B76F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A14BAD9-064C-4B06-BEE1-8AEEA2D0BCCA}"/>
              </a:ext>
            </a:extLst>
          </p:cNvPr>
          <p:cNvSpPr/>
          <p:nvPr/>
        </p:nvSpPr>
        <p:spPr>
          <a:xfrm>
            <a:off x="335979" y="394216"/>
            <a:ext cx="11520041" cy="60664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2722095" y="178751"/>
            <a:ext cx="6747807" cy="586205"/>
            <a:chOff x="2102177" y="171346"/>
            <a:chExt cx="674780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644116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dấu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(&gt;,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&lt;,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=)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0F6F90EF-4B5D-4575-8591-891DBE5D3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56881"/>
              </p:ext>
            </p:extLst>
          </p:nvPr>
        </p:nvGraphicFramePr>
        <p:xfrm>
          <a:off x="1867972" y="1082973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DBB71F-8B64-4999-AFCA-127DD234AD1B}"/>
              </a:ext>
            </a:extLst>
          </p:cNvPr>
          <p:cNvSpPr/>
          <p:nvPr/>
        </p:nvSpPr>
        <p:spPr>
          <a:xfrm>
            <a:off x="567608" y="1786096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758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05EEA2E-2140-4A29-9FED-415CCCEFFD33}"/>
              </a:ext>
            </a:extLst>
          </p:cNvPr>
          <p:cNvSpPr/>
          <p:nvPr/>
        </p:nvSpPr>
        <p:spPr>
          <a:xfrm>
            <a:off x="1574621" y="1821057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87A0329-25DC-4B6E-9BBC-44CEEA177673}"/>
              </a:ext>
            </a:extLst>
          </p:cNvPr>
          <p:cNvSpPr/>
          <p:nvPr/>
        </p:nvSpPr>
        <p:spPr>
          <a:xfrm>
            <a:off x="2224293" y="1714157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02B37F-3CFC-4DE3-99BC-D6F42E088E80}"/>
              </a:ext>
            </a:extLst>
          </p:cNvPr>
          <p:cNvSpPr/>
          <p:nvPr/>
        </p:nvSpPr>
        <p:spPr>
          <a:xfrm>
            <a:off x="3256287" y="2375660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DD88411-7EE3-43CC-9DB5-35AA8CBF0F01}"/>
              </a:ext>
            </a:extLst>
          </p:cNvPr>
          <p:cNvSpPr/>
          <p:nvPr/>
        </p:nvSpPr>
        <p:spPr>
          <a:xfrm>
            <a:off x="4531330" y="243548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F918465-3ECE-455E-B771-38BEE2A0FB7D}"/>
              </a:ext>
            </a:extLst>
          </p:cNvPr>
          <p:cNvSpPr/>
          <p:nvPr/>
        </p:nvSpPr>
        <p:spPr>
          <a:xfrm>
            <a:off x="584059" y="2314205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20B7744D-0CCD-4533-AA72-6779FFB88A95}"/>
              </a:ext>
            </a:extLst>
          </p:cNvPr>
          <p:cNvSpPr/>
          <p:nvPr/>
        </p:nvSpPr>
        <p:spPr>
          <a:xfrm>
            <a:off x="1591072" y="24016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F208E6E-D367-4A83-B82A-05085D252D64}"/>
              </a:ext>
            </a:extLst>
          </p:cNvPr>
          <p:cNvSpPr/>
          <p:nvPr/>
        </p:nvSpPr>
        <p:spPr>
          <a:xfrm>
            <a:off x="2045823" y="171415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059F86F-CD36-4BF3-9C75-D5A0E1E8FF57}"/>
              </a:ext>
            </a:extLst>
          </p:cNvPr>
          <p:cNvSpPr/>
          <p:nvPr/>
        </p:nvSpPr>
        <p:spPr>
          <a:xfrm>
            <a:off x="3204365" y="1721489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DA46CD0-4F46-443D-A960-9EA3575E9558}"/>
              </a:ext>
            </a:extLst>
          </p:cNvPr>
          <p:cNvSpPr/>
          <p:nvPr/>
        </p:nvSpPr>
        <p:spPr>
          <a:xfrm>
            <a:off x="4470864" y="1800259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A106ACF-AC68-4ED0-86A4-66E6B869CFB1}"/>
              </a:ext>
            </a:extLst>
          </p:cNvPr>
          <p:cNvSpPr/>
          <p:nvPr/>
        </p:nvSpPr>
        <p:spPr>
          <a:xfrm>
            <a:off x="3096966" y="17242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D0AD22E-155E-4720-87D8-A23DDE1DC859}"/>
              </a:ext>
            </a:extLst>
          </p:cNvPr>
          <p:cNvSpPr/>
          <p:nvPr/>
        </p:nvSpPr>
        <p:spPr>
          <a:xfrm>
            <a:off x="4445264" y="17696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4534B62-7DAB-4841-80CF-BD0B9AE44CE2}"/>
              </a:ext>
            </a:extLst>
          </p:cNvPr>
          <p:cNvSpPr/>
          <p:nvPr/>
        </p:nvSpPr>
        <p:spPr>
          <a:xfrm>
            <a:off x="2096365" y="236082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AE03711-2035-4F63-A9B0-D507608F298B}"/>
              </a:ext>
            </a:extLst>
          </p:cNvPr>
          <p:cNvSpPr/>
          <p:nvPr/>
        </p:nvSpPr>
        <p:spPr>
          <a:xfrm>
            <a:off x="3163179" y="237419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655D2EA-CAB4-48EB-811D-6AD1547E68B6}"/>
              </a:ext>
            </a:extLst>
          </p:cNvPr>
          <p:cNvSpPr/>
          <p:nvPr/>
        </p:nvSpPr>
        <p:spPr>
          <a:xfrm>
            <a:off x="4531851" y="2368636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9EDADD16-CDDF-4A6D-B131-29E9A21A9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393482"/>
              </p:ext>
            </p:extLst>
          </p:nvPr>
        </p:nvGraphicFramePr>
        <p:xfrm>
          <a:off x="7633772" y="1082972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482DF8-8385-4447-A3B1-E7662CA789D8}"/>
              </a:ext>
            </a:extLst>
          </p:cNvPr>
          <p:cNvSpPr/>
          <p:nvPr/>
        </p:nvSpPr>
        <p:spPr>
          <a:xfrm>
            <a:off x="6319568" y="175541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18AE7EBC-2CB3-4F1B-895E-F5066CCF0662}"/>
              </a:ext>
            </a:extLst>
          </p:cNvPr>
          <p:cNvSpPr/>
          <p:nvPr/>
        </p:nvSpPr>
        <p:spPr>
          <a:xfrm>
            <a:off x="7326581" y="184281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2AAAF89-DEAF-4699-92D5-9D0AC2CA1B6D}"/>
              </a:ext>
            </a:extLst>
          </p:cNvPr>
          <p:cNvSpPr/>
          <p:nvPr/>
        </p:nvSpPr>
        <p:spPr>
          <a:xfrm>
            <a:off x="7988629" y="2325602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EA24B4F-0E73-4ACD-B06B-420F6132CBD7}"/>
              </a:ext>
            </a:extLst>
          </p:cNvPr>
          <p:cNvSpPr/>
          <p:nvPr/>
        </p:nvSpPr>
        <p:spPr>
          <a:xfrm>
            <a:off x="8991796" y="2385266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F463D5E-F0EE-48EA-94AE-56C6216DBE91}"/>
              </a:ext>
            </a:extLst>
          </p:cNvPr>
          <p:cNvSpPr/>
          <p:nvPr/>
        </p:nvSpPr>
        <p:spPr>
          <a:xfrm>
            <a:off x="10266839" y="2445091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268133F-A713-45D1-86E9-08CF3976E7F4}"/>
              </a:ext>
            </a:extLst>
          </p:cNvPr>
          <p:cNvSpPr/>
          <p:nvPr/>
        </p:nvSpPr>
        <p:spPr>
          <a:xfrm>
            <a:off x="6338466" y="237566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1823BBBF-765B-46F9-92A3-7E86C342E004}"/>
              </a:ext>
            </a:extLst>
          </p:cNvPr>
          <p:cNvSpPr/>
          <p:nvPr/>
        </p:nvSpPr>
        <p:spPr>
          <a:xfrm>
            <a:off x="7345479" y="246306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CB96E39-10C4-437B-8686-81DDDCB6D50C}"/>
              </a:ext>
            </a:extLst>
          </p:cNvPr>
          <p:cNvSpPr/>
          <p:nvPr/>
        </p:nvSpPr>
        <p:spPr>
          <a:xfrm>
            <a:off x="7833277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6B51B02-4DD9-443B-AE65-3787E3484ED2}"/>
              </a:ext>
            </a:extLst>
          </p:cNvPr>
          <p:cNvSpPr/>
          <p:nvPr/>
        </p:nvSpPr>
        <p:spPr>
          <a:xfrm>
            <a:off x="9005548" y="1778822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AB331B0-F2D2-44C2-921A-347E2A83D82C}"/>
              </a:ext>
            </a:extLst>
          </p:cNvPr>
          <p:cNvSpPr/>
          <p:nvPr/>
        </p:nvSpPr>
        <p:spPr>
          <a:xfrm>
            <a:off x="10224142" y="1829360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EC542EF-DC2C-4503-8C73-387328C63C64}"/>
              </a:ext>
            </a:extLst>
          </p:cNvPr>
          <p:cNvSpPr/>
          <p:nvPr/>
        </p:nvSpPr>
        <p:spPr>
          <a:xfrm>
            <a:off x="8884420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03FBAE8-9F52-4559-8E2A-432E893D9777}"/>
              </a:ext>
            </a:extLst>
          </p:cNvPr>
          <p:cNvSpPr/>
          <p:nvPr/>
        </p:nvSpPr>
        <p:spPr>
          <a:xfrm>
            <a:off x="10184784" y="17663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E3EDA8B-1E8F-4EDF-8774-DA445899841E}"/>
              </a:ext>
            </a:extLst>
          </p:cNvPr>
          <p:cNvSpPr/>
          <p:nvPr/>
        </p:nvSpPr>
        <p:spPr>
          <a:xfrm>
            <a:off x="7833277" y="2312524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31E583-EEE5-4D25-9A9D-2EF4980BA42C}"/>
              </a:ext>
            </a:extLst>
          </p:cNvPr>
          <p:cNvSpPr/>
          <p:nvPr/>
        </p:nvSpPr>
        <p:spPr>
          <a:xfrm>
            <a:off x="8884420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D620EF5-9288-468D-B626-015059CE452A}"/>
              </a:ext>
            </a:extLst>
          </p:cNvPr>
          <p:cNvSpPr/>
          <p:nvPr/>
        </p:nvSpPr>
        <p:spPr>
          <a:xfrm>
            <a:off x="10205971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77" name="Table 6">
            <a:extLst>
              <a:ext uri="{FF2B5EF4-FFF2-40B4-BE49-F238E27FC236}">
                <a16:creationId xmlns:a16="http://schemas.microsoft.com/office/drawing/2014/main" id="{0F70B200-6105-4CC6-9F3A-21B0FFC10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24882"/>
              </p:ext>
            </p:extLst>
          </p:nvPr>
        </p:nvGraphicFramePr>
        <p:xfrm>
          <a:off x="4470613" y="3679853"/>
          <a:ext cx="3735706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EB0D6E4-9A5D-4232-837D-45597612F707}"/>
              </a:ext>
            </a:extLst>
          </p:cNvPr>
          <p:cNvSpPr/>
          <p:nvPr/>
        </p:nvSpPr>
        <p:spPr>
          <a:xfrm>
            <a:off x="3096715" y="4433105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549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9418F7D5-48F8-4DCF-950F-49CA9A9FE44B}"/>
              </a:ext>
            </a:extLst>
          </p:cNvPr>
          <p:cNvSpPr/>
          <p:nvPr/>
        </p:nvSpPr>
        <p:spPr>
          <a:xfrm>
            <a:off x="4103728" y="45205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64EE3C6-7599-4F54-BA9D-09617233A20F}"/>
              </a:ext>
            </a:extLst>
          </p:cNvPr>
          <p:cNvSpPr/>
          <p:nvPr/>
        </p:nvSpPr>
        <p:spPr>
          <a:xfrm>
            <a:off x="4765776" y="5078014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080023D-DB58-4377-AD9D-00B3FA6D694E}"/>
              </a:ext>
            </a:extLst>
          </p:cNvPr>
          <p:cNvSpPr/>
          <p:nvPr/>
        </p:nvSpPr>
        <p:spPr>
          <a:xfrm>
            <a:off x="5768943" y="5137678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25A3F28-5162-48CD-B1C5-1099900F87F1}"/>
              </a:ext>
            </a:extLst>
          </p:cNvPr>
          <p:cNvSpPr/>
          <p:nvPr/>
        </p:nvSpPr>
        <p:spPr>
          <a:xfrm>
            <a:off x="7043986" y="5197503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6B6DDF4-AE6B-4F14-A814-8623F4E1C4C0}"/>
              </a:ext>
            </a:extLst>
          </p:cNvPr>
          <p:cNvSpPr/>
          <p:nvPr/>
        </p:nvSpPr>
        <p:spPr>
          <a:xfrm>
            <a:off x="3096715" y="5076223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495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2724B36C-3F69-419E-BDEF-2B6E77C0DC96}"/>
              </a:ext>
            </a:extLst>
          </p:cNvPr>
          <p:cNvSpPr/>
          <p:nvPr/>
        </p:nvSpPr>
        <p:spPr>
          <a:xfrm>
            <a:off x="4103728" y="5163631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52312DD-7C21-48AA-84D8-400C78A1F3F6}"/>
              </a:ext>
            </a:extLst>
          </p:cNvPr>
          <p:cNvSpPr/>
          <p:nvPr/>
        </p:nvSpPr>
        <p:spPr>
          <a:xfrm>
            <a:off x="4610424" y="4481655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B48928D-7432-4CE5-A4EE-86FD9701D1AF}"/>
              </a:ext>
            </a:extLst>
          </p:cNvPr>
          <p:cNvSpPr/>
          <p:nvPr/>
        </p:nvSpPr>
        <p:spPr>
          <a:xfrm>
            <a:off x="5782695" y="4456517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57A4BF4-8003-4C37-BF7F-03E47BDED69D}"/>
              </a:ext>
            </a:extLst>
          </p:cNvPr>
          <p:cNvSpPr/>
          <p:nvPr/>
        </p:nvSpPr>
        <p:spPr>
          <a:xfrm>
            <a:off x="7001289" y="450705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35CD46-F53E-49A6-AE86-C0D19532FD9F}"/>
              </a:ext>
            </a:extLst>
          </p:cNvPr>
          <p:cNvSpPr/>
          <p:nvPr/>
        </p:nvSpPr>
        <p:spPr>
          <a:xfrm>
            <a:off x="5675835" y="446682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838F2B7-A98A-4073-B82F-073F4CDE0F07}"/>
              </a:ext>
            </a:extLst>
          </p:cNvPr>
          <p:cNvSpPr/>
          <p:nvPr/>
        </p:nvSpPr>
        <p:spPr>
          <a:xfrm>
            <a:off x="6980754" y="445988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42EF184-B2F5-4777-B0C1-A3ED71705AB1}"/>
              </a:ext>
            </a:extLst>
          </p:cNvPr>
          <p:cNvSpPr/>
          <p:nvPr/>
        </p:nvSpPr>
        <p:spPr>
          <a:xfrm>
            <a:off x="4601111" y="510111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F1CF172-6613-4363-889B-7BA8270646DD}"/>
              </a:ext>
            </a:extLst>
          </p:cNvPr>
          <p:cNvSpPr/>
          <p:nvPr/>
        </p:nvSpPr>
        <p:spPr>
          <a:xfrm>
            <a:off x="5651537" y="51058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05FEEF0-DDA9-4BC8-ABA4-B870CC53BFBB}"/>
              </a:ext>
            </a:extLst>
          </p:cNvPr>
          <p:cNvSpPr/>
          <p:nvPr/>
        </p:nvSpPr>
        <p:spPr>
          <a:xfrm>
            <a:off x="7025624" y="511675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EB9162-11DD-4B08-8571-776774F66117}"/>
              </a:ext>
            </a:extLst>
          </p:cNvPr>
          <p:cNvGrpSpPr/>
          <p:nvPr/>
        </p:nvGrpSpPr>
        <p:grpSpPr>
          <a:xfrm>
            <a:off x="2603681" y="2748334"/>
            <a:ext cx="2631652" cy="758388"/>
            <a:chOff x="2591291" y="2825466"/>
            <a:chExt cx="2631652" cy="758388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F20D6B8-EF13-4EC3-86BD-D72FAD1C4F49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758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96</a:t>
              </a:r>
              <a:endPara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ACCF452-7C58-4EAE-999B-F91E4187E2D0}"/>
                </a:ext>
              </a:extLst>
            </p:cNvPr>
            <p:cNvSpPr/>
            <p:nvPr/>
          </p:nvSpPr>
          <p:spPr>
            <a:xfrm>
              <a:off x="3283086" y="3038292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94E2DBD3-510B-4BAC-8680-0402BF1E0E38}"/>
              </a:ext>
            </a:extLst>
          </p:cNvPr>
          <p:cNvSpPr/>
          <p:nvPr/>
        </p:nvSpPr>
        <p:spPr>
          <a:xfrm>
            <a:off x="3295476" y="2945188"/>
            <a:ext cx="547234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6CED1EB-5C66-4BF6-9565-4430D7E9B542}"/>
              </a:ext>
            </a:extLst>
          </p:cNvPr>
          <p:cNvGrpSpPr/>
          <p:nvPr/>
        </p:nvGrpSpPr>
        <p:grpSpPr>
          <a:xfrm>
            <a:off x="8712905" y="2761288"/>
            <a:ext cx="2631652" cy="814438"/>
            <a:chOff x="2591291" y="2825466"/>
            <a:chExt cx="2631652" cy="814438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1DB606EA-67A4-4418-BF15-D735D34073CB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62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107</a:t>
              </a:r>
              <a:endPara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8A0E73A-53D8-44D7-9032-ADCC2576B042}"/>
                </a:ext>
              </a:extLst>
            </p:cNvPr>
            <p:cNvSpPr/>
            <p:nvPr/>
          </p:nvSpPr>
          <p:spPr>
            <a:xfrm>
              <a:off x="3145130" y="3094342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991012F-80A2-4C62-98EB-900066101E87}"/>
              </a:ext>
            </a:extLst>
          </p:cNvPr>
          <p:cNvGrpSpPr/>
          <p:nvPr/>
        </p:nvGrpSpPr>
        <p:grpSpPr>
          <a:xfrm>
            <a:off x="5382087" y="5502375"/>
            <a:ext cx="2631652" cy="810309"/>
            <a:chOff x="2591291" y="2825466"/>
            <a:chExt cx="2631652" cy="810309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68FBC056-12C7-4AEE-8051-994A4A9BD896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549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495</a:t>
              </a:r>
              <a:endPara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6AE70EA-17A5-49A1-8659-D3218A4F3846}"/>
                </a:ext>
              </a:extLst>
            </p:cNvPr>
            <p:cNvSpPr/>
            <p:nvPr/>
          </p:nvSpPr>
          <p:spPr>
            <a:xfrm>
              <a:off x="3354798" y="309021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     </a:t>
              </a:r>
              <a:endPara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EABEE5FB-3861-4075-B59F-8913F0F33A12}"/>
              </a:ext>
            </a:extLst>
          </p:cNvPr>
          <p:cNvSpPr/>
          <p:nvPr/>
        </p:nvSpPr>
        <p:spPr>
          <a:xfrm>
            <a:off x="9265503" y="3016031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203D073-3206-461C-A7C4-8293194053A7}"/>
              </a:ext>
            </a:extLst>
          </p:cNvPr>
          <p:cNvSpPr/>
          <p:nvPr/>
        </p:nvSpPr>
        <p:spPr>
          <a:xfrm>
            <a:off x="6157519" y="5766363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469F7E2-71DF-441F-95E3-41AEAD3A8263}"/>
              </a:ext>
            </a:extLst>
          </p:cNvPr>
          <p:cNvSpPr/>
          <p:nvPr/>
        </p:nvSpPr>
        <p:spPr>
          <a:xfrm>
            <a:off x="4671995" y="4494635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36" grpId="0" animBg="1"/>
      <p:bldP spid="37" grpId="0" build="allAtOnce"/>
      <p:bldP spid="40" grpId="0" build="allAtOnce"/>
      <p:bldP spid="41" grpId="0" build="allAtOnce"/>
      <p:bldP spid="42" grpId="0" build="allAtOnce"/>
      <p:bldP spid="43" grpId="0" build="allAtOnce"/>
      <p:bldP spid="44" grpId="0" build="allAtOnce"/>
      <p:bldP spid="62" grpId="0" animBg="1"/>
      <p:bldP spid="63" grpId="0" animBg="1"/>
      <p:bldP spid="67" grpId="0" animBg="1"/>
      <p:bldP spid="68" grpId="0" animBg="1"/>
      <p:bldP spid="69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8" grpId="0" animBg="1"/>
      <p:bldP spid="79" grpId="0" animBg="1"/>
      <p:bldP spid="83" grpId="0" animBg="1"/>
      <p:bldP spid="84" grpId="0" animBg="1"/>
      <p:bldP spid="85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5" grpId="0" animBg="1"/>
      <p:bldP spid="102" grpId="0" animBg="1"/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Single Corner Rounded 30">
            <a:extLst>
              <a:ext uri="{FF2B5EF4-FFF2-40B4-BE49-F238E27FC236}">
                <a16:creationId xmlns:a16="http://schemas.microsoft.com/office/drawing/2014/main" id="{F0D33CC4-7690-4F87-B5B2-8174A1BADAAE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A0BEFDE-7745-4B96-B806-08E6C2EC4DE9}"/>
              </a:ext>
            </a:extLst>
          </p:cNvPr>
          <p:cNvSpPr/>
          <p:nvPr/>
        </p:nvSpPr>
        <p:spPr>
          <a:xfrm>
            <a:off x="335979" y="397375"/>
            <a:ext cx="11520041" cy="555124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5A362D-DC11-4829-AA57-709B570ABDBB}"/>
              </a:ext>
            </a:extLst>
          </p:cNvPr>
          <p:cNvGrpSpPr/>
          <p:nvPr/>
        </p:nvGrpSpPr>
        <p:grpSpPr>
          <a:xfrm>
            <a:off x="1772254" y="565731"/>
            <a:ext cx="1545872" cy="1290578"/>
            <a:chOff x="1693121" y="86669"/>
            <a:chExt cx="1531985" cy="11663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FF2648-4A6C-40F1-9685-3C9A16A403E7}"/>
                </a:ext>
              </a:extLst>
            </p:cNvPr>
            <p:cNvSpPr/>
            <p:nvPr/>
          </p:nvSpPr>
          <p:spPr>
            <a:xfrm>
              <a:off x="2303079" y="138365"/>
              <a:ext cx="503697" cy="111468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7C87245-522E-46D6-90F1-9997B4C2387D}"/>
                </a:ext>
              </a:extLst>
            </p:cNvPr>
            <p:cNvSpPr/>
            <p:nvPr/>
          </p:nvSpPr>
          <p:spPr>
            <a:xfrm>
              <a:off x="1693121" y="165675"/>
              <a:ext cx="609958" cy="5344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5FC2B7-7FD7-47E9-9727-AD68E8C1255B}"/>
                </a:ext>
              </a:extLst>
            </p:cNvPr>
            <p:cNvSpPr/>
            <p:nvPr/>
          </p:nvSpPr>
          <p:spPr>
            <a:xfrm>
              <a:off x="2721409" y="86669"/>
              <a:ext cx="503697" cy="111468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108335-A7C8-40DD-A3B5-929E920FEEA8}"/>
              </a:ext>
            </a:extLst>
          </p:cNvPr>
          <p:cNvGrpSpPr/>
          <p:nvPr/>
        </p:nvGrpSpPr>
        <p:grpSpPr>
          <a:xfrm>
            <a:off x="601496" y="2178391"/>
            <a:ext cx="10989008" cy="2805132"/>
            <a:chOff x="388088" y="1922315"/>
            <a:chExt cx="10989008" cy="28051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D4BB36-71C1-4670-8F74-4F071121F31D}"/>
                </a:ext>
              </a:extLst>
            </p:cNvPr>
            <p:cNvGrpSpPr/>
            <p:nvPr/>
          </p:nvGrpSpPr>
          <p:grpSpPr>
            <a:xfrm>
              <a:off x="388088" y="1922315"/>
              <a:ext cx="10989008" cy="2805132"/>
              <a:chOff x="1279084" y="3486706"/>
              <a:chExt cx="10989028" cy="2310479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A633904-03BE-480F-9A5C-20039DB1DD22}"/>
                  </a:ext>
                </a:extLst>
              </p:cNvPr>
              <p:cNvSpPr/>
              <p:nvPr/>
            </p:nvSpPr>
            <p:spPr>
              <a:xfrm>
                <a:off x="1470051" y="3646332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6648147-D8EE-4BAD-98B3-80EDA94AE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8929" y="5202589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E0A9CF4-C61B-4B50-9329-678F0453C8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1279084" y="3486706"/>
                <a:ext cx="701353" cy="630882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7549C398-AE3E-4F57-80CB-46A30C36F6BE}"/>
                  </a:ext>
                </a:extLst>
              </p:cNvPr>
              <p:cNvSpPr/>
              <p:nvPr/>
            </p:nvSpPr>
            <p:spPr>
              <a:xfrm>
                <a:off x="8795518" y="3663909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E71F00F-17B3-44CD-AABF-DB730B086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66759" y="5200726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CE44CD9-A3C0-4B50-BB37-AE00EB450D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8609772" y="3486706"/>
                <a:ext cx="701353" cy="630882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15F57A7-3C18-4185-B409-C615D7D061E2}"/>
                </a:ext>
              </a:extLst>
            </p:cNvPr>
            <p:cNvGrpSpPr/>
            <p:nvPr/>
          </p:nvGrpSpPr>
          <p:grpSpPr>
            <a:xfrm>
              <a:off x="850850" y="2160523"/>
              <a:ext cx="2631652" cy="1985183"/>
              <a:chOff x="850850" y="2160523"/>
              <a:chExt cx="2631652" cy="1985183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2E12AD7E-48B7-43A4-803E-42BC5DB6EE30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600         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900</a:t>
                </a:r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527         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27</a:t>
                </a:r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25058AA-5F64-40A3-AEF8-5989953C2FFD}"/>
                  </a:ext>
                </a:extLst>
              </p:cNvPr>
              <p:cNvSpPr/>
              <p:nvPr/>
            </p:nvSpPr>
            <p:spPr>
              <a:xfrm>
                <a:off x="1568414" y="2539332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4B28358-6EEA-4C06-B9CB-55A84373231E}"/>
                  </a:ext>
                </a:extLst>
              </p:cNvPr>
              <p:cNvSpPr/>
              <p:nvPr/>
            </p:nvSpPr>
            <p:spPr>
              <a:xfrm>
                <a:off x="1596053" y="3287833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EBADCC-4D35-4E02-B9A4-F61FA510E876}"/>
              </a:ext>
            </a:extLst>
          </p:cNvPr>
          <p:cNvGrpSpPr/>
          <p:nvPr/>
        </p:nvGrpSpPr>
        <p:grpSpPr>
          <a:xfrm>
            <a:off x="4170304" y="2198306"/>
            <a:ext cx="3584793" cy="2816403"/>
            <a:chOff x="4208898" y="2059547"/>
            <a:chExt cx="3584793" cy="281640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9C414C4-5218-43D4-8688-6536ACE814A6}"/>
                </a:ext>
              </a:extLst>
            </p:cNvPr>
            <p:cNvSpPr/>
            <p:nvPr/>
          </p:nvSpPr>
          <p:spPr>
            <a:xfrm>
              <a:off x="4465234" y="2253347"/>
              <a:ext cx="3160467" cy="2399803"/>
            </a:xfrm>
            <a:prstGeom prst="roundRect">
              <a:avLst/>
            </a:prstGeom>
            <a:pattFill prst="pct40">
              <a:fgClr>
                <a:schemeClr val="accent2">
                  <a:lumMod val="60000"/>
                  <a:lumOff val="40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498B09F-1EE2-4565-B735-9D4B08EA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339" y="4154056"/>
              <a:ext cx="701352" cy="72189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E7B3649-4D6E-4E46-AE42-CC5152444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4208898" y="2059547"/>
              <a:ext cx="701352" cy="765948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2304643-7CFE-484C-8F73-BC04D32B7D40}"/>
                </a:ext>
              </a:extLst>
            </p:cNvPr>
            <p:cNvGrpSpPr/>
            <p:nvPr/>
          </p:nvGrpSpPr>
          <p:grpSpPr>
            <a:xfrm>
              <a:off x="4798501" y="2297754"/>
              <a:ext cx="2631652" cy="1985183"/>
              <a:chOff x="850850" y="2160523"/>
              <a:chExt cx="2631652" cy="1985183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2D3A0C53-DEDE-4796-A1A3-BE215E2F2A94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370         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307</a:t>
                </a:r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813         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813</a:t>
                </a:r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9331A26-A04F-42DD-AC17-E0427A61451F}"/>
                  </a:ext>
                </a:extLst>
              </p:cNvPr>
              <p:cNvSpPr/>
              <p:nvPr/>
            </p:nvSpPr>
            <p:spPr>
              <a:xfrm>
                <a:off x="1620613" y="254628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FE3C87E-03B0-4416-A0CB-261740D4805E}"/>
                  </a:ext>
                </a:extLst>
              </p:cNvPr>
              <p:cNvSpPr/>
              <p:nvPr/>
            </p:nvSpPr>
            <p:spPr>
              <a:xfrm>
                <a:off x="1596782" y="3279482"/>
                <a:ext cx="615487" cy="652475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487D4F-1BBF-46ED-A07F-98AD7B4A5779}"/>
              </a:ext>
            </a:extLst>
          </p:cNvPr>
          <p:cNvGrpSpPr/>
          <p:nvPr/>
        </p:nvGrpSpPr>
        <p:grpSpPr>
          <a:xfrm>
            <a:off x="8437028" y="2428660"/>
            <a:ext cx="2631652" cy="1985183"/>
            <a:chOff x="850850" y="2160523"/>
            <a:chExt cx="2631652" cy="198518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D5A7D70-246E-40C3-9F12-8FF27508517C}"/>
                </a:ext>
              </a:extLst>
            </p:cNvPr>
            <p:cNvSpPr/>
            <p:nvPr/>
          </p:nvSpPr>
          <p:spPr>
            <a:xfrm>
              <a:off x="850850" y="2160523"/>
              <a:ext cx="2631652" cy="198518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402         </a:t>
              </a:r>
              <a:r>
                <a:rPr lang="en-US" sz="24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420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92           129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FB39E33-CCFD-4F24-B2F7-B45FBB8A48AD}"/>
                </a:ext>
              </a:extLst>
            </p:cNvPr>
            <p:cNvSpPr/>
            <p:nvPr/>
          </p:nvSpPr>
          <p:spPr>
            <a:xfrm>
              <a:off x="1613110" y="2554133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ADDC009-024D-4827-8771-C031AC46D587}"/>
                </a:ext>
              </a:extLst>
            </p:cNvPr>
            <p:cNvSpPr/>
            <p:nvPr/>
          </p:nvSpPr>
          <p:spPr>
            <a:xfrm>
              <a:off x="1442811" y="3248116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7DAED4A0-84B0-49FA-A7F5-81D4FA5F7B2C}"/>
              </a:ext>
            </a:extLst>
          </p:cNvPr>
          <p:cNvSpPr/>
          <p:nvPr/>
        </p:nvSpPr>
        <p:spPr>
          <a:xfrm>
            <a:off x="1790431" y="2813871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027B371-AC51-4134-B565-BF227043B24C}"/>
              </a:ext>
            </a:extLst>
          </p:cNvPr>
          <p:cNvSpPr/>
          <p:nvPr/>
        </p:nvSpPr>
        <p:spPr>
          <a:xfrm>
            <a:off x="1817496" y="3545854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ACB1514-FDB0-4906-A4A8-683A043B3D58}"/>
              </a:ext>
            </a:extLst>
          </p:cNvPr>
          <p:cNvSpPr/>
          <p:nvPr/>
        </p:nvSpPr>
        <p:spPr>
          <a:xfrm>
            <a:off x="5529670" y="2825951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FFA6E32-4C41-4876-ACD8-27654CB29A91}"/>
              </a:ext>
            </a:extLst>
          </p:cNvPr>
          <p:cNvSpPr/>
          <p:nvPr/>
        </p:nvSpPr>
        <p:spPr>
          <a:xfrm>
            <a:off x="5499991" y="3548575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C76D98-8413-4FC5-B924-D076E0BACF84}"/>
              </a:ext>
            </a:extLst>
          </p:cNvPr>
          <p:cNvSpPr/>
          <p:nvPr/>
        </p:nvSpPr>
        <p:spPr>
          <a:xfrm>
            <a:off x="9196425" y="2811301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0DDB985-B9A0-4A91-9735-8C7FD09B8BD3}"/>
              </a:ext>
            </a:extLst>
          </p:cNvPr>
          <p:cNvSpPr/>
          <p:nvPr/>
        </p:nvSpPr>
        <p:spPr>
          <a:xfrm>
            <a:off x="9028989" y="3508906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91384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A60013-911D-4BD9-A667-DB9EC5834A92}"/>
              </a:ext>
            </a:extLst>
          </p:cNvPr>
          <p:cNvGrpSpPr/>
          <p:nvPr/>
        </p:nvGrpSpPr>
        <p:grpSpPr>
          <a:xfrm>
            <a:off x="0" y="0"/>
            <a:ext cx="12192000" cy="7010398"/>
            <a:chOff x="0" y="20810"/>
            <a:chExt cx="12192000" cy="69893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698935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88935" y="-76199"/>
            <a:ext cx="12215263" cy="70103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27F0E-88A5-4D94-8BF1-6A8ECA1F6BD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 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9128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70" y="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8100" y="-76200"/>
            <a:ext cx="12230100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74532" y="2671966"/>
            <a:ext cx="234584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02880" y="2560778"/>
            <a:ext cx="243320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30925" y="2603750"/>
            <a:ext cx="2336870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76200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2311547" y="188688"/>
            <a:ext cx="6806896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891AD7-38CB-4A8D-B14C-AC6F5787DA30}"/>
                </a:ext>
              </a:extLst>
            </p:cNvPr>
            <p:cNvSpPr txBox="1"/>
            <p:nvPr/>
          </p:nvSpPr>
          <p:spPr>
            <a:xfrm>
              <a:off x="4029402" y="749812"/>
              <a:ext cx="36067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67 …. 501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D5A3968-94D5-4AFF-A516-D9C0B9A889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12 -0.006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3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313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866524" y="2669772"/>
            <a:ext cx="229576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1501121" y="2669772"/>
            <a:ext cx="23812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8226495" y="2669772"/>
            <a:ext cx="2286985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2951922" y="414596"/>
            <a:ext cx="6418066" cy="1690476"/>
            <a:chOff x="2951922" y="414596"/>
            <a:chExt cx="6418066" cy="16904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2951922" y="414596"/>
              <a:ext cx="6418066" cy="169047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853725-C94F-4739-B1A2-0FEFBE1ECCBB}"/>
                </a:ext>
              </a:extLst>
            </p:cNvPr>
            <p:cNvSpPr txBox="1"/>
            <p:nvPr/>
          </p:nvSpPr>
          <p:spPr>
            <a:xfrm>
              <a:off x="4866524" y="968002"/>
              <a:ext cx="279170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100 …. 98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61A4E72-021D-4099-BE09-CA13A52EFD3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577275" y="14435"/>
            <a:ext cx="12856846" cy="6853297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7516648" y="2866380"/>
            <a:ext cx="214234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430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4410854" y="2824701"/>
            <a:ext cx="222213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403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1433015" y="2862904"/>
            <a:ext cx="213415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340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903793" y="0"/>
            <a:ext cx="12802759" cy="6889308"/>
            <a:chOff x="11858460" y="-32866"/>
            <a:chExt cx="12998782" cy="69266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32866"/>
              <a:ext cx="12729536" cy="6926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2476445" y="428829"/>
            <a:ext cx="6715454" cy="1855337"/>
            <a:chOff x="2120433" y="249735"/>
            <a:chExt cx="671545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2120433" y="249735"/>
              <a:ext cx="671545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FD0316-19E8-49F1-9239-A51A6B8B81D5}"/>
                </a:ext>
              </a:extLst>
            </p:cNvPr>
            <p:cNvSpPr txBox="1"/>
            <p:nvPr/>
          </p:nvSpPr>
          <p:spPr>
            <a:xfrm>
              <a:off x="2994952" y="511714"/>
              <a:ext cx="4644441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65C4A7D-DE5E-4E72-BF9C-9E205473958B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98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1 0.001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26" y="5098886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5130509" y="2805731"/>
            <a:ext cx="227081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304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1585198" y="2776641"/>
            <a:ext cx="23553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340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8494894" y="2816742"/>
            <a:ext cx="226212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403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2606389" y="427914"/>
            <a:ext cx="7457638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0254E71-5ED7-41CC-BE35-CEBF3B582C48}"/>
                </a:ext>
              </a:extLst>
            </p:cNvPr>
            <p:cNvSpPr txBox="1"/>
            <p:nvPr/>
          </p:nvSpPr>
          <p:spPr>
            <a:xfrm>
              <a:off x="1849919" y="457543"/>
              <a:ext cx="6909709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DFA0DD1A-A596-41EF-ABAA-416CAF438C3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42255" y="3681806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93257" y="3623082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10200" y="267409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874" y="2108835"/>
            <a:ext cx="9742112" cy="472694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6501" y="4807075"/>
            <a:ext cx="2536068" cy="1575138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435" y="727075"/>
            <a:ext cx="7187565" cy="139446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191295" y="2751646"/>
            <a:ext cx="83127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C1655-D6EA-4735-BD33-66D977D58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8796" y="-953"/>
            <a:ext cx="6026011" cy="34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2B4543-912B-4CC3-BDD3-60A9C6DFF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" y="0"/>
            <a:ext cx="12184622" cy="6419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315298" y="866521"/>
            <a:ext cx="9561404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278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xưa</a:t>
              </a:r>
              <a:r>
                <a:rPr lang="en-US" sz="2400" dirty="0">
                  <a:latin typeface="UTM Avo" panose="02040603050506020204" pitchFamily="18" charset="0"/>
                </a:rPr>
                <a:t>, ở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vương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quốc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nọ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nàng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xinh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đẹp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đang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bị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rồng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bắt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Chàng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hiệp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muốn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cứu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phải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vượt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thử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thách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gặp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vật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khổng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lồ</a:t>
              </a:r>
              <a:r>
                <a:rPr lang="en-US" sz="2400" dirty="0">
                  <a:latin typeface="UTM Avo" panose="02040603050506020204" pitchFamily="18" charset="0"/>
                </a:rPr>
                <a:t> hung </a:t>
              </a:r>
              <a:r>
                <a:rPr lang="en-US" sz="2400" dirty="0" err="1">
                  <a:latin typeface="UTM Avo" panose="02040603050506020204" pitchFamily="18" charset="0"/>
                </a:rPr>
                <a:t>dữ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</a:t>
              </a:r>
              <a:r>
                <a:rPr lang="en-US" sz="2400" dirty="0" err="1" smtClean="0">
                  <a:latin typeface="UTM Avo" panose="02040603050506020204" pitchFamily="18" charset="0"/>
                </a:rPr>
                <a:t>iệp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đánh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vật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khổng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lồ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rồng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cứu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en-US" sz="2400" dirty="0">
                  <a:latin typeface="UTM Avo" panose="02040603050506020204" pitchFamily="18" charset="0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9B588A2-7E62-47B6-97E7-DF5A7B240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" y="-35117"/>
            <a:ext cx="12192000" cy="643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8087482" y="1833532"/>
            <a:ext cx="211684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C. =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4907451" y="1834431"/>
            <a:ext cx="203303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B. &gt;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636251" y="1890600"/>
            <a:ext cx="208546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A. 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  <a:cs typeface="Segoe UI Semibold" panose="020B0702040204020203" pitchFamily="34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Segoe UI Semibold" panose="020B07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533708" y="238922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673 …. 763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65F9A-BFD8-411F-9404-1AA9E55D6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7770"/>
          <a:stretch/>
        </p:blipFill>
        <p:spPr>
          <a:xfrm>
            <a:off x="0" y="5522764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4589951" y="1655049"/>
            <a:ext cx="222969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922320" y="341252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560 …559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7104561" y="1671538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0B413A-76D7-457B-A7BA-4DF6EC15E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755012" y="2038809"/>
            <a:ext cx="209921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7186885" y="2068809"/>
            <a:ext cx="201610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4629566" y="2068809"/>
            <a:ext cx="206810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3388300" y="261336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365 ….364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575918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480" y="5695838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5FE02-7369-487C-A34D-B19F05640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1"/>
            <a:ext cx="12192000" cy="641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770"/>
          <a:stretch/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48811" y="1833966"/>
            <a:ext cx="19543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7549915" y="1830344"/>
            <a:ext cx="20047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56672" y="43512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126 ….126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4740567" y="1820239"/>
            <a:ext cx="20349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0443A-E306-40B2-8460-5E52D39E3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7" name="C">
            <a:extLst>
              <a:ext uri="{FF2B5EF4-FFF2-40B4-BE49-F238E27FC236}">
                <a16:creationId xmlns:a16="http://schemas.microsoft.com/office/drawing/2014/main" id="{9BF69CF6-5459-4351-BEA7-1B1A85D60E07}"/>
              </a:ext>
            </a:extLst>
          </p:cNvPr>
          <p:cNvSpPr/>
          <p:nvPr/>
        </p:nvSpPr>
        <p:spPr>
          <a:xfrm>
            <a:off x="2060271" y="2088439"/>
            <a:ext cx="23239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7909978" y="2121561"/>
            <a:ext cx="22319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3166045" y="234781"/>
            <a:ext cx="5859910" cy="1385212"/>
            <a:chOff x="3436491" y="48411"/>
            <a:chExt cx="4806636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3956672" y="20240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101 ….110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  <a:extLst>
              <a:ext uri="{FF2B5EF4-FFF2-40B4-BE49-F238E27FC236}">
                <a16:creationId xmlns:a16="http://schemas.microsoft.com/office/drawing/2014/main" id="{2E07E034-8E56-44C5-9468-63ABBD76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1CD4E581-25F8-44A1-A0E2-80A1EC919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sp>
        <p:nvSpPr>
          <p:cNvPr id="17" name="B">
            <a:extLst>
              <a:ext uri="{FF2B5EF4-FFF2-40B4-BE49-F238E27FC236}">
                <a16:creationId xmlns:a16="http://schemas.microsoft.com/office/drawing/2014/main" id="{692E96A5-EB8B-438D-ADF5-9F6F93E3CAAC}"/>
              </a:ext>
            </a:extLst>
          </p:cNvPr>
          <p:cNvSpPr/>
          <p:nvPr/>
        </p:nvSpPr>
        <p:spPr>
          <a:xfrm>
            <a:off x="5031131" y="2121561"/>
            <a:ext cx="22319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&gt;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96F92-F9E0-4DB5-A197-B4E586AEB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32"/>
            <a:ext cx="12192000" cy="6423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62192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3673</TotalTime>
  <Words>433</Words>
  <Application>Microsoft Office PowerPoint</Application>
  <PresentationFormat>Widescreen</PresentationFormat>
  <Paragraphs>155</Paragraphs>
  <Slides>22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Microsoft YaHei</vt:lpstr>
      <vt:lpstr>Microsoft YaHei</vt:lpstr>
      <vt:lpstr>宋体</vt:lpstr>
      <vt:lpstr>Arial</vt:lpstr>
      <vt:lpstr>Calibri</vt:lpstr>
      <vt:lpstr>Calibri Light</vt:lpstr>
      <vt:lpstr>Cambria Math</vt:lpstr>
      <vt:lpstr>等线</vt:lpstr>
      <vt:lpstr>inpin heiti</vt:lpstr>
      <vt:lpstr>Segoe UI</vt:lpstr>
      <vt:lpstr>Segoe UI Semibold</vt:lpstr>
      <vt:lpstr>黑体</vt:lpstr>
      <vt:lpstr>Times New Roman</vt:lpstr>
      <vt:lpstr>UTM Avo</vt:lpstr>
      <vt:lpstr>Office Theme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Luyện tập 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419</cp:revision>
  <dcterms:created xsi:type="dcterms:W3CDTF">2021-07-12T03:44:38Z</dcterms:created>
  <dcterms:modified xsi:type="dcterms:W3CDTF">2023-03-15T10:17:21Z</dcterms:modified>
</cp:coreProperties>
</file>