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9"/>
  </p:notesMasterIdLst>
  <p:sldIdLst>
    <p:sldId id="583" r:id="rId3"/>
    <p:sldId id="2007577191" r:id="rId4"/>
    <p:sldId id="2007577190" r:id="rId5"/>
    <p:sldId id="409" r:id="rId6"/>
    <p:sldId id="430" r:id="rId7"/>
    <p:sldId id="2007577202" r:id="rId8"/>
    <p:sldId id="267" r:id="rId9"/>
    <p:sldId id="2007577194" r:id="rId10"/>
    <p:sldId id="2007577195" r:id="rId11"/>
    <p:sldId id="2007577196" r:id="rId12"/>
    <p:sldId id="2007577197" r:id="rId13"/>
    <p:sldId id="2007577198" r:id="rId14"/>
    <p:sldId id="2007577199" r:id="rId15"/>
    <p:sldId id="2007577200" r:id="rId16"/>
    <p:sldId id="281" r:id="rId17"/>
    <p:sldId id="200757719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99"/>
    <a:srgbClr val="660066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9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083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60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57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410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47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48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110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18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97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016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77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173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99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3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17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2" r:id="rId6"/>
    <p:sldLayoutId id="2147483653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60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70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3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22.png"/><Relationship Id="rId2" Type="http://schemas.openxmlformats.org/officeDocument/2006/relationships/control" Target="../activeX/activeX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11.png"/><Relationship Id="rId10" Type="http://schemas.openxmlformats.org/officeDocument/2006/relationships/control" Target="../activeX/activeX9.xml"/><Relationship Id="rId19" Type="http://schemas.openxmlformats.org/officeDocument/2006/relationships/image" Target="../media/image10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slideLayout" Target="../slideLayouts/slideLayout4.xml"/><Relationship Id="rId12" Type="http://schemas.openxmlformats.org/officeDocument/2006/relationships/image" Target="../media/image17.png"/><Relationship Id="rId2" Type="http://schemas.openxmlformats.org/officeDocument/2006/relationships/control" Target="../activeX/activeX13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5" Type="http://schemas.openxmlformats.org/officeDocument/2006/relationships/image" Target="../media/image55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1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40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4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50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969" y="2438001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 </a:t>
            </a:r>
            <a:b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đến với tiết học môn Toán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3606"/>
            <a:ext cx="7036596" cy="48588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346085" y="2568166"/>
            <a:ext cx="4845914" cy="1934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chiếc cốc được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đều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2 chồng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vi-VN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5228975">
            <a:off x="5853277" y="2864412"/>
            <a:ext cx="938531" cy="10172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188996" y="38374"/>
                <a:ext cx="5003003" cy="2376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7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chồng có 4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chiếc cốc.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chồng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 thế.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 cả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chiếc cốc.</a:t>
                </a:r>
                <a:endParaRPr 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8</a:t>
                </a:r>
                <a:endParaRPr lang="vi-VN" sz="2133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96" y="38374"/>
                <a:ext cx="5003003" cy="237671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346085" y="4704643"/>
            <a:ext cx="4845914" cy="19332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9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chiếc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đều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chồng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chiếc. Có 2 chồng như thế</a:t>
            </a:r>
            <a:endParaRPr lang="vi-VN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82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3606"/>
            <a:ext cx="7036596" cy="48588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45821" y="2312346"/>
            <a:ext cx="4858586" cy="21958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20 chai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xếp đều vào 2 thùng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 thùng có 10 chai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chia 20 : 2 = 10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4225000">
            <a:off x="5027151" y="3451234"/>
            <a:ext cx="1370241" cy="28207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131536" y="56616"/>
                <a:ext cx="5087157" cy="21046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10:</a:t>
                </a:r>
                <a:endParaRPr 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thùng có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chai nước.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thùng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 thế.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 cả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chai nước.</a:t>
                </a:r>
                <a:endParaRPr 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vi-VN" sz="2133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536" y="56616"/>
                <a:ext cx="5087157" cy="2104694"/>
              </a:xfrm>
              <a:prstGeom prst="roundRect">
                <a:avLst/>
              </a:prstGeom>
              <a:blipFill>
                <a:blip r:embed="rId11"/>
                <a:stretch>
                  <a:fillRect b="-3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70681" y="4580191"/>
            <a:ext cx="4858586" cy="21958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20 chai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đều mỗi thùng 10 chai. Có 2 thùng như thế. </a:t>
            </a: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chia 20 :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34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3606"/>
            <a:ext cx="7036596" cy="4858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417567" y="38374"/>
                <a:ext cx="4711700" cy="23307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0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13:</a:t>
                </a:r>
                <a:endPara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vi-V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hàng có 5 </a:t>
                </a:r>
                <a:r>
                  <a:rPr lang="vi-VN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ướng ngại vật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, </a:t>
                </a:r>
                <a:r>
                  <a:rPr lang="vi-VN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vi-V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hàng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 thế. C</a:t>
                </a:r>
                <a:r>
                  <a:rPr lang="vi-VN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vi-V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 cả 15 </a:t>
                </a:r>
                <a:r>
                  <a:rPr lang="vi-VN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ướng ngại vật.</a:t>
                </a:r>
                <a:endParaRPr lang="vi-VN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000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000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5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15</a:t>
                </a:r>
                <a:endParaRPr lang="vi-VN" sz="2000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67" y="38374"/>
                <a:ext cx="4711700" cy="2330753"/>
              </a:xfrm>
              <a:prstGeom prst="roundRect">
                <a:avLst/>
              </a:prstGeom>
              <a:blipFill>
                <a:blip r:embed="rId11"/>
                <a:stretch>
                  <a:fillRect b="-31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5228975">
            <a:off x="4031415" y="-364016"/>
            <a:ext cx="2100667" cy="43243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346085" y="2429619"/>
            <a:ext cx="4845914" cy="20592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vi-V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chướng ngại vật, chia đều vào 3 hàng. Mỗi hàng có 5 chướng ngại vật. 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 </a:t>
            </a:r>
            <a:r>
              <a:rPr lang="en-US" sz="2000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15 </a:t>
            </a:r>
            <a:r>
              <a:rPr lang="en-US" sz="2000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000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93460" y="4523476"/>
            <a:ext cx="4845914" cy="22375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vi-V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chướng ngại vật, chia đều mỗi hàng 5 chướng ngại vật. Có 3 hàng như thế.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 </a:t>
            </a:r>
            <a:r>
              <a:rPr lang="en-US" sz="2000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15 </a:t>
            </a:r>
            <a:r>
              <a:rPr lang="en-US" sz="2000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000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000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62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8" y="855670"/>
            <a:ext cx="7036596" cy="48588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193951" y="2479417"/>
            <a:ext cx="4863834" cy="2117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4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vịt, chia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 vào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hàng. M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 hàng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vịt.</a:t>
            </a:r>
            <a:endParaRPr lang="vi-VN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: 2 = 2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5228975">
            <a:off x="713908" y="3147483"/>
            <a:ext cx="1329064" cy="26941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193951" y="38375"/>
                <a:ext cx="4863834" cy="222695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16:</a:t>
                </a:r>
                <a:endParaRPr 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hàng có 2 con vịt. Có 2 hàng như thế. Có tất cả 4 con vịt.</a:t>
                </a:r>
                <a:endParaRPr lang="vi-VN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133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51" y="38375"/>
                <a:ext cx="4863834" cy="222695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193951" y="4670319"/>
            <a:ext cx="4863834" cy="2117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4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vịt, chia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 mỗi hàng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Có 2 hàng như thế.</a:t>
            </a:r>
            <a:endParaRPr lang="vi-VN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: 2 = 2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08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3606"/>
            <a:ext cx="7036596" cy="4858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293048" y="38374"/>
                <a:ext cx="4768919" cy="22167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19:</a:t>
                </a:r>
                <a:endParaRPr 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rổ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5 quả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bóng, có 2 rổ như thế. Có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 cả 10 quả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bóng.</a:t>
                </a:r>
                <a:endParaRPr 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5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= 10</a:t>
                </a:r>
                <a:endParaRPr lang="vi-VN" sz="2133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048" y="38374"/>
                <a:ext cx="4768919" cy="221672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5793034">
            <a:off x="2692504" y="3996139"/>
            <a:ext cx="1013278" cy="25400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93048" y="2507750"/>
            <a:ext cx="4768919" cy="21102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10 quả bóng, chia đều mỗi rổ 5 quả bóng. Có 2 rổ được chia.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Vậy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10 : 5 = 2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93048" y="4747382"/>
            <a:ext cx="4768919" cy="21102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10 quả bóng, chia đều vào 2 rổ. Mỗi rổ có 5 quả bóng. 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10 : 2 = 5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70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74698" y="3634635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25700" y="3575911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5409" y="2633944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Tạm biệt và hẹn gặp lại </a:t>
            </a:r>
            <a:b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các em ở tiết học sau. 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969" y="2242059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Em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ôn lại những gì đã học (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Tiết 1)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7" y="2626935"/>
            <a:ext cx="6234053" cy="185217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A5C0AC-905A-4535-A1E6-A3FEDE1689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EAEAD3-E5FF-49A9-A364-6816D66524E6}"/>
              </a:ext>
            </a:extLst>
          </p:cNvPr>
          <p:cNvGrpSpPr/>
          <p:nvPr/>
        </p:nvGrpSpPr>
        <p:grpSpPr>
          <a:xfrm>
            <a:off x="680817" y="1535658"/>
            <a:ext cx="2209423" cy="2436362"/>
            <a:chOff x="827463" y="4533899"/>
            <a:chExt cx="1658728" cy="1855561"/>
          </a:xfrm>
          <a:solidFill>
            <a:srgbClr val="92D05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AD8937-921C-4972-AAE7-F124918C47BE}"/>
                </a:ext>
              </a:extLst>
            </p:cNvPr>
            <p:cNvSpPr/>
            <p:nvPr/>
          </p:nvSpPr>
          <p:spPr>
            <a:xfrm>
              <a:off x="827463" y="4533899"/>
              <a:ext cx="1658728" cy="18555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9B86B02-BC22-47A2-B041-08D4478CC756}"/>
                    </a:ext>
                  </a:extLst>
                </p:cNvPr>
                <p:cNvSpPr txBox="1"/>
                <p:nvPr/>
              </p:nvSpPr>
              <p:spPr>
                <a:xfrm>
                  <a:off x="873949" y="4646733"/>
                  <a:ext cx="1279185" cy="1547080"/>
                </a:xfrm>
                <a:prstGeom prst="rect">
                  <a:avLst/>
                </a:prstGeom>
                <a:noFill/>
                <a:effectLst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rgbClr val="002060"/>
                      </a:solidFill>
                      <a:effectLst/>
                      <a:latin typeface="UTM Avo" panose="02040603050506020204" pitchFamily="18" charset="0"/>
                      <a:cs typeface="Arial" panose="020B060402020202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>
                      <a:solidFill>
                        <a:srgbClr val="002060"/>
                      </a:solidFill>
                      <a:effectLst/>
                      <a:latin typeface="UTM Avo" panose="02040603050506020204" pitchFamily="18" charset="0"/>
                      <a:cs typeface="Arial" panose="020B0604020202020204" pitchFamily="34" charset="0"/>
                    </a:rPr>
                    <a:t> 6 =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 3 = </a:t>
                  </a:r>
                  <a:endParaRPr lang="en-US" sz="2800" b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rgbClr val="002060"/>
                      </a:solidFill>
                      <a:effectLst/>
                      <a:latin typeface="UTM Avo" panose="02040603050506020204" pitchFamily="18" charset="0"/>
                      <a:cs typeface="Arial" panose="020B060402020202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>
                      <a:solidFill>
                        <a:srgbClr val="002060"/>
                      </a:solidFill>
                      <a:effectLst/>
                      <a:latin typeface="UTM Avo" panose="02040603050506020204" pitchFamily="18" charset="0"/>
                      <a:cs typeface="Arial" panose="020B0604020202020204" pitchFamily="34" charset="0"/>
                    </a:rPr>
                    <a:t> 9 =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9B86B02-BC22-47A2-B041-08D4478CC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949" y="4646733"/>
                  <a:ext cx="1279185" cy="1547080"/>
                </a:xfrm>
                <a:prstGeom prst="rect">
                  <a:avLst/>
                </a:prstGeom>
                <a:blipFill>
                  <a:blip r:embed="rId17"/>
                  <a:stretch>
                    <a:fillRect l="-7527" b="-360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597346" y="166413"/>
            <a:ext cx="3099405" cy="755245"/>
            <a:chOff x="-3369817" y="382607"/>
            <a:chExt cx="3044542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044542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66112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25FD347-59EA-4075-8CE9-76CE988E26D3}"/>
              </a:ext>
            </a:extLst>
          </p:cNvPr>
          <p:cNvGrpSpPr/>
          <p:nvPr/>
        </p:nvGrpSpPr>
        <p:grpSpPr>
          <a:xfrm>
            <a:off x="3264465" y="2953103"/>
            <a:ext cx="2433572" cy="2436192"/>
            <a:chOff x="-943533" y="4469992"/>
            <a:chExt cx="1827008" cy="1855431"/>
          </a:xfrm>
          <a:solidFill>
            <a:srgbClr val="92D050"/>
          </a:solidFill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A7377A62-88C4-403C-9FD0-2C7D6B4551E8}"/>
                </a:ext>
              </a:extLst>
            </p:cNvPr>
            <p:cNvSpPr/>
            <p:nvPr/>
          </p:nvSpPr>
          <p:spPr>
            <a:xfrm>
              <a:off x="-943533" y="4469992"/>
              <a:ext cx="1827008" cy="185543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5AEAB7A-AD70-41D6-9999-F51269E612A7}"/>
                    </a:ext>
                  </a:extLst>
                </p:cNvPr>
                <p:cNvSpPr txBox="1"/>
                <p:nvPr/>
              </p:nvSpPr>
              <p:spPr>
                <a:xfrm>
                  <a:off x="-870643" y="4739645"/>
                  <a:ext cx="1284028" cy="1289233"/>
                </a:xfrm>
                <a:prstGeom prst="rect">
                  <a:avLst/>
                </a:prstGeom>
                <a:noFill/>
                <a:effectLst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 5 =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 8 =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>
                      <a:solidFill>
                        <a:srgbClr val="002060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 10 =</a:t>
                  </a: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5AEAB7A-AD70-41D6-9999-F51269E612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70643" y="4739645"/>
                  <a:ext cx="1284028" cy="1289233"/>
                </a:xfrm>
                <a:prstGeom prst="rect">
                  <a:avLst/>
                </a:prstGeom>
                <a:blipFill>
                  <a:blip r:embed="rId18"/>
                  <a:stretch>
                    <a:fillRect l="-7117" t="-3971" b="-938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C9D43A0-6AE5-4C6E-9A39-22BEC58E5268}"/>
              </a:ext>
            </a:extLst>
          </p:cNvPr>
          <p:cNvGrpSpPr/>
          <p:nvPr/>
        </p:nvGrpSpPr>
        <p:grpSpPr>
          <a:xfrm>
            <a:off x="6182726" y="1535647"/>
            <a:ext cx="2281454" cy="2468348"/>
            <a:chOff x="827463" y="4612667"/>
            <a:chExt cx="1712805" cy="1879922"/>
          </a:xfrm>
          <a:solidFill>
            <a:srgbClr val="92D050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4B72F02-C9A0-4F55-B678-FDE7A763E68C}"/>
                </a:ext>
              </a:extLst>
            </p:cNvPr>
            <p:cNvSpPr/>
            <p:nvPr/>
          </p:nvSpPr>
          <p:spPr>
            <a:xfrm>
              <a:off x="827463" y="4612667"/>
              <a:ext cx="1712805" cy="18799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UTM Avo" panose="020406030505060202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4C052E2-87A1-4E2F-A771-61A90C426995}"/>
                </a:ext>
              </a:extLst>
            </p:cNvPr>
            <p:cNvSpPr txBox="1"/>
            <p:nvPr/>
          </p:nvSpPr>
          <p:spPr>
            <a:xfrm>
              <a:off x="868104" y="4726446"/>
              <a:ext cx="1358494" cy="1486281"/>
            </a:xfrm>
            <a:prstGeom prst="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 : 2 =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8 : 2 =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18 : 2 =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E09905-B5AC-462E-B84F-13AA5101C536}"/>
              </a:ext>
            </a:extLst>
          </p:cNvPr>
          <p:cNvGrpSpPr/>
          <p:nvPr/>
        </p:nvGrpSpPr>
        <p:grpSpPr>
          <a:xfrm>
            <a:off x="9130331" y="2917329"/>
            <a:ext cx="2281454" cy="2468348"/>
            <a:chOff x="827463" y="4612667"/>
            <a:chExt cx="1712805" cy="1879922"/>
          </a:xfrm>
          <a:solidFill>
            <a:srgbClr val="92D050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EFCC4AF-ED87-4949-A9F0-B58C6C7F3C48}"/>
                </a:ext>
              </a:extLst>
            </p:cNvPr>
            <p:cNvSpPr/>
            <p:nvPr/>
          </p:nvSpPr>
          <p:spPr>
            <a:xfrm>
              <a:off x="827463" y="4612667"/>
              <a:ext cx="1712805" cy="18799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UTM Avo" panose="0204060305050602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34B9D4-871D-4B1C-8E2A-8A047C974DEA}"/>
                </a:ext>
              </a:extLst>
            </p:cNvPr>
            <p:cNvSpPr txBox="1"/>
            <p:nvPr/>
          </p:nvSpPr>
          <p:spPr>
            <a:xfrm>
              <a:off x="868104" y="4726446"/>
              <a:ext cx="1358494" cy="1486281"/>
            </a:xfrm>
            <a:prstGeom prst="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35 : 5 =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20 : 5 =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5 : 5 =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229" name="TextBox1" r:id="rId2" imgW="581040" imgH="476280"/>
        </mc:Choice>
        <mc:Fallback>
          <p:control name="TextBox1" r:id="rId2" imgW="581040" imgH="47628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3CA3F8FC-A266-4332-8C53-89454228591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97953" y="1844922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0" name="TextBox2" r:id="rId3" imgW="581040" imgH="476280"/>
        </mc:Choice>
        <mc:Fallback>
          <p:control name="TextBox2" r:id="rId3" imgW="581040" imgH="476280">
            <p:pic>
              <p:nvPicPr>
                <p:cNvPr id="31" name="TextBox2">
                  <a:extLst>
                    <a:ext uri="{FF2B5EF4-FFF2-40B4-BE49-F238E27FC236}">
                      <a16:creationId xmlns:a16="http://schemas.microsoft.com/office/drawing/2014/main" id="{8A903DFD-90AE-4B3B-B934-61889E074A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7629" y="2470911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1" name="TextBox3" r:id="rId4" imgW="581040" imgH="476280"/>
        </mc:Choice>
        <mc:Fallback>
          <p:control name="TextBox3" r:id="rId4" imgW="581040" imgH="476280">
            <p:pic>
              <p:nvPicPr>
                <p:cNvPr id="33" name="TextBox3">
                  <a:extLst>
                    <a:ext uri="{FF2B5EF4-FFF2-40B4-BE49-F238E27FC236}">
                      <a16:creationId xmlns:a16="http://schemas.microsoft.com/office/drawing/2014/main" id="{10468C63-7311-4945-9F35-AE0D6089668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7305" y="3096900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2" name="TextBox4" r:id="rId5" imgW="581040" imgH="476280"/>
        </mc:Choice>
        <mc:Fallback>
          <p:control name="TextBox4" r:id="rId5" imgW="581040" imgH="476280">
            <p:pic>
              <p:nvPicPr>
                <p:cNvPr id="34" name="TextBox4">
                  <a:extLst>
                    <a:ext uri="{FF2B5EF4-FFF2-40B4-BE49-F238E27FC236}">
                      <a16:creationId xmlns:a16="http://schemas.microsoft.com/office/drawing/2014/main" id="{72D0B651-D11A-4308-B5B4-F0A54D3AA6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0314" y="3313896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3" name="TextBox5" r:id="rId6" imgW="581040" imgH="476280"/>
        </mc:Choice>
        <mc:Fallback>
          <p:control name="TextBox5" r:id="rId6" imgW="581040" imgH="476280">
            <p:pic>
              <p:nvPicPr>
                <p:cNvPr id="35" name="TextBox5">
                  <a:extLst>
                    <a:ext uri="{FF2B5EF4-FFF2-40B4-BE49-F238E27FC236}">
                      <a16:creationId xmlns:a16="http://schemas.microsoft.com/office/drawing/2014/main" id="{44FDC05E-BE02-4F5E-A9F7-E78B39F3FC4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0314" y="3912224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4" name="TextBox6" r:id="rId7" imgW="581040" imgH="476280"/>
        </mc:Choice>
        <mc:Fallback>
          <p:control name="TextBox6" r:id="rId7" imgW="581040" imgH="476280">
            <p:pic>
              <p:nvPicPr>
                <p:cNvPr id="36" name="TextBox6">
                  <a:extLst>
                    <a:ext uri="{FF2B5EF4-FFF2-40B4-BE49-F238E27FC236}">
                      <a16:creationId xmlns:a16="http://schemas.microsoft.com/office/drawing/2014/main" id="{105C4537-CC73-41D5-938F-F8956090C7B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5699" y="4495724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5" name="TextBox7" r:id="rId8" imgW="581040" imgH="476280"/>
        </mc:Choice>
        <mc:Fallback>
          <p:control name="TextBox7" r:id="rId8" imgW="581040" imgH="476280">
            <p:pic>
              <p:nvPicPr>
                <p:cNvPr id="37" name="TextBox7">
                  <a:extLst>
                    <a:ext uri="{FF2B5EF4-FFF2-40B4-BE49-F238E27FC236}">
                      <a16:creationId xmlns:a16="http://schemas.microsoft.com/office/drawing/2014/main" id="{7B3ECA0A-675A-43EC-B97C-EBED20AF70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67073" y="1824901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6" name="TextBox8" r:id="rId9" imgW="581040" imgH="476280"/>
        </mc:Choice>
        <mc:Fallback>
          <p:control name="TextBox8" r:id="rId9" imgW="581040" imgH="476280">
            <p:pic>
              <p:nvPicPr>
                <p:cNvPr id="38" name="TextBox8">
                  <a:extLst>
                    <a:ext uri="{FF2B5EF4-FFF2-40B4-BE49-F238E27FC236}">
                      <a16:creationId xmlns:a16="http://schemas.microsoft.com/office/drawing/2014/main" id="{59EE17BF-D1E1-4F48-9D8A-8C11328ACFC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67073" y="2465487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7" name="TextBox9" r:id="rId10" imgW="581040" imgH="476280"/>
        </mc:Choice>
        <mc:Fallback>
          <p:control name="TextBox9" r:id="rId10" imgW="581040" imgH="476280">
            <p:pic>
              <p:nvPicPr>
                <p:cNvPr id="39" name="TextBox9">
                  <a:extLst>
                    <a:ext uri="{FF2B5EF4-FFF2-40B4-BE49-F238E27FC236}">
                      <a16:creationId xmlns:a16="http://schemas.microsoft.com/office/drawing/2014/main" id="{18DA37C0-E5AE-4670-99C9-075F6285325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67073" y="3112420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8" name="TextBox10" r:id="rId11" imgW="581040" imgH="476280"/>
        </mc:Choice>
        <mc:Fallback>
          <p:control name="TextBox10" r:id="rId11" imgW="581040" imgH="476280">
            <p:pic>
              <p:nvPicPr>
                <p:cNvPr id="50" name="TextBox10">
                  <a:extLst>
                    <a:ext uri="{FF2B5EF4-FFF2-40B4-BE49-F238E27FC236}">
                      <a16:creationId xmlns:a16="http://schemas.microsoft.com/office/drawing/2014/main" id="{4032D0C5-6F87-4DF0-B741-335D1E498F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42253" y="3164412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9" name="TextBox11" r:id="rId12" imgW="581040" imgH="476280"/>
        </mc:Choice>
        <mc:Fallback>
          <p:control name="TextBox11" r:id="rId12" imgW="581040" imgH="476280">
            <p:pic>
              <p:nvPicPr>
                <p:cNvPr id="51" name="TextBox11">
                  <a:extLst>
                    <a:ext uri="{FF2B5EF4-FFF2-40B4-BE49-F238E27FC236}">
                      <a16:creationId xmlns:a16="http://schemas.microsoft.com/office/drawing/2014/main" id="{AD8AE7FE-8C81-401C-9FF8-B23C597CCE4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42253" y="3804998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40" name="TextBox12" r:id="rId13" imgW="581040" imgH="476280"/>
        </mc:Choice>
        <mc:Fallback>
          <p:control name="TextBox12" r:id="rId13" imgW="581040" imgH="476280">
            <p:pic>
              <p:nvPicPr>
                <p:cNvPr id="52" name="TextBox12">
                  <a:extLst>
                    <a:ext uri="{FF2B5EF4-FFF2-40B4-BE49-F238E27FC236}">
                      <a16:creationId xmlns:a16="http://schemas.microsoft.com/office/drawing/2014/main" id="{228A2265-2B09-4F43-9B75-1B0EAB1A6B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42253" y="4451931"/>
                  <a:ext cx="586028" cy="47371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1D6C9D9-46C2-4589-B30B-F12F02603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6882392-6A9D-481D-9A29-D03A711E4BC8}"/>
              </a:ext>
            </a:extLst>
          </p:cNvPr>
          <p:cNvSpPr/>
          <p:nvPr/>
        </p:nvSpPr>
        <p:spPr>
          <a:xfrm>
            <a:off x="1593908" y="590787"/>
            <a:ext cx="639798" cy="606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667D3-12BC-4F08-99BB-6E32E0CEBC86}"/>
              </a:ext>
            </a:extLst>
          </p:cNvPr>
          <p:cNvSpPr txBox="1"/>
          <p:nvPr/>
        </p:nvSpPr>
        <p:spPr>
          <a:xfrm>
            <a:off x="2414583" y="558645"/>
            <a:ext cx="6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257028-DB71-49FC-8F7A-184033A4F5DE}"/>
              </a:ext>
            </a:extLst>
          </p:cNvPr>
          <p:cNvGrpSpPr/>
          <p:nvPr/>
        </p:nvGrpSpPr>
        <p:grpSpPr>
          <a:xfrm>
            <a:off x="3586157" y="1185825"/>
            <a:ext cx="4581525" cy="795571"/>
            <a:chOff x="3495675" y="1280878"/>
            <a:chExt cx="4581525" cy="7955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C75A86E-2741-4733-80C5-2C1B6ACD3F1D}"/>
                </a:ext>
              </a:extLst>
            </p:cNvPr>
            <p:cNvSpPr/>
            <p:nvPr/>
          </p:nvSpPr>
          <p:spPr>
            <a:xfrm>
              <a:off x="3495675" y="1280878"/>
              <a:ext cx="4581525" cy="795571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34021AA-1E70-48BE-9A4D-D1F7F3372074}"/>
                    </a:ext>
                  </a:extLst>
                </p:cNvPr>
                <p:cNvSpPr txBox="1"/>
                <p:nvPr/>
              </p:nvSpPr>
              <p:spPr>
                <a:xfrm>
                  <a:off x="3971925" y="1397156"/>
                  <a:ext cx="38481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5  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 b="1" dirty="0" smtClean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    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9    =     45</a:t>
                  </a:r>
                  <a:endPara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34021AA-1E70-48BE-9A4D-D1F7F3372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925" y="1397156"/>
                  <a:ext cx="38481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3165" t="-12941" b="-3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6646D9A-FBF3-4DC3-9E28-0AF7503BC102}"/>
              </a:ext>
            </a:extLst>
          </p:cNvPr>
          <p:cNvSpPr txBox="1"/>
          <p:nvPr/>
        </p:nvSpPr>
        <p:spPr>
          <a:xfrm>
            <a:off x="1645443" y="2607466"/>
            <a:ext cx="890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2EAAF7-3D9F-4FC5-83ED-85FFE6ADDBA5}"/>
              </a:ext>
            </a:extLst>
          </p:cNvPr>
          <p:cNvGrpSpPr/>
          <p:nvPr/>
        </p:nvGrpSpPr>
        <p:grpSpPr>
          <a:xfrm>
            <a:off x="3548059" y="3329529"/>
            <a:ext cx="4581525" cy="795571"/>
            <a:chOff x="3495675" y="1280878"/>
            <a:chExt cx="4581525" cy="79557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204B38F-DE0B-43A0-B51A-E50AA71B255B}"/>
                </a:ext>
              </a:extLst>
            </p:cNvPr>
            <p:cNvSpPr/>
            <p:nvPr/>
          </p:nvSpPr>
          <p:spPr>
            <a:xfrm>
              <a:off x="3495675" y="1280878"/>
              <a:ext cx="4581525" cy="795571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C550E9-2E81-4F15-982A-D4F4B09CE92E}"/>
                </a:ext>
              </a:extLst>
            </p:cNvPr>
            <p:cNvSpPr txBox="1"/>
            <p:nvPr/>
          </p:nvSpPr>
          <p:spPr>
            <a:xfrm>
              <a:off x="3971925" y="1397156"/>
              <a:ext cx="38481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16    :     2    =     8</a:t>
              </a:r>
              <a:endParaRPr lang="en-US" sz="2800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B2D0CE-B265-4E87-8F77-D4148C67300A}"/>
              </a:ext>
            </a:extLst>
          </p:cNvPr>
          <p:cNvGrpSpPr/>
          <p:nvPr/>
        </p:nvGrpSpPr>
        <p:grpSpPr>
          <a:xfrm>
            <a:off x="2047875" y="2457450"/>
            <a:ext cx="2209800" cy="795571"/>
            <a:chOff x="2047875" y="2524125"/>
            <a:chExt cx="2209800" cy="795571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E836D34C-FCEC-4F78-9698-F7EF0C67A282}"/>
                </a:ext>
              </a:extLst>
            </p:cNvPr>
            <p:cNvSpPr/>
            <p:nvPr/>
          </p:nvSpPr>
          <p:spPr>
            <a:xfrm rot="209945">
              <a:off x="2047875" y="2524125"/>
              <a:ext cx="2209800" cy="795571"/>
            </a:xfrm>
            <a:prstGeom prst="cloudCallout">
              <a:avLst>
                <a:gd name="adj1" fmla="val 39507"/>
                <a:gd name="adj2" fmla="val -12018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76C54D-7051-43D5-8A6D-087A0F6A9A73}"/>
                </a:ext>
              </a:extLst>
            </p:cNvPr>
            <p:cNvSpPr txBox="1"/>
            <p:nvPr/>
          </p:nvSpPr>
          <p:spPr>
            <a:xfrm>
              <a:off x="2344773" y="2653377"/>
              <a:ext cx="178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Thừa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D4B0681-E4D9-446A-9213-DF44602DA696}"/>
              </a:ext>
            </a:extLst>
          </p:cNvPr>
          <p:cNvGrpSpPr/>
          <p:nvPr/>
        </p:nvGrpSpPr>
        <p:grpSpPr>
          <a:xfrm>
            <a:off x="4735497" y="2457450"/>
            <a:ext cx="2209800" cy="795571"/>
            <a:chOff x="2047875" y="2524125"/>
            <a:chExt cx="2209800" cy="795571"/>
          </a:xfrm>
        </p:grpSpPr>
        <p:sp>
          <p:nvSpPr>
            <p:cNvPr id="48" name="Thought Bubble: Cloud 47">
              <a:extLst>
                <a:ext uri="{FF2B5EF4-FFF2-40B4-BE49-F238E27FC236}">
                  <a16:creationId xmlns:a16="http://schemas.microsoft.com/office/drawing/2014/main" id="{01CC126A-941B-462F-8A6B-D28ADD53CAEC}"/>
                </a:ext>
              </a:extLst>
            </p:cNvPr>
            <p:cNvSpPr/>
            <p:nvPr/>
          </p:nvSpPr>
          <p:spPr>
            <a:xfrm rot="209945">
              <a:off x="2047875" y="2524125"/>
              <a:ext cx="2209800" cy="795571"/>
            </a:xfrm>
            <a:prstGeom prst="cloudCallout">
              <a:avLst>
                <a:gd name="adj1" fmla="val -27192"/>
                <a:gd name="adj2" fmla="val -11955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6C554A-6019-4EA0-AEBC-B62DC00FE54E}"/>
                </a:ext>
              </a:extLst>
            </p:cNvPr>
            <p:cNvSpPr txBox="1"/>
            <p:nvPr/>
          </p:nvSpPr>
          <p:spPr>
            <a:xfrm>
              <a:off x="2344773" y="2653377"/>
              <a:ext cx="178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Thừa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FF8A2E-E0B5-464C-9CF7-B4EBF97EE4AB}"/>
              </a:ext>
            </a:extLst>
          </p:cNvPr>
          <p:cNvGrpSpPr/>
          <p:nvPr/>
        </p:nvGrpSpPr>
        <p:grpSpPr>
          <a:xfrm>
            <a:off x="7496168" y="2457450"/>
            <a:ext cx="2209800" cy="795571"/>
            <a:chOff x="2047875" y="2524125"/>
            <a:chExt cx="2209800" cy="795571"/>
          </a:xfrm>
        </p:grpSpPr>
        <p:sp>
          <p:nvSpPr>
            <p:cNvPr id="52" name="Thought Bubble: Cloud 51">
              <a:extLst>
                <a:ext uri="{FF2B5EF4-FFF2-40B4-BE49-F238E27FC236}">
                  <a16:creationId xmlns:a16="http://schemas.microsoft.com/office/drawing/2014/main" id="{F1366EF4-FA0E-4939-A10B-C0970BB39C8C}"/>
                </a:ext>
              </a:extLst>
            </p:cNvPr>
            <p:cNvSpPr/>
            <p:nvPr/>
          </p:nvSpPr>
          <p:spPr>
            <a:xfrm rot="209945">
              <a:off x="2047875" y="2524125"/>
              <a:ext cx="2209800" cy="795571"/>
            </a:xfrm>
            <a:prstGeom prst="cloudCallout">
              <a:avLst>
                <a:gd name="adj1" fmla="val -90739"/>
                <a:gd name="adj2" fmla="val -11187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03EE01-16C2-4009-A712-62F456B23C9C}"/>
                </a:ext>
              </a:extLst>
            </p:cNvPr>
            <p:cNvSpPr txBox="1"/>
            <p:nvPr/>
          </p:nvSpPr>
          <p:spPr>
            <a:xfrm>
              <a:off x="2344773" y="2653377"/>
              <a:ext cx="178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Tích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011F181-F281-424E-A0AF-3EDAB1518D2E}"/>
              </a:ext>
            </a:extLst>
          </p:cNvPr>
          <p:cNvSpPr txBox="1"/>
          <p:nvPr/>
        </p:nvSpPr>
        <p:spPr>
          <a:xfrm>
            <a:off x="1778793" y="3479007"/>
            <a:ext cx="890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FA2A20-E898-436D-9834-72CF1EDB6242}"/>
              </a:ext>
            </a:extLst>
          </p:cNvPr>
          <p:cNvGrpSpPr/>
          <p:nvPr/>
        </p:nvGrpSpPr>
        <p:grpSpPr>
          <a:xfrm>
            <a:off x="3681409" y="4201070"/>
            <a:ext cx="4581525" cy="795571"/>
            <a:chOff x="3495675" y="1280878"/>
            <a:chExt cx="4581525" cy="79557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A790DED-A3DC-4CF8-BFD4-0239887C7295}"/>
                </a:ext>
              </a:extLst>
            </p:cNvPr>
            <p:cNvSpPr/>
            <p:nvPr/>
          </p:nvSpPr>
          <p:spPr>
            <a:xfrm>
              <a:off x="3495675" y="1280878"/>
              <a:ext cx="4581525" cy="795571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52EEC-E970-4627-B229-0F0386AA46E2}"/>
                </a:ext>
              </a:extLst>
            </p:cNvPr>
            <p:cNvSpPr txBox="1"/>
            <p:nvPr/>
          </p:nvSpPr>
          <p:spPr>
            <a:xfrm>
              <a:off x="3971925" y="1397156"/>
              <a:ext cx="38481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16    :     2    =     8</a:t>
              </a:r>
              <a:endParaRPr lang="en-US" sz="2800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7121EB-EEBA-464A-903B-1928CC1AAD14}"/>
              </a:ext>
            </a:extLst>
          </p:cNvPr>
          <p:cNvGrpSpPr/>
          <p:nvPr/>
        </p:nvGrpSpPr>
        <p:grpSpPr>
          <a:xfrm>
            <a:off x="1778793" y="5362575"/>
            <a:ext cx="2593182" cy="795571"/>
            <a:chOff x="2047875" y="2524125"/>
            <a:chExt cx="2209800" cy="795571"/>
          </a:xfrm>
        </p:grpSpPr>
        <p:sp>
          <p:nvSpPr>
            <p:cNvPr id="59" name="Thought Bubble: Cloud 58">
              <a:extLst>
                <a:ext uri="{FF2B5EF4-FFF2-40B4-BE49-F238E27FC236}">
                  <a16:creationId xmlns:a16="http://schemas.microsoft.com/office/drawing/2014/main" id="{45355A8A-21AB-430A-8144-C3852DBDF9D8}"/>
                </a:ext>
              </a:extLst>
            </p:cNvPr>
            <p:cNvSpPr/>
            <p:nvPr/>
          </p:nvSpPr>
          <p:spPr>
            <a:xfrm rot="209945">
              <a:off x="2047875" y="2524125"/>
              <a:ext cx="2209800" cy="795571"/>
            </a:xfrm>
            <a:prstGeom prst="cloudCallout">
              <a:avLst>
                <a:gd name="adj1" fmla="val 39507"/>
                <a:gd name="adj2" fmla="val -12018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8961626-CE3A-49E7-B248-383B525BF1A9}"/>
                </a:ext>
              </a:extLst>
            </p:cNvPr>
            <p:cNvSpPr txBox="1"/>
            <p:nvPr/>
          </p:nvSpPr>
          <p:spPr>
            <a:xfrm>
              <a:off x="2258236" y="2653377"/>
              <a:ext cx="178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BF8619-8E8F-4D37-8625-9F432BFBD2CE}"/>
              </a:ext>
            </a:extLst>
          </p:cNvPr>
          <p:cNvGrpSpPr/>
          <p:nvPr/>
        </p:nvGrpSpPr>
        <p:grpSpPr>
          <a:xfrm>
            <a:off x="4849797" y="5362575"/>
            <a:ext cx="2209800" cy="795571"/>
            <a:chOff x="2047875" y="2524125"/>
            <a:chExt cx="2209800" cy="795571"/>
          </a:xfrm>
        </p:grpSpPr>
        <p:sp>
          <p:nvSpPr>
            <p:cNvPr id="62" name="Thought Bubble: Cloud 61">
              <a:extLst>
                <a:ext uri="{FF2B5EF4-FFF2-40B4-BE49-F238E27FC236}">
                  <a16:creationId xmlns:a16="http://schemas.microsoft.com/office/drawing/2014/main" id="{6B3AB339-50F9-4FE2-BDD6-1AA82E260D58}"/>
                </a:ext>
              </a:extLst>
            </p:cNvPr>
            <p:cNvSpPr/>
            <p:nvPr/>
          </p:nvSpPr>
          <p:spPr>
            <a:xfrm rot="209945">
              <a:off x="2047875" y="2524125"/>
              <a:ext cx="2209800" cy="795571"/>
            </a:xfrm>
            <a:prstGeom prst="cloudCallout">
              <a:avLst>
                <a:gd name="adj1" fmla="val -22032"/>
                <a:gd name="adj2" fmla="val -10764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760AB5-5724-473E-A20F-EC7D6918737E}"/>
                </a:ext>
              </a:extLst>
            </p:cNvPr>
            <p:cNvSpPr txBox="1"/>
            <p:nvPr/>
          </p:nvSpPr>
          <p:spPr>
            <a:xfrm>
              <a:off x="2219158" y="2691077"/>
              <a:ext cx="178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A8046E-124D-4527-BFDA-F82499832D17}"/>
              </a:ext>
            </a:extLst>
          </p:cNvPr>
          <p:cNvGrpSpPr/>
          <p:nvPr/>
        </p:nvGrpSpPr>
        <p:grpSpPr>
          <a:xfrm>
            <a:off x="7515558" y="5381910"/>
            <a:ext cx="2276881" cy="776237"/>
            <a:chOff x="2047875" y="2524125"/>
            <a:chExt cx="2209800" cy="795571"/>
          </a:xfrm>
        </p:grpSpPr>
        <p:sp>
          <p:nvSpPr>
            <p:cNvPr id="65" name="Thought Bubble: Cloud 64">
              <a:extLst>
                <a:ext uri="{FF2B5EF4-FFF2-40B4-BE49-F238E27FC236}">
                  <a16:creationId xmlns:a16="http://schemas.microsoft.com/office/drawing/2014/main" id="{CFBFAA28-3C65-442C-B7D1-703C76C0627C}"/>
                </a:ext>
              </a:extLst>
            </p:cNvPr>
            <p:cNvSpPr/>
            <p:nvPr/>
          </p:nvSpPr>
          <p:spPr>
            <a:xfrm rot="209945">
              <a:off x="2047875" y="2524125"/>
              <a:ext cx="2209800" cy="795571"/>
            </a:xfrm>
            <a:prstGeom prst="cloudCallout">
              <a:avLst>
                <a:gd name="adj1" fmla="val -81333"/>
                <a:gd name="adj2" fmla="val -10594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962D229-560F-4639-A414-50FAE17E8C9D}"/>
                </a:ext>
              </a:extLst>
            </p:cNvPr>
            <p:cNvSpPr txBox="1"/>
            <p:nvPr/>
          </p:nvSpPr>
          <p:spPr>
            <a:xfrm>
              <a:off x="2199132" y="2648279"/>
              <a:ext cx="178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Thương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0" grpId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>
            <a:extLst>
              <a:ext uri="{FF2B5EF4-FFF2-40B4-BE49-F238E27FC236}">
                <a16:creationId xmlns:a16="http://schemas.microsoft.com/office/drawing/2014/main" id="{C33381EF-DF80-46E5-9AC7-8D0FFEA05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8563" y="4531352"/>
            <a:ext cx="964390" cy="22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783B0-FC71-4554-871A-F04D641D8F1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31" b="91089" l="6556" r="94111">
                        <a14:foregroundMark x1="11222" y1="14631" x2="39000" y2="57756"/>
                        <a14:foregroundMark x1="13000" y1="8031" x2="74111" y2="26843"/>
                        <a14:foregroundMark x1="41778" y1="9461" x2="58889" y2="12871"/>
                        <a14:foregroundMark x1="58889" y1="12871" x2="73111" y2="20682"/>
                        <a14:foregroundMark x1="73111" y1="20682" x2="74222" y2="29263"/>
                        <a14:foregroundMark x1="74222" y1="29263" x2="73667" y2="30913"/>
                        <a14:foregroundMark x1="59000" y1="10451" x2="78222" y2="18152"/>
                        <a14:foregroundMark x1="78222" y1="18152" x2="80333" y2="24312"/>
                        <a14:foregroundMark x1="26333" y1="27503" x2="22222" y2="64906"/>
                        <a14:foregroundMark x1="13333" y1="33553" x2="12111" y2="50605"/>
                        <a14:foregroundMark x1="12111" y1="50605" x2="18111" y2="69087"/>
                        <a14:foregroundMark x1="18111" y1="69087" x2="21222" y2="70187"/>
                        <a14:foregroundMark x1="68889" y1="44664" x2="58111" y2="75358"/>
                        <a14:foregroundMark x1="58111" y1="75358" x2="59000" y2="76458"/>
                        <a14:foregroundMark x1="72111" y1="52035" x2="67222" y2="77118"/>
                        <a14:foregroundMark x1="67222" y1="77118" x2="67222" y2="77118"/>
                        <a14:foregroundMark x1="70667" y1="53685" x2="70889" y2="67657"/>
                        <a14:foregroundMark x1="70889" y1="67657" x2="68778" y2="55446"/>
                        <a14:foregroundMark x1="68778" y1="55446" x2="60444" y2="62926"/>
                        <a14:foregroundMark x1="60444" y1="62926" x2="71889" y2="66557"/>
                        <a14:foregroundMark x1="71889" y1="66557" x2="69444" y2="68317"/>
                        <a14:foregroundMark x1="89000" y1="56766" x2="88444" y2="59516"/>
                        <a14:foregroundMark x1="90444" y1="54015" x2="90222" y2="69857"/>
                        <a14:foregroundMark x1="94222" y1="64576" x2="94333" y2="65237"/>
                        <a14:foregroundMark x1="65667" y1="91199" x2="65667" y2="91199"/>
                        <a14:foregroundMark x1="24000" y1="50825" x2="32222" y2="60616"/>
                        <a14:foregroundMark x1="32222" y1="60616" x2="49333" y2="71397"/>
                        <a14:foregroundMark x1="49333" y1="71397" x2="56778" y2="71837"/>
                        <a14:foregroundMark x1="19667" y1="60066" x2="24778" y2="69857"/>
                        <a14:foregroundMark x1="24778" y1="69857" x2="35778" y2="76458"/>
                        <a14:foregroundMark x1="11778" y1="65567" x2="18333" y2="71287"/>
                        <a14:foregroundMark x1="18333" y1="71287" x2="39444" y2="77558"/>
                        <a14:foregroundMark x1="39444" y1="77558" x2="47111" y2="77668"/>
                        <a14:foregroundMark x1="23111" y1="74697" x2="32222" y2="72827"/>
                        <a14:foregroundMark x1="32222" y1="72827" x2="61444" y2="52255"/>
                        <a14:foregroundMark x1="61444" y1="52255" x2="71778" y2="59186"/>
                        <a14:foregroundMark x1="71778" y1="59186" x2="72444" y2="60286"/>
                        <a14:foregroundMark x1="70667" y1="44774" x2="87444" y2="55886"/>
                        <a14:foregroundMark x1="87444" y1="55886" x2="87889" y2="56766"/>
                        <a14:foregroundMark x1="90444" y1="54565" x2="84667" y2="47855"/>
                        <a14:foregroundMark x1="84667" y1="47855" x2="65556" y2="42354"/>
                        <a14:foregroundMark x1="65556" y1="42354" x2="57667" y2="46095"/>
                        <a14:foregroundMark x1="57667" y1="46095" x2="57556" y2="47855"/>
                        <a14:foregroundMark x1="58778" y1="42794" x2="51778" y2="44994"/>
                        <a14:foregroundMark x1="51778" y1="44994" x2="44889" y2="59736"/>
                        <a14:foregroundMark x1="44889" y1="59736" x2="47000" y2="65017"/>
                        <a14:foregroundMark x1="16444" y1="11881" x2="24000" y2="35864"/>
                        <a14:foregroundMark x1="24000" y1="35864" x2="24111" y2="35864"/>
                        <a14:foregroundMark x1="16444" y1="15072" x2="45333" y2="27173"/>
                        <a14:foregroundMark x1="45333" y1="27173" x2="47667" y2="27503"/>
                        <a14:foregroundMark x1="17111" y1="8031" x2="59889" y2="13531"/>
                        <a14:foregroundMark x1="26333" y1="8361" x2="60000" y2="12321"/>
                        <a14:foregroundMark x1="51667" y1="8911" x2="14889" y2="11221"/>
                        <a14:foregroundMark x1="14889" y1="11221" x2="12444" y2="12101"/>
                        <a14:foregroundMark x1="8556" y1="9241" x2="6556" y2="16832"/>
                        <a14:foregroundMark x1="6556" y1="16832" x2="13000" y2="34873"/>
                        <a14:foregroundMark x1="13222" y1="53025" x2="28000" y2="77008"/>
                        <a14:foregroundMark x1="28000" y1="77008" x2="29556" y2="77558"/>
                        <a14:foregroundMark x1="11556" y1="58086" x2="15778" y2="67547"/>
                        <a14:foregroundMark x1="15778" y1="67547" x2="31000" y2="77448"/>
                        <a14:foregroundMark x1="31000" y1="77448" x2="38333" y2="73817"/>
                        <a14:foregroundMark x1="28222" y1="28053" x2="41889" y2="38504"/>
                        <a14:foregroundMark x1="41889" y1="38504" x2="79444" y2="52805"/>
                        <a14:foregroundMark x1="25444" y1="40154" x2="71333" y2="40704"/>
                        <a14:foregroundMark x1="47000" y1="30033" x2="75889" y2="33883"/>
                        <a14:foregroundMark x1="75889" y1="33883" x2="77667" y2="35534"/>
                        <a14:foregroundMark x1="69556" y1="28273" x2="76556" y2="33003"/>
                        <a14:foregroundMark x1="76556" y1="33003" x2="80222" y2="42024"/>
                        <a14:foregroundMark x1="80222" y1="42024" x2="80333" y2="44224"/>
                        <a14:foregroundMark x1="68000" y1="29483" x2="41556" y2="30363"/>
                        <a14:foregroundMark x1="41556" y1="30363" x2="41778" y2="30583"/>
                        <a14:foregroundMark x1="64556" y1="34103" x2="68889" y2="55996"/>
                        <a14:foregroundMark x1="38556" y1="46425" x2="44444" y2="64026"/>
                        <a14:foregroundMark x1="44444" y1="64026" x2="44444" y2="64026"/>
                        <a14:foregroundMark x1="28222" y1="45655" x2="27222" y2="56436"/>
                        <a14:foregroundMark x1="27222" y1="56436" x2="31333" y2="77668"/>
                        <a14:foregroundMark x1="18222" y1="48735" x2="22444" y2="73487"/>
                        <a14:foregroundMark x1="22444" y1="73487" x2="22333" y2="74257"/>
                        <a14:foregroundMark x1="12333" y1="65567" x2="22222" y2="77998"/>
                        <a14:foregroundMark x1="11000" y1="59956" x2="13222" y2="78218"/>
                        <a14:foregroundMark x1="13222" y1="78218" x2="13778" y2="79098"/>
                        <a14:foregroundMark x1="13556" y1="80528" x2="54333" y2="81408"/>
                        <a14:foregroundMark x1="44778" y1="74477" x2="73111" y2="75908"/>
                        <a14:foregroundMark x1="50222" y1="75358" x2="81556" y2="77008"/>
                        <a14:foregroundMark x1="55556" y1="78988" x2="80667" y2="80308"/>
                        <a14:foregroundMark x1="81222" y1="53355" x2="80556" y2="77558"/>
                        <a14:foregroundMark x1="80556" y1="77558" x2="80333" y2="779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837">
            <a:off x="77392" y="5347411"/>
            <a:ext cx="1431878" cy="1446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81941-6AA2-4AB0-BA72-FD4C34FB18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17" b="97653" l="9350" r="92683">
                        <a14:foregroundMark x1="17480" y1="29343" x2="33130" y2="27934"/>
                        <a14:foregroundMark x1="33130" y1="27934" x2="88415" y2="31221"/>
                        <a14:foregroundMark x1="82520" y1="28873" x2="90244" y2="43897"/>
                        <a14:foregroundMark x1="85772" y1="35915" x2="86992" y2="48826"/>
                        <a14:foregroundMark x1="56098" y1="26526" x2="54878" y2="26995"/>
                        <a14:foregroundMark x1="41463" y1="28169" x2="63415" y2="26761"/>
                        <a14:foregroundMark x1="63415" y1="26761" x2="84553" y2="27465"/>
                        <a14:foregroundMark x1="39634" y1="27700" x2="61382" y2="30282"/>
                        <a14:foregroundMark x1="38618" y1="28404" x2="38618" y2="28404"/>
                        <a14:foregroundMark x1="39634" y1="28169" x2="50000" y2="27700"/>
                        <a14:foregroundMark x1="43902" y1="27465" x2="43902" y2="27465"/>
                        <a14:foregroundMark x1="43496" y1="26526" x2="43902" y2="25587"/>
                        <a14:foregroundMark x1="16870" y1="93427" x2="65650" y2="97653"/>
                        <a14:foregroundMark x1="88618" y1="46244" x2="88008" y2="56573"/>
                        <a14:foregroundMark x1="89431" y1="38732" x2="92683" y2="58451"/>
                        <a14:foregroundMark x1="92683" y1="58451" x2="92683" y2="58451"/>
                        <a14:foregroundMark x1="90650" y1="48357" x2="90041" y2="65023"/>
                        <a14:foregroundMark x1="86179" y1="49531" x2="89634" y2="72770"/>
                        <a14:foregroundMark x1="89634" y1="64554" x2="87805" y2="80751"/>
                        <a14:foregroundMark x1="87805" y1="80751" x2="87805" y2="80751"/>
                        <a14:foregroundMark x1="89431" y1="74648" x2="90244" y2="85915"/>
                        <a14:foregroundMark x1="22358" y1="30751" x2="48780" y2="30047"/>
                        <a14:foregroundMark x1="27642" y1="26995" x2="39228" y2="26995"/>
                        <a14:foregroundMark x1="11585" y1="33803" x2="23374" y2="30047"/>
                        <a14:foregroundMark x1="9350" y1="44601" x2="9350" y2="44601"/>
                        <a14:foregroundMark x1="43902" y1="9624" x2="43902" y2="9624"/>
                        <a14:foregroundMark x1="45935" y1="6103" x2="45935" y2="6103"/>
                        <a14:foregroundMark x1="53862" y1="25587" x2="53862" y2="25587"/>
                        <a14:foregroundMark x1="57520" y1="30282" x2="57520" y2="30282"/>
                        <a14:foregroundMark x1="45732" y1="2817" x2="57927" y2="37559"/>
                        <a14:foregroundMark x1="46951" y1="7042" x2="62602" y2="38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77441">
            <a:off x="11912" y="114610"/>
            <a:ext cx="1209075" cy="1046882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399DA51-95E8-41E7-B63E-BF378C611BBF}"/>
              </a:ext>
            </a:extLst>
          </p:cNvPr>
          <p:cNvGrpSpPr>
            <a:grpSpLocks noChangeAspect="1"/>
          </p:cNvGrpSpPr>
          <p:nvPr/>
        </p:nvGrpSpPr>
        <p:grpSpPr>
          <a:xfrm rot="-3983895">
            <a:off x="7653774" y="5670052"/>
            <a:ext cx="469467" cy="247322"/>
            <a:chOff x="0" y="0"/>
            <a:chExt cx="1610360" cy="84836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3D64018-4481-4A67-88F1-E2A8F5FDCBDE}"/>
                </a:ext>
              </a:extLst>
            </p:cNvPr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7A60353F-F012-44C5-898D-0F9C5F27636B}"/>
              </a:ext>
            </a:extLst>
          </p:cNvPr>
          <p:cNvGrpSpPr>
            <a:grpSpLocks noChangeAspect="1"/>
          </p:cNvGrpSpPr>
          <p:nvPr/>
        </p:nvGrpSpPr>
        <p:grpSpPr>
          <a:xfrm rot="681662">
            <a:off x="4179635" y="5575306"/>
            <a:ext cx="383132" cy="316243"/>
            <a:chOff x="0" y="0"/>
            <a:chExt cx="2138680" cy="17653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79B2C40-205B-42F0-A805-BD09D2F29E19}"/>
                </a:ext>
              </a:extLst>
            </p:cNvPr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862BC0EA-E198-4A44-AB7B-3342B44F4D33}"/>
              </a:ext>
            </a:extLst>
          </p:cNvPr>
          <p:cNvGrpSpPr>
            <a:grpSpLocks noChangeAspect="1"/>
          </p:cNvGrpSpPr>
          <p:nvPr/>
        </p:nvGrpSpPr>
        <p:grpSpPr>
          <a:xfrm rot="3741014">
            <a:off x="10958002" y="2018518"/>
            <a:ext cx="469468" cy="247322"/>
            <a:chOff x="0" y="0"/>
            <a:chExt cx="1610360" cy="848360"/>
          </a:xfrm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F366302-F3CE-44E3-97F2-D49745BA0656}"/>
                </a:ext>
              </a:extLst>
            </p:cNvPr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26" name="Group 14">
            <a:extLst>
              <a:ext uri="{FF2B5EF4-FFF2-40B4-BE49-F238E27FC236}">
                <a16:creationId xmlns:a16="http://schemas.microsoft.com/office/drawing/2014/main" id="{9DB64D88-C3C8-4D1D-8184-5CBE82AAAA32}"/>
              </a:ext>
            </a:extLst>
          </p:cNvPr>
          <p:cNvGrpSpPr/>
          <p:nvPr/>
        </p:nvGrpSpPr>
        <p:grpSpPr>
          <a:xfrm>
            <a:off x="11432020" y="596666"/>
            <a:ext cx="317478" cy="358232"/>
            <a:chOff x="0" y="0"/>
            <a:chExt cx="6350000" cy="6350000"/>
          </a:xfrm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AA4902F4-2600-47CA-8D9C-8308846E649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A910ECF3-4ECB-4450-A4F7-ABCA901FA62D}"/>
              </a:ext>
            </a:extLst>
          </p:cNvPr>
          <p:cNvGrpSpPr>
            <a:grpSpLocks noChangeAspect="1"/>
          </p:cNvGrpSpPr>
          <p:nvPr/>
        </p:nvGrpSpPr>
        <p:grpSpPr>
          <a:xfrm rot="-1251523">
            <a:off x="2387269" y="885794"/>
            <a:ext cx="383132" cy="316243"/>
            <a:chOff x="0" y="0"/>
            <a:chExt cx="2138680" cy="176530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04666A9-0256-47CC-8056-45A1198BC9F8}"/>
                </a:ext>
              </a:extLst>
            </p:cNvPr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32" name="Picture 22">
            <a:extLst>
              <a:ext uri="{FF2B5EF4-FFF2-40B4-BE49-F238E27FC236}">
                <a16:creationId xmlns:a16="http://schemas.microsoft.com/office/drawing/2014/main" id="{00F392D2-C6AF-4F6D-8CB0-83D15631D34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562228">
            <a:off x="11118847" y="3374462"/>
            <a:ext cx="406716" cy="351255"/>
          </a:xfrm>
          <a:prstGeom prst="rect">
            <a:avLst/>
          </a:prstGeom>
        </p:spPr>
      </p:pic>
      <p:grpSp>
        <p:nvGrpSpPr>
          <p:cNvPr id="33" name="Group 6">
            <a:extLst>
              <a:ext uri="{FF2B5EF4-FFF2-40B4-BE49-F238E27FC236}">
                <a16:creationId xmlns:a16="http://schemas.microsoft.com/office/drawing/2014/main" id="{074BE64F-34BD-4237-BA72-ECE74458FDA1}"/>
              </a:ext>
            </a:extLst>
          </p:cNvPr>
          <p:cNvGrpSpPr>
            <a:grpSpLocks noChangeAspect="1"/>
          </p:cNvGrpSpPr>
          <p:nvPr/>
        </p:nvGrpSpPr>
        <p:grpSpPr>
          <a:xfrm rot="681662">
            <a:off x="9432755" y="810420"/>
            <a:ext cx="383132" cy="316243"/>
            <a:chOff x="0" y="0"/>
            <a:chExt cx="2138680" cy="17653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5B16ED93-C9A1-464A-B0D8-87A98FC45C19}"/>
                </a:ext>
              </a:extLst>
            </p:cNvPr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grpFill/>
          </p:spPr>
        </p:sp>
      </p:grpSp>
    </p:spTree>
    <p:controls>
      <mc:AlternateContent xmlns:mc="http://schemas.openxmlformats.org/markup-compatibility/2006">
        <mc:Choice xmlns:v="urn:schemas-microsoft-com:vml" Requires="v">
          <p:control spid="3075" name="TextBox6" r:id="rId2" imgW="8772480" imgH="5076720"/>
        </mc:Choice>
        <mc:Fallback>
          <p:control name="TextBox6" r:id="rId2" imgW="8772480" imgH="5076720">
            <p:pic>
              <p:nvPicPr>
                <p:cNvPr id="35" name="TextBox6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23493" y="740743"/>
                  <a:ext cx="8776898" cy="507596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13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4DA3AF67-0EE3-463E-B61F-FCB1DF4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E41B83-C75D-41CE-A5DE-DE86D6193453}"/>
              </a:ext>
            </a:extLst>
          </p:cNvPr>
          <p:cNvSpPr/>
          <p:nvPr/>
        </p:nvSpPr>
        <p:spPr>
          <a:xfrm>
            <a:off x="451303" y="304800"/>
            <a:ext cx="11432955" cy="6010275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7E94B7-8931-4B8B-9326-61128A459EE1}"/>
              </a:ext>
            </a:extLst>
          </p:cNvPr>
          <p:cNvGrpSpPr/>
          <p:nvPr/>
        </p:nvGrpSpPr>
        <p:grpSpPr>
          <a:xfrm>
            <a:off x="584697" y="273983"/>
            <a:ext cx="11022605" cy="962147"/>
            <a:chOff x="1417484" y="393641"/>
            <a:chExt cx="7665090" cy="86956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DA4F843-E8A9-42D8-8CAC-7D8C2FD52205}"/>
                </a:ext>
              </a:extLst>
            </p:cNvPr>
            <p:cNvSpPr/>
            <p:nvPr/>
          </p:nvSpPr>
          <p:spPr>
            <a:xfrm>
              <a:off x="1757879" y="393641"/>
              <a:ext cx="7324695" cy="869560"/>
            </a:xfrm>
            <a:prstGeom prst="roundRect">
              <a:avLst>
                <a:gd name="adj" fmla="val 37889"/>
              </a:avLst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hoặc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chia: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54E5A3-F033-4813-80AC-2482034D7860}"/>
                </a:ext>
              </a:extLst>
            </p:cNvPr>
            <p:cNvSpPr/>
            <p:nvPr/>
          </p:nvSpPr>
          <p:spPr>
            <a:xfrm>
              <a:off x="1417484" y="393642"/>
              <a:ext cx="680785" cy="594932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3C8D57-ACD0-4DC3-B31B-7C73E3C5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967" y="1388065"/>
            <a:ext cx="659187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" y="943606"/>
            <a:ext cx="6339251" cy="48588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64400" y="2241033"/>
            <a:ext cx="4870256" cy="1997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chiếc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đều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hàng 5 chiếc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bánh. Có 2 hàng như thế.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chia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2031978">
            <a:off x="4137805" y="2781157"/>
            <a:ext cx="1544188" cy="9173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264400" y="38374"/>
                <a:ext cx="4870256" cy="201209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</a:t>
                </a:r>
                <a:endParaRPr 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hàng có 5 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2133" dirty="0" smtClean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,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 thế.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 cả 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chiếc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endParaRPr lang="vi-VN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5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vi-VN" sz="2133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0" y="38374"/>
                <a:ext cx="4870256" cy="2012099"/>
              </a:xfrm>
              <a:prstGeom prst="roundRect">
                <a:avLst/>
              </a:prstGeom>
              <a:blipFill>
                <a:blip r:embed="rId11"/>
                <a:stretch>
                  <a:fillRect b="-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264400" y="4377419"/>
            <a:ext cx="4870256" cy="2148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3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10 chiếc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đều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hàng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ỗi hàng có 5 chiếc 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chia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</a:t>
            </a:r>
          </a:p>
        </p:txBody>
      </p:sp>
    </p:spTree>
    <p:extLst>
      <p:ext uri="{BB962C8B-B14F-4D97-AF65-F5344CB8AC3E}">
        <p14:creationId xmlns:p14="http://schemas.microsoft.com/office/powerpoint/2010/main" val="1467204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02013">
            <a:off x="10955308" y="17994"/>
            <a:ext cx="1207259" cy="1437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48163">
            <a:off x="53244" y="53245"/>
            <a:ext cx="390699" cy="3906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87391">
            <a:off x="11789227" y="6369353"/>
            <a:ext cx="537117" cy="5371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31496">
            <a:off x="537722" y="119721"/>
            <a:ext cx="440516" cy="4405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34427">
            <a:off x="267675" y="575431"/>
            <a:ext cx="277231" cy="27723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D2E03A09-B9BD-4910-8183-EAD9DD87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56"/>
            <a:ext cx="7036596" cy="4858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/>
              <p:nvPr/>
            </p:nvSpPr>
            <p:spPr>
              <a:xfrm>
                <a:off x="7023180" y="248594"/>
                <a:ext cx="5168820" cy="2376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Tình huống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4:</a:t>
                </a:r>
                <a:endParaRPr 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đĩa có 5 quả măng cụt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đĩa </a:t>
                </a:r>
                <a:r>
                  <a:rPr lang="en-US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 thế. </a:t>
                </a:r>
                <a:r>
                  <a:rPr lang="en-US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133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ó </a:t>
                </a:r>
                <a:r>
                  <a:rPr lang="vi-VN" sz="21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 cả 40 quả măng cụt</a:t>
                </a:r>
                <a:endParaRPr 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133" b="1" i="1" dirty="0" smtClean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phép nhân 5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133" b="1" i="1" dirty="0">
                    <a:solidFill>
                      <a:srgbClr val="CE3D1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 = 40</a:t>
                </a:r>
                <a:endParaRPr lang="vi-VN" sz="2133" b="1" i="1" dirty="0">
                  <a:solidFill>
                    <a:srgbClr val="CE3D1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86EE3BE-8F17-48DB-831A-0ABABF555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80" y="248594"/>
                <a:ext cx="5168820" cy="237671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FBE6739-F91F-4303-811B-87D153909F5E}"/>
              </a:ext>
            </a:extLst>
          </p:cNvPr>
          <p:cNvSpPr/>
          <p:nvPr/>
        </p:nvSpPr>
        <p:spPr>
          <a:xfrm rot="2031978">
            <a:off x="2996923" y="2623071"/>
            <a:ext cx="2635773" cy="15147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117042" y="2746174"/>
            <a:ext cx="5019538" cy="1997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5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quả măng cụt, chia đều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đĩa 5 quả. Có 8 đĩa như thế.</a:t>
            </a: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chia 4</a:t>
            </a:r>
            <a:r>
              <a:rPr lang="vi-VN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86EE3BE-8F17-48DB-831A-0ABABF555D39}"/>
              </a:ext>
            </a:extLst>
          </p:cNvPr>
          <p:cNvSpPr/>
          <p:nvPr/>
        </p:nvSpPr>
        <p:spPr>
          <a:xfrm>
            <a:off x="7104529" y="4864625"/>
            <a:ext cx="5019538" cy="19975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vi-VN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13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quả măng cụt, chia đều vào 8 đĩa. Mỗi đĩa có 5 quả măng cụt.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Ta </a:t>
            </a:r>
            <a:r>
              <a:rPr lang="en-US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phép chia 4</a:t>
            </a:r>
            <a:r>
              <a:rPr lang="vi-VN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3" b="1" i="1" dirty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133" b="1" i="1" dirty="0" smtClean="0">
                <a:solidFill>
                  <a:srgbClr val="CE3D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133" b="1" i="1" dirty="0">
              <a:solidFill>
                <a:srgbClr val="CE3D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18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699936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896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等线</vt:lpstr>
      <vt:lpstr>Times New Roman</vt:lpstr>
      <vt:lpstr>UTM Avo</vt:lpstr>
      <vt:lpstr>Office Theme</vt:lpstr>
      <vt:lpstr>2_Office Theme</vt:lpstr>
      <vt:lpstr>Chào mừng các em  đến với tiết học môn Toán</vt:lpstr>
      <vt:lpstr>Toán Em ôn lại những gì đã học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ở tiết học sau.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212</cp:revision>
  <dcterms:created xsi:type="dcterms:W3CDTF">2021-07-12T03:44:38Z</dcterms:created>
  <dcterms:modified xsi:type="dcterms:W3CDTF">2023-03-12T15:54:10Z</dcterms:modified>
</cp:coreProperties>
</file>