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583" r:id="rId2"/>
    <p:sldId id="259" r:id="rId3"/>
    <p:sldId id="2007577165" r:id="rId4"/>
    <p:sldId id="2007577166" r:id="rId5"/>
    <p:sldId id="2007577167" r:id="rId6"/>
    <p:sldId id="2007577168" r:id="rId7"/>
    <p:sldId id="2007577169" r:id="rId8"/>
    <p:sldId id="2007577162" r:id="rId9"/>
    <p:sldId id="586" r:id="rId10"/>
    <p:sldId id="2007577139" r:id="rId11"/>
    <p:sldId id="2007577142" r:id="rId12"/>
    <p:sldId id="2007577153" r:id="rId13"/>
    <p:sldId id="2007577150" r:id="rId14"/>
    <p:sldId id="2007577155" r:id="rId15"/>
    <p:sldId id="2007577149" r:id="rId16"/>
    <p:sldId id="2007577135" r:id="rId17"/>
    <p:sldId id="272" r:id="rId18"/>
    <p:sldId id="2007577157" r:id="rId19"/>
    <p:sldId id="2007577159" r:id="rId20"/>
    <p:sldId id="2007577160" r:id="rId21"/>
    <p:sldId id="2007577161" r:id="rId22"/>
    <p:sldId id="2007577164" r:id="rId23"/>
    <p:sldId id="2007577137" r:id="rId24"/>
    <p:sldId id="2007577152" r:id="rId25"/>
    <p:sldId id="281" r:id="rId26"/>
    <p:sldId id="2007577163" r:id="rId27"/>
  </p:sldIdLst>
  <p:sldSz cx="12192000" cy="6858000"/>
  <p:notesSz cx="6858000" cy="9144000"/>
  <p:custDataLst>
    <p:tags r:id="rId2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BF520A"/>
    <a:srgbClr val="FF3399"/>
    <a:srgbClr val="660066"/>
    <a:srgbClr val="000066"/>
    <a:srgbClr val="CC3300"/>
    <a:srgbClr val="0000CC"/>
    <a:srgbClr val="009900"/>
    <a:srgbClr val="FF6600"/>
    <a:srgbClr val="FF77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94641" autoAdjust="0"/>
  </p:normalViewPr>
  <p:slideViewPr>
    <p:cSldViewPr snapToGrid="0">
      <p:cViewPr varScale="1">
        <p:scale>
          <a:sx n="69" d="100"/>
          <a:sy n="69" d="100"/>
        </p:scale>
        <p:origin x="57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1DEE12-272C-4E9E-86C3-D10EABC30D3B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14178D-D3F9-49A6-B5D1-996E4C1E9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180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sz="1200" dirty="0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HƯỚNG DẪN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1200" dirty="0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Thầy cô kích chuột vào mũi tên để kim đồng hồ quay 1 giờ 60 phút</a:t>
            </a:r>
          </a:p>
          <a:p>
            <a:pPr algn="ctr"/>
            <a:r>
              <a:rPr lang="en-US" sz="1200" dirty="0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(2 lần)</a:t>
            </a:r>
            <a:endParaRPr lang="en-US" sz="1200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4178D-D3F9-49A6-B5D1-996E4C1E9B2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1540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4178D-D3F9-49A6-B5D1-996E4C1E9B2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7403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tổng</a:t>
            </a:r>
            <a:r>
              <a:rPr lang="en-US" dirty="0"/>
              <a:t> </a:t>
            </a:r>
            <a:r>
              <a:rPr lang="en-US" dirty="0" err="1"/>
              <a:t>cộng</a:t>
            </a:r>
            <a:r>
              <a:rPr lang="en-US" dirty="0"/>
              <a:t> 4 </a:t>
            </a:r>
            <a:r>
              <a:rPr lang="en-US" dirty="0" err="1"/>
              <a:t>bông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bông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ra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4178D-D3F9-49A6-B5D1-996E4C1E9B2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3492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085749" y="21566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6846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6937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597997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2601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27000" y="-127000"/>
            <a:ext cx="12433300" cy="6985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0984302" y="103338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428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771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016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2/27/2022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133827" y="0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9567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73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49" r:id="rId6"/>
    <p:sldLayoutId id="2147483655" r:id="rId7"/>
    <p:sldLayoutId id="2147483661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microsoft.com/office/2007/relationships/hdphoto" Target="../media/hdphoto2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10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5" Type="http://schemas.openxmlformats.org/officeDocument/2006/relationships/image" Target="../media/image28.jpe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png"/><Relationship Id="rId5" Type="http://schemas.openxmlformats.org/officeDocument/2006/relationships/image" Target="../media/image28.jpe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1.png"/><Relationship Id="rId7" Type="http://schemas.openxmlformats.org/officeDocument/2006/relationships/image" Target="../media/image3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6" Type="http://schemas.microsoft.com/office/2007/relationships/hdphoto" Target="../media/hdphoto3.wdp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1.png"/><Relationship Id="rId7" Type="http://schemas.openxmlformats.org/officeDocument/2006/relationships/image" Target="../media/image3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png"/><Relationship Id="rId5" Type="http://schemas.microsoft.com/office/2007/relationships/hdphoto" Target="../media/hdphoto3.wdp"/><Relationship Id="rId4" Type="http://schemas.openxmlformats.org/officeDocument/2006/relationships/image" Target="../media/image37.png"/><Relationship Id="rId9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13" Type="http://schemas.openxmlformats.org/officeDocument/2006/relationships/slide" Target="slide22.xml"/><Relationship Id="rId3" Type="http://schemas.openxmlformats.org/officeDocument/2006/relationships/image" Target="../media/image8.png"/><Relationship Id="rId7" Type="http://schemas.openxmlformats.org/officeDocument/2006/relationships/slide" Target="slide20.xml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slide" Target="slide19.xml"/><Relationship Id="rId11" Type="http://schemas.openxmlformats.org/officeDocument/2006/relationships/slide" Target="slide18.xml"/><Relationship Id="rId5" Type="http://schemas.openxmlformats.org/officeDocument/2006/relationships/image" Target="../media/image45.png"/><Relationship Id="rId10" Type="http://schemas.microsoft.com/office/2007/relationships/hdphoto" Target="../media/hdphoto4.wdp"/><Relationship Id="rId4" Type="http://schemas.openxmlformats.org/officeDocument/2006/relationships/image" Target="../media/image44.jpeg"/><Relationship Id="rId9" Type="http://schemas.openxmlformats.org/officeDocument/2006/relationships/image" Target="../media/image46.png"/><Relationship Id="rId1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image" Target="../media/image49.png"/><Relationship Id="rId7" Type="http://schemas.microsoft.com/office/2007/relationships/hdphoto" Target="../media/hdphoto6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png"/><Relationship Id="rId5" Type="http://schemas.microsoft.com/office/2007/relationships/hdphoto" Target="../media/hdphoto5.wdp"/><Relationship Id="rId4" Type="http://schemas.openxmlformats.org/officeDocument/2006/relationships/image" Target="../media/image50.png"/><Relationship Id="rId9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Relationship Id="rId6" Type="http://schemas.microsoft.com/office/2007/relationships/hdphoto" Target="../media/hdphoto7.wdp"/><Relationship Id="rId5" Type="http://schemas.openxmlformats.org/officeDocument/2006/relationships/image" Target="../media/image52.png"/><Relationship Id="rId4" Type="http://schemas.openxmlformats.org/officeDocument/2006/relationships/image" Target="../media/image43.png"/><Relationship Id="rId9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image" Target="../media/image49.png"/><Relationship Id="rId7" Type="http://schemas.openxmlformats.org/officeDocument/2006/relationships/image" Target="../media/image55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Relationship Id="rId6" Type="http://schemas.microsoft.com/office/2007/relationships/hdphoto" Target="../media/hdphoto8.wdp"/><Relationship Id="rId5" Type="http://schemas.openxmlformats.org/officeDocument/2006/relationships/image" Target="../media/image54.png"/><Relationship Id="rId4" Type="http://schemas.openxmlformats.org/officeDocument/2006/relationships/image" Target="../media/image43.png"/><Relationship Id="rId9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image" Target="../media/image49.png"/><Relationship Id="rId7" Type="http://schemas.openxmlformats.org/officeDocument/2006/relationships/image" Target="../media/image57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Relationship Id="rId6" Type="http://schemas.microsoft.com/office/2007/relationships/hdphoto" Target="../media/hdphoto9.wdp"/><Relationship Id="rId5" Type="http://schemas.openxmlformats.org/officeDocument/2006/relationships/image" Target="../media/image56.png"/><Relationship Id="rId4" Type="http://schemas.openxmlformats.org/officeDocument/2006/relationships/image" Target="../media/image43.png"/><Relationship Id="rId9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jpe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42.jpg"/><Relationship Id="rId7" Type="http://schemas.openxmlformats.org/officeDocument/2006/relationships/image" Target="../media/image5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microsoft.com/office/2007/relationships/hdphoto" Target="../media/hdphoto10.wdp"/><Relationship Id="rId5" Type="http://schemas.openxmlformats.org/officeDocument/2006/relationships/image" Target="../media/image58.png"/><Relationship Id="rId4" Type="http://schemas.openxmlformats.org/officeDocument/2006/relationships/image" Target="../media/image2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2.jpe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2.jpe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jpeg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image" Target="../media/image12.jpe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472715" y="1900590"/>
            <a:ext cx="11828462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Chào mừng các em </a:t>
            </a:r>
            <a:br>
              <a:rPr lang="en-US" sz="5200" b="1" dirty="0" smtClean="0">
                <a:solidFill>
                  <a:srgbClr val="002060"/>
                </a:solidFill>
                <a:latin typeface="UTM Avo" panose="02040603050506020204" pitchFamily="18" charset="0"/>
              </a:rPr>
            </a:br>
            <a:r>
              <a:rPr lang="en-US" sz="52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đến với tiết học môn Toán</a:t>
            </a:r>
            <a:endParaRPr sz="5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1">
            <a:extLst>
              <a:ext uri="{FF2B5EF4-FFF2-40B4-BE49-F238E27FC236}">
                <a16:creationId xmlns:a16="http://schemas.microsoft.com/office/drawing/2014/main" id="{633BFA7C-F382-4504-A067-C22FB3C8C1DC}"/>
              </a:ext>
            </a:extLst>
          </p:cNvPr>
          <p:cNvSpPr txBox="1"/>
          <p:nvPr/>
        </p:nvSpPr>
        <p:spPr>
          <a:xfrm>
            <a:off x="781878" y="844318"/>
            <a:ext cx="5390358" cy="9877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000"/>
              </a:lnSpc>
            </a:pP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</a:rPr>
              <a:t>Quan </a:t>
            </a:r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sát</a:t>
            </a: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đồng</a:t>
            </a: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hồ</a:t>
            </a:r>
            <a:endParaRPr lang="en-US" sz="4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8B0968B-CB28-48B0-9D07-FB76098C22A7}"/>
              </a:ext>
            </a:extLst>
          </p:cNvPr>
          <p:cNvGrpSpPr/>
          <p:nvPr/>
        </p:nvGrpSpPr>
        <p:grpSpPr>
          <a:xfrm>
            <a:off x="6035880" y="559691"/>
            <a:ext cx="5390358" cy="3006301"/>
            <a:chOff x="9677399" y="671542"/>
            <a:chExt cx="8055751" cy="4826217"/>
          </a:xfrm>
        </p:grpSpPr>
        <p:pic>
          <p:nvPicPr>
            <p:cNvPr id="18" name="Picture 3">
              <a:extLst>
                <a:ext uri="{FF2B5EF4-FFF2-40B4-BE49-F238E27FC236}">
                  <a16:creationId xmlns:a16="http://schemas.microsoft.com/office/drawing/2014/main" id="{55543723-B30C-4A9A-8169-E2197F8AAE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rcRect t="39357"/>
            <a:stretch>
              <a:fillRect/>
            </a:stretch>
          </p:blipFill>
          <p:spPr>
            <a:xfrm flipH="1">
              <a:off x="9677399" y="671542"/>
              <a:ext cx="8055751" cy="4826217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2E43EF6-9F83-4767-99D6-0B9413A865CD}"/>
                </a:ext>
              </a:extLst>
            </p:cNvPr>
            <p:cNvSpPr txBox="1"/>
            <p:nvPr/>
          </p:nvSpPr>
          <p:spPr>
            <a:xfrm>
              <a:off x="10341083" y="1786513"/>
              <a:ext cx="6878829" cy="32196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2800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- </a:t>
              </a:r>
              <a:r>
                <a:rPr lang="en-US" sz="2800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Trên</a:t>
              </a:r>
              <a:r>
                <a:rPr lang="en-US" sz="2800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mặt</a:t>
              </a:r>
              <a:r>
                <a:rPr lang="en-US" sz="2800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đồng</a:t>
              </a:r>
              <a:r>
                <a:rPr lang="en-US" sz="2800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hồ</a:t>
              </a:r>
              <a:r>
                <a:rPr lang="en-US" sz="2800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có</a:t>
              </a:r>
              <a:r>
                <a:rPr lang="en-US" sz="2800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bao </a:t>
              </a:r>
              <a:r>
                <a:rPr lang="en-US" sz="2800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nhiêu</a:t>
              </a:r>
              <a:r>
                <a:rPr lang="en-US" sz="2800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vạch</a:t>
              </a:r>
              <a:r>
                <a:rPr lang="en-US" sz="2800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?</a:t>
              </a:r>
            </a:p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2800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- </a:t>
              </a:r>
              <a:r>
                <a:rPr lang="en-US" sz="2800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Các</a:t>
              </a:r>
              <a:r>
                <a:rPr lang="en-US" sz="2800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vạch</a:t>
              </a:r>
              <a:r>
                <a:rPr lang="en-US" sz="2800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trên</a:t>
              </a:r>
              <a:r>
                <a:rPr lang="en-US" sz="2800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mặt</a:t>
              </a:r>
              <a:r>
                <a:rPr lang="en-US" sz="2800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đồng</a:t>
              </a:r>
              <a:r>
                <a:rPr lang="en-US" sz="2800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hồ</a:t>
              </a:r>
              <a:r>
                <a:rPr lang="en-US" sz="2800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có</a:t>
              </a:r>
              <a:r>
                <a:rPr lang="en-US" sz="2800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ý </a:t>
              </a:r>
              <a:r>
                <a:rPr lang="en-US" sz="2800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nghĩa</a:t>
              </a:r>
              <a:r>
                <a:rPr lang="en-US" sz="2800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gì</a:t>
              </a:r>
              <a:r>
                <a:rPr lang="en-US" sz="2800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576A727-4DE4-4242-B6DD-145B123AFE84}"/>
                </a:ext>
              </a:extLst>
            </p:cNvPr>
            <p:cNvSpPr txBox="1"/>
            <p:nvPr/>
          </p:nvSpPr>
          <p:spPr>
            <a:xfrm>
              <a:off x="10084462" y="951905"/>
              <a:ext cx="7135448" cy="8883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2800" b="1" dirty="0">
                  <a:solidFill>
                    <a:srgbClr val="1E3E99"/>
                  </a:solidFill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THẢO LUẬN </a:t>
              </a:r>
              <a:r>
                <a:rPr lang="en-US" sz="2800" b="1" dirty="0" smtClean="0">
                  <a:solidFill>
                    <a:srgbClr val="1E3E99"/>
                  </a:solidFill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NHÓM</a:t>
              </a:r>
              <a:endParaRPr lang="en-US" sz="2800" b="1" dirty="0">
                <a:solidFill>
                  <a:srgbClr val="1E3E99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C7CA9D7-DEE4-4BFA-9BD7-E3D3155D8F33}"/>
              </a:ext>
            </a:extLst>
          </p:cNvPr>
          <p:cNvGrpSpPr/>
          <p:nvPr/>
        </p:nvGrpSpPr>
        <p:grpSpPr>
          <a:xfrm>
            <a:off x="1230462" y="2062841"/>
            <a:ext cx="4195014" cy="4010445"/>
            <a:chOff x="4672029" y="4552101"/>
            <a:chExt cx="2405057" cy="2473243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67D8712F-3C24-4404-A1A9-18222BA917B2}"/>
                </a:ext>
              </a:extLst>
            </p:cNvPr>
            <p:cNvGrpSpPr/>
            <p:nvPr/>
          </p:nvGrpSpPr>
          <p:grpSpPr>
            <a:xfrm>
              <a:off x="4672029" y="4552101"/>
              <a:ext cx="2405057" cy="2473243"/>
              <a:chOff x="3962400" y="3257195"/>
              <a:chExt cx="3245272" cy="3337280"/>
            </a:xfrm>
          </p:grpSpPr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1AFBBEF3-424D-4AD6-85C6-018F2A94EEF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377" t="40891" b="26667"/>
              <a:stretch/>
            </p:blipFill>
            <p:spPr>
              <a:xfrm>
                <a:off x="3962400" y="3257195"/>
                <a:ext cx="3245272" cy="3337280"/>
              </a:xfrm>
              <a:prstGeom prst="rect">
                <a:avLst/>
              </a:prstGeom>
            </p:spPr>
          </p:pic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FA3785BC-6606-49A8-AD7B-65279F88DB9C}"/>
                  </a:ext>
                </a:extLst>
              </p:cNvPr>
              <p:cNvSpPr/>
              <p:nvPr/>
            </p:nvSpPr>
            <p:spPr>
              <a:xfrm>
                <a:off x="5029200" y="4625975"/>
                <a:ext cx="990600" cy="990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8"/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E1170C09-04A5-4332-81B7-FDFD18AEB1DB}"/>
                </a:ext>
              </a:extLst>
            </p:cNvPr>
            <p:cNvGrpSpPr/>
            <p:nvPr/>
          </p:nvGrpSpPr>
          <p:grpSpPr>
            <a:xfrm>
              <a:off x="5488432" y="5182614"/>
              <a:ext cx="400806" cy="815557"/>
              <a:chOff x="2512539" y="6925733"/>
              <a:chExt cx="609544" cy="1240296"/>
            </a:xfrm>
          </p:grpSpPr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1B92C49C-9413-4455-8E4F-9799C3FBF9A6}"/>
                  </a:ext>
                </a:extLst>
              </p:cNvPr>
              <p:cNvSpPr/>
              <p:nvPr/>
            </p:nvSpPr>
            <p:spPr>
              <a:xfrm>
                <a:off x="2942167" y="6925733"/>
                <a:ext cx="179916" cy="893234"/>
              </a:xfrm>
              <a:custGeom>
                <a:avLst/>
                <a:gdLst>
                  <a:gd name="connsiteX0" fmla="*/ 0 w 179916"/>
                  <a:gd name="connsiteY0" fmla="*/ 154517 h 893234"/>
                  <a:gd name="connsiteX1" fmla="*/ 55033 w 179916"/>
                  <a:gd name="connsiteY1" fmla="*/ 891117 h 893234"/>
                  <a:gd name="connsiteX2" fmla="*/ 120650 w 179916"/>
                  <a:gd name="connsiteY2" fmla="*/ 893234 h 893234"/>
                  <a:gd name="connsiteX3" fmla="*/ 179916 w 179916"/>
                  <a:gd name="connsiteY3" fmla="*/ 146050 h 893234"/>
                  <a:gd name="connsiteX4" fmla="*/ 86783 w 179916"/>
                  <a:gd name="connsiteY4" fmla="*/ 0 h 893234"/>
                  <a:gd name="connsiteX5" fmla="*/ 0 w 179916"/>
                  <a:gd name="connsiteY5" fmla="*/ 154517 h 893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9916" h="893234">
                    <a:moveTo>
                      <a:pt x="0" y="154517"/>
                    </a:moveTo>
                    <a:lnTo>
                      <a:pt x="55033" y="891117"/>
                    </a:lnTo>
                    <a:lnTo>
                      <a:pt x="120650" y="893234"/>
                    </a:lnTo>
                    <a:lnTo>
                      <a:pt x="179916" y="146050"/>
                    </a:lnTo>
                    <a:lnTo>
                      <a:pt x="86783" y="0"/>
                    </a:lnTo>
                    <a:lnTo>
                      <a:pt x="0" y="154517"/>
                    </a:lnTo>
                    <a:close/>
                  </a:path>
                </a:pathLst>
              </a:custGeom>
              <a:solidFill>
                <a:srgbClr val="D8071B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8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BAAB30E4-B08D-451A-8A1A-5FAE13382CAA}"/>
                  </a:ext>
                </a:extLst>
              </p:cNvPr>
              <p:cNvSpPr/>
              <p:nvPr/>
            </p:nvSpPr>
            <p:spPr>
              <a:xfrm>
                <a:off x="2512539" y="7770213"/>
                <a:ext cx="569383" cy="395816"/>
              </a:xfrm>
              <a:custGeom>
                <a:avLst/>
                <a:gdLst>
                  <a:gd name="connsiteX0" fmla="*/ 67733 w 569383"/>
                  <a:gd name="connsiteY0" fmla="*/ 165100 h 395817"/>
                  <a:gd name="connsiteX1" fmla="*/ 535517 w 569383"/>
                  <a:gd name="connsiteY1" fmla="*/ 0 h 395817"/>
                  <a:gd name="connsiteX2" fmla="*/ 569383 w 569383"/>
                  <a:gd name="connsiteY2" fmla="*/ 63500 h 395817"/>
                  <a:gd name="connsiteX3" fmla="*/ 203200 w 569383"/>
                  <a:gd name="connsiteY3" fmla="*/ 395817 h 395817"/>
                  <a:gd name="connsiteX4" fmla="*/ 0 w 569383"/>
                  <a:gd name="connsiteY4" fmla="*/ 351367 h 395817"/>
                  <a:gd name="connsiteX5" fmla="*/ 67733 w 569383"/>
                  <a:gd name="connsiteY5" fmla="*/ 165100 h 395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9383" h="395817">
                    <a:moveTo>
                      <a:pt x="67733" y="165100"/>
                    </a:moveTo>
                    <a:lnTo>
                      <a:pt x="535517" y="0"/>
                    </a:lnTo>
                    <a:lnTo>
                      <a:pt x="569383" y="63500"/>
                    </a:lnTo>
                    <a:lnTo>
                      <a:pt x="203200" y="395817"/>
                    </a:lnTo>
                    <a:lnTo>
                      <a:pt x="0" y="351367"/>
                    </a:lnTo>
                    <a:lnTo>
                      <a:pt x="67733" y="165100"/>
                    </a:lnTo>
                    <a:close/>
                  </a:path>
                </a:pathLst>
              </a:custGeom>
              <a:solidFill>
                <a:srgbClr val="0955A0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8"/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40856FCA-E503-403E-89D4-FEF6B7382B38}"/>
                  </a:ext>
                </a:extLst>
              </p:cNvPr>
              <p:cNvSpPr/>
              <p:nvPr/>
            </p:nvSpPr>
            <p:spPr>
              <a:xfrm>
                <a:off x="2956983" y="7755468"/>
                <a:ext cx="152400" cy="152400"/>
              </a:xfrm>
              <a:prstGeom prst="ellipse">
                <a:avLst/>
              </a:prstGeom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8"/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67C37E3D-ECC6-4FB2-80C4-66BA76ABE31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45" b="99223" l="2125" r="98875">
                        <a14:foregroundMark x1="9250" y1="95337" x2="73500" y2="96891"/>
                        <a14:foregroundMark x1="26000" y1="93394" x2="50125" y2="92876"/>
                        <a14:foregroundMark x1="50125" y1="92876" x2="83000" y2="94689"/>
                        <a14:foregroundMark x1="42125" y1="90544" x2="84875" y2="91192"/>
                        <a14:foregroundMark x1="52000" y1="89249" x2="85500" y2="88601"/>
                        <a14:foregroundMark x1="85500" y1="88601" x2="88000" y2="88601"/>
                        <a14:foregroundMark x1="87125" y1="90544" x2="87125" y2="90544"/>
                        <a14:foregroundMark x1="70375" y1="87047" x2="83750" y2="86788"/>
                        <a14:foregroundMark x1="83750" y1="86788" x2="98875" y2="90155"/>
                        <a14:foregroundMark x1="77500" y1="94689" x2="97250" y2="95337"/>
                        <a14:foregroundMark x1="2125" y1="94430" x2="39375" y2="93135"/>
                        <a14:foregroundMark x1="12750" y1="88342" x2="49625" y2="88342"/>
                        <a14:foregroundMark x1="5875" y1="89508" x2="36625" y2="91451"/>
                        <a14:foregroundMark x1="23875" y1="85104" x2="23875" y2="85104"/>
                        <a14:foregroundMark x1="38125" y1="85751" x2="38125" y2="85751"/>
                        <a14:foregroundMark x1="48000" y1="84067" x2="48000" y2="84067"/>
                        <a14:foregroundMark x1="62250" y1="84067" x2="62250" y2="84067"/>
                        <a14:foregroundMark x1="53625" y1="83420" x2="53625" y2="83420"/>
                        <a14:foregroundMark x1="51750" y1="83420" x2="68750" y2="83808"/>
                        <a14:foregroundMark x1="7125" y1="86658" x2="7125" y2="86658"/>
                        <a14:foregroundMark x1="5875" y1="92098" x2="5875" y2="92098"/>
                        <a14:foregroundMark x1="2750" y1="89508" x2="2750" y2="89508"/>
                        <a14:foregroundMark x1="2750" y1="98187" x2="2750" y2="98187"/>
                        <a14:foregroundMark x1="2750" y1="97927" x2="33500" y2="96891"/>
                        <a14:foregroundMark x1="30000" y1="95984" x2="70375" y2="98187"/>
                        <a14:foregroundMark x1="66000" y1="99223" x2="92375" y2="97280"/>
                        <a14:backgroundMark x1="50250" y1="26036" x2="75250" y2="33031"/>
                        <a14:backgroundMark x1="35625" y1="31736" x2="63875" y2="34326"/>
                        <a14:backgroundMark x1="88375" y1="60622" x2="89250" y2="71891"/>
                        <a14:backgroundMark x1="41250" y1="37565" x2="52625" y2="38472"/>
                        <a14:backgroundMark x1="40625" y1="40803" x2="53250" y2="43005"/>
                        <a14:backgroundMark x1="45875" y1="43264" x2="56125" y2="46891"/>
                        <a14:backgroundMark x1="44875" y1="43912" x2="52375" y2="49482"/>
                        <a14:backgroundMark x1="46125" y1="47798" x2="51125" y2="51943"/>
                        <a14:backgroundMark x1="45500" y1="50130" x2="50500" y2="55570"/>
                        <a14:backgroundMark x1="45875" y1="51943" x2="49000" y2="56865"/>
                        <a14:backgroundMark x1="43750" y1="52979" x2="49250" y2="59067"/>
                        <a14:backgroundMark x1="80875" y1="73187" x2="84625" y2="773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938"/>
          <a:stretch/>
        </p:blipFill>
        <p:spPr>
          <a:xfrm>
            <a:off x="7030672" y="3764718"/>
            <a:ext cx="4098338" cy="2533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279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3447E79-B0E7-4C18-8746-AECECE2601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86"/>
            <a:ext cx="12192000" cy="64135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6AFB6A1-9DB4-4C92-B831-C2FC2D41A50E}"/>
              </a:ext>
            </a:extLst>
          </p:cNvPr>
          <p:cNvGrpSpPr/>
          <p:nvPr/>
        </p:nvGrpSpPr>
        <p:grpSpPr>
          <a:xfrm>
            <a:off x="3980591" y="499470"/>
            <a:ext cx="4230817" cy="3996751"/>
            <a:chOff x="2085698" y="1499409"/>
            <a:chExt cx="4412410" cy="411750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8B044FD-3A69-48CC-B329-A206B772A9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30" t="41974" r="2631" b="28757"/>
            <a:stretch/>
          </p:blipFill>
          <p:spPr>
            <a:xfrm>
              <a:off x="2085698" y="1499409"/>
              <a:ext cx="4412410" cy="4117506"/>
            </a:xfrm>
            <a:prstGeom prst="rect">
              <a:avLst/>
            </a:prstGeom>
          </p:spPr>
        </p:pic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CE69644E-4208-40CA-940A-7F99CBE37198}"/>
                </a:ext>
              </a:extLst>
            </p:cNvPr>
            <p:cNvSpPr/>
            <p:nvPr/>
          </p:nvSpPr>
          <p:spPr>
            <a:xfrm>
              <a:off x="3530997" y="3239789"/>
              <a:ext cx="1457265" cy="133194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8"/>
            </a:p>
          </p:txBody>
        </p:sp>
      </p:grpSp>
      <p:grpSp>
        <p:nvGrpSpPr>
          <p:cNvPr id="5" name="kim phút">
            <a:extLst>
              <a:ext uri="{FF2B5EF4-FFF2-40B4-BE49-F238E27FC236}">
                <a16:creationId xmlns:a16="http://schemas.microsoft.com/office/drawing/2014/main" id="{94B17787-F845-422B-B9D6-86CE5AB84DA8}"/>
              </a:ext>
            </a:extLst>
          </p:cNvPr>
          <p:cNvGrpSpPr/>
          <p:nvPr/>
        </p:nvGrpSpPr>
        <p:grpSpPr>
          <a:xfrm>
            <a:off x="5960790" y="968036"/>
            <a:ext cx="270418" cy="3059618"/>
            <a:chOff x="10171257" y="126074"/>
            <a:chExt cx="282002" cy="3190685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594C6826-55ED-431D-AD27-C8370DE33A6D}"/>
                </a:ext>
              </a:extLst>
            </p:cNvPr>
            <p:cNvSpPr/>
            <p:nvPr/>
          </p:nvSpPr>
          <p:spPr>
            <a:xfrm>
              <a:off x="10171257" y="126074"/>
              <a:ext cx="282002" cy="1721052"/>
            </a:xfrm>
            <a:custGeom>
              <a:avLst/>
              <a:gdLst>
                <a:gd name="connsiteX0" fmla="*/ 134185 w 324662"/>
                <a:gd name="connsiteY0" fmla="*/ 1766769 h 1981405"/>
                <a:gd name="connsiteX1" fmla="*/ 127597 w 324662"/>
                <a:gd name="connsiteY1" fmla="*/ 1767858 h 1981405"/>
                <a:gd name="connsiteX2" fmla="*/ 73097 w 324662"/>
                <a:gd name="connsiteY2" fmla="*/ 1835211 h 1981405"/>
                <a:gd name="connsiteX3" fmla="*/ 162331 w 324662"/>
                <a:gd name="connsiteY3" fmla="*/ 1908308 h 1981405"/>
                <a:gd name="connsiteX4" fmla="*/ 251565 w 324662"/>
                <a:gd name="connsiteY4" fmla="*/ 1835211 h 1981405"/>
                <a:gd name="connsiteX5" fmla="*/ 225429 w 324662"/>
                <a:gd name="connsiteY5" fmla="*/ 1783524 h 1981405"/>
                <a:gd name="connsiteX6" fmla="*/ 210026 w 324662"/>
                <a:gd name="connsiteY6" fmla="*/ 1775017 h 1981405"/>
                <a:gd name="connsiteX7" fmla="*/ 209146 w 324662"/>
                <a:gd name="connsiteY7" fmla="*/ 1777831 h 1981405"/>
                <a:gd name="connsiteX8" fmla="*/ 144324 w 324662"/>
                <a:gd name="connsiteY8" fmla="*/ 0 h 1981405"/>
                <a:gd name="connsiteX9" fmla="*/ 281170 w 324662"/>
                <a:gd name="connsiteY9" fmla="*/ 1547542 h 1981405"/>
                <a:gd name="connsiteX10" fmla="*/ 232083 w 324662"/>
                <a:gd name="connsiteY10" fmla="*/ 1704492 h 1981405"/>
                <a:gd name="connsiteX11" fmla="*/ 277117 w 324662"/>
                <a:gd name="connsiteY11" fmla="*/ 1731836 h 1981405"/>
                <a:gd name="connsiteX12" fmla="*/ 324662 w 324662"/>
                <a:gd name="connsiteY12" fmla="*/ 1835211 h 1981405"/>
                <a:gd name="connsiteX13" fmla="*/ 162331 w 324662"/>
                <a:gd name="connsiteY13" fmla="*/ 1981405 h 1981405"/>
                <a:gd name="connsiteX14" fmla="*/ 0 w 324662"/>
                <a:gd name="connsiteY14" fmla="*/ 1835211 h 1981405"/>
                <a:gd name="connsiteX15" fmla="*/ 47546 w 324662"/>
                <a:gd name="connsiteY15" fmla="*/ 1731836 h 1981405"/>
                <a:gd name="connsiteX16" fmla="*/ 96528 w 324662"/>
                <a:gd name="connsiteY16" fmla="*/ 1702094 h 1981405"/>
                <a:gd name="connsiteX17" fmla="*/ 43490 w 324662"/>
                <a:gd name="connsiteY17" fmla="*/ 1529119 h 1981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4662" h="1981405">
                  <a:moveTo>
                    <a:pt x="134185" y="1766769"/>
                  </a:moveTo>
                  <a:lnTo>
                    <a:pt x="127597" y="1767858"/>
                  </a:lnTo>
                  <a:cubicBezTo>
                    <a:pt x="95570" y="1778955"/>
                    <a:pt x="73097" y="1804934"/>
                    <a:pt x="73097" y="1835211"/>
                  </a:cubicBezTo>
                  <a:cubicBezTo>
                    <a:pt x="73097" y="1875581"/>
                    <a:pt x="113048" y="1908308"/>
                    <a:pt x="162331" y="1908308"/>
                  </a:cubicBezTo>
                  <a:cubicBezTo>
                    <a:pt x="211614" y="1908308"/>
                    <a:pt x="251565" y="1875581"/>
                    <a:pt x="251565" y="1835211"/>
                  </a:cubicBezTo>
                  <a:cubicBezTo>
                    <a:pt x="251565" y="1815026"/>
                    <a:pt x="241578" y="1796752"/>
                    <a:pt x="225429" y="1783524"/>
                  </a:cubicBezTo>
                  <a:lnTo>
                    <a:pt x="210026" y="1775017"/>
                  </a:lnTo>
                  <a:lnTo>
                    <a:pt x="209146" y="1777831"/>
                  </a:lnTo>
                  <a:close/>
                  <a:moveTo>
                    <a:pt x="144324" y="0"/>
                  </a:moveTo>
                  <a:lnTo>
                    <a:pt x="281170" y="1547542"/>
                  </a:lnTo>
                  <a:lnTo>
                    <a:pt x="232083" y="1704492"/>
                  </a:lnTo>
                  <a:lnTo>
                    <a:pt x="277117" y="1731836"/>
                  </a:lnTo>
                  <a:cubicBezTo>
                    <a:pt x="306493" y="1758292"/>
                    <a:pt x="324662" y="1794841"/>
                    <a:pt x="324662" y="1835211"/>
                  </a:cubicBezTo>
                  <a:cubicBezTo>
                    <a:pt x="324662" y="1915952"/>
                    <a:pt x="251984" y="1981405"/>
                    <a:pt x="162331" y="1981405"/>
                  </a:cubicBezTo>
                  <a:cubicBezTo>
                    <a:pt x="72678" y="1981405"/>
                    <a:pt x="0" y="1915952"/>
                    <a:pt x="0" y="1835211"/>
                  </a:cubicBezTo>
                  <a:cubicBezTo>
                    <a:pt x="0" y="1794841"/>
                    <a:pt x="18169" y="1758292"/>
                    <a:pt x="47546" y="1731836"/>
                  </a:cubicBezTo>
                  <a:lnTo>
                    <a:pt x="96528" y="1702094"/>
                  </a:lnTo>
                  <a:lnTo>
                    <a:pt x="43490" y="1529119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99F9123C-FBC6-4FBD-AC37-FCF0CB2ED986}"/>
                </a:ext>
              </a:extLst>
            </p:cNvPr>
            <p:cNvSpPr/>
            <p:nvPr/>
          </p:nvSpPr>
          <p:spPr>
            <a:xfrm flipV="1">
              <a:off x="10171257" y="1595707"/>
              <a:ext cx="282002" cy="1721052"/>
            </a:xfrm>
            <a:custGeom>
              <a:avLst/>
              <a:gdLst>
                <a:gd name="connsiteX0" fmla="*/ 134185 w 324662"/>
                <a:gd name="connsiteY0" fmla="*/ 1766769 h 1981405"/>
                <a:gd name="connsiteX1" fmla="*/ 127597 w 324662"/>
                <a:gd name="connsiteY1" fmla="*/ 1767858 h 1981405"/>
                <a:gd name="connsiteX2" fmla="*/ 73097 w 324662"/>
                <a:gd name="connsiteY2" fmla="*/ 1835211 h 1981405"/>
                <a:gd name="connsiteX3" fmla="*/ 162331 w 324662"/>
                <a:gd name="connsiteY3" fmla="*/ 1908308 h 1981405"/>
                <a:gd name="connsiteX4" fmla="*/ 251565 w 324662"/>
                <a:gd name="connsiteY4" fmla="*/ 1835211 h 1981405"/>
                <a:gd name="connsiteX5" fmla="*/ 225429 w 324662"/>
                <a:gd name="connsiteY5" fmla="*/ 1783524 h 1981405"/>
                <a:gd name="connsiteX6" fmla="*/ 210026 w 324662"/>
                <a:gd name="connsiteY6" fmla="*/ 1775017 h 1981405"/>
                <a:gd name="connsiteX7" fmla="*/ 209146 w 324662"/>
                <a:gd name="connsiteY7" fmla="*/ 1777831 h 1981405"/>
                <a:gd name="connsiteX8" fmla="*/ 144324 w 324662"/>
                <a:gd name="connsiteY8" fmla="*/ 0 h 1981405"/>
                <a:gd name="connsiteX9" fmla="*/ 281170 w 324662"/>
                <a:gd name="connsiteY9" fmla="*/ 1547542 h 1981405"/>
                <a:gd name="connsiteX10" fmla="*/ 232083 w 324662"/>
                <a:gd name="connsiteY10" fmla="*/ 1704492 h 1981405"/>
                <a:gd name="connsiteX11" fmla="*/ 277117 w 324662"/>
                <a:gd name="connsiteY11" fmla="*/ 1731836 h 1981405"/>
                <a:gd name="connsiteX12" fmla="*/ 324662 w 324662"/>
                <a:gd name="connsiteY12" fmla="*/ 1835211 h 1981405"/>
                <a:gd name="connsiteX13" fmla="*/ 162331 w 324662"/>
                <a:gd name="connsiteY13" fmla="*/ 1981405 h 1981405"/>
                <a:gd name="connsiteX14" fmla="*/ 0 w 324662"/>
                <a:gd name="connsiteY14" fmla="*/ 1835211 h 1981405"/>
                <a:gd name="connsiteX15" fmla="*/ 47546 w 324662"/>
                <a:gd name="connsiteY15" fmla="*/ 1731836 h 1981405"/>
                <a:gd name="connsiteX16" fmla="*/ 96528 w 324662"/>
                <a:gd name="connsiteY16" fmla="*/ 1702094 h 1981405"/>
                <a:gd name="connsiteX17" fmla="*/ 43490 w 324662"/>
                <a:gd name="connsiteY17" fmla="*/ 1529119 h 1981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4662" h="1981405">
                  <a:moveTo>
                    <a:pt x="134185" y="1766769"/>
                  </a:moveTo>
                  <a:lnTo>
                    <a:pt x="127597" y="1767858"/>
                  </a:lnTo>
                  <a:cubicBezTo>
                    <a:pt x="95570" y="1778955"/>
                    <a:pt x="73097" y="1804934"/>
                    <a:pt x="73097" y="1835211"/>
                  </a:cubicBezTo>
                  <a:cubicBezTo>
                    <a:pt x="73097" y="1875581"/>
                    <a:pt x="113048" y="1908308"/>
                    <a:pt x="162331" y="1908308"/>
                  </a:cubicBezTo>
                  <a:cubicBezTo>
                    <a:pt x="211614" y="1908308"/>
                    <a:pt x="251565" y="1875581"/>
                    <a:pt x="251565" y="1835211"/>
                  </a:cubicBezTo>
                  <a:cubicBezTo>
                    <a:pt x="251565" y="1815026"/>
                    <a:pt x="241578" y="1796752"/>
                    <a:pt x="225429" y="1783524"/>
                  </a:cubicBezTo>
                  <a:lnTo>
                    <a:pt x="210026" y="1775017"/>
                  </a:lnTo>
                  <a:lnTo>
                    <a:pt x="209146" y="1777831"/>
                  </a:lnTo>
                  <a:close/>
                  <a:moveTo>
                    <a:pt x="144324" y="0"/>
                  </a:moveTo>
                  <a:lnTo>
                    <a:pt x="281170" y="1547542"/>
                  </a:lnTo>
                  <a:lnTo>
                    <a:pt x="232083" y="1704492"/>
                  </a:lnTo>
                  <a:lnTo>
                    <a:pt x="277117" y="1731836"/>
                  </a:lnTo>
                  <a:cubicBezTo>
                    <a:pt x="306493" y="1758292"/>
                    <a:pt x="324662" y="1794841"/>
                    <a:pt x="324662" y="1835211"/>
                  </a:cubicBezTo>
                  <a:cubicBezTo>
                    <a:pt x="324662" y="1915952"/>
                    <a:pt x="251984" y="1981405"/>
                    <a:pt x="162331" y="1981405"/>
                  </a:cubicBezTo>
                  <a:cubicBezTo>
                    <a:pt x="72678" y="1981405"/>
                    <a:pt x="0" y="1915952"/>
                    <a:pt x="0" y="1835211"/>
                  </a:cubicBezTo>
                  <a:cubicBezTo>
                    <a:pt x="0" y="1794841"/>
                    <a:pt x="18169" y="1758292"/>
                    <a:pt x="47546" y="1731836"/>
                  </a:cubicBezTo>
                  <a:lnTo>
                    <a:pt x="96528" y="1702094"/>
                  </a:lnTo>
                  <a:lnTo>
                    <a:pt x="43490" y="1529119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grpSp>
        <p:nvGrpSpPr>
          <p:cNvPr id="8" name="kim giờ">
            <a:extLst>
              <a:ext uri="{FF2B5EF4-FFF2-40B4-BE49-F238E27FC236}">
                <a16:creationId xmlns:a16="http://schemas.microsoft.com/office/drawing/2014/main" id="{6D8F6ADD-A0A9-4A3A-A68D-5268A595BB48}"/>
              </a:ext>
            </a:extLst>
          </p:cNvPr>
          <p:cNvGrpSpPr/>
          <p:nvPr/>
        </p:nvGrpSpPr>
        <p:grpSpPr>
          <a:xfrm>
            <a:off x="5960790" y="1654379"/>
            <a:ext cx="270418" cy="1686932"/>
            <a:chOff x="8501914" y="1140466"/>
            <a:chExt cx="282002" cy="1759196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943D5094-2508-4F1E-8ACE-E369826890E4}"/>
                </a:ext>
              </a:extLst>
            </p:cNvPr>
            <p:cNvSpPr/>
            <p:nvPr/>
          </p:nvSpPr>
          <p:spPr>
            <a:xfrm>
              <a:off x="8501914" y="1140466"/>
              <a:ext cx="282002" cy="997038"/>
            </a:xfrm>
            <a:custGeom>
              <a:avLst/>
              <a:gdLst>
                <a:gd name="connsiteX0" fmla="*/ 162333 w 324662"/>
                <a:gd name="connsiteY0" fmla="*/ 938112 h 1147866"/>
                <a:gd name="connsiteX1" fmla="*/ 83921 w 324662"/>
                <a:gd name="connsiteY1" fmla="*/ 1008030 h 1147866"/>
                <a:gd name="connsiteX2" fmla="*/ 162333 w 324662"/>
                <a:gd name="connsiteY2" fmla="*/ 1077948 h 1147866"/>
                <a:gd name="connsiteX3" fmla="*/ 240745 w 324662"/>
                <a:gd name="connsiteY3" fmla="*/ 1008030 h 1147866"/>
                <a:gd name="connsiteX4" fmla="*/ 162333 w 324662"/>
                <a:gd name="connsiteY4" fmla="*/ 938112 h 1147866"/>
                <a:gd name="connsiteX5" fmla="*/ 137736 w 324662"/>
                <a:gd name="connsiteY5" fmla="*/ 0 h 1147866"/>
                <a:gd name="connsiteX6" fmla="*/ 324662 w 324662"/>
                <a:gd name="connsiteY6" fmla="*/ 776991 h 1147866"/>
                <a:gd name="connsiteX7" fmla="*/ 231517 w 324662"/>
                <a:gd name="connsiteY7" fmla="*/ 886459 h 1147866"/>
                <a:gd name="connsiteX8" fmla="*/ 267218 w 324662"/>
                <a:gd name="connsiteY8" fmla="*/ 909151 h 1147866"/>
                <a:gd name="connsiteX9" fmla="*/ 310663 w 324662"/>
                <a:gd name="connsiteY9" fmla="*/ 1008030 h 1147866"/>
                <a:gd name="connsiteX10" fmla="*/ 162333 w 324662"/>
                <a:gd name="connsiteY10" fmla="*/ 1147866 h 1147866"/>
                <a:gd name="connsiteX11" fmla="*/ 14003 w 324662"/>
                <a:gd name="connsiteY11" fmla="*/ 1008030 h 1147866"/>
                <a:gd name="connsiteX12" fmla="*/ 57448 w 324662"/>
                <a:gd name="connsiteY12" fmla="*/ 909151 h 1147866"/>
                <a:gd name="connsiteX13" fmla="*/ 96996 w 324662"/>
                <a:gd name="connsiteY13" fmla="*/ 884014 h 1147866"/>
                <a:gd name="connsiteX14" fmla="*/ 0 w 324662"/>
                <a:gd name="connsiteY14" fmla="*/ 767741 h 1147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24662" h="1147866">
                  <a:moveTo>
                    <a:pt x="162333" y="938112"/>
                  </a:moveTo>
                  <a:cubicBezTo>
                    <a:pt x="119027" y="938112"/>
                    <a:pt x="83921" y="969415"/>
                    <a:pt x="83921" y="1008030"/>
                  </a:cubicBezTo>
                  <a:cubicBezTo>
                    <a:pt x="83921" y="1046645"/>
                    <a:pt x="119027" y="1077948"/>
                    <a:pt x="162333" y="1077948"/>
                  </a:cubicBezTo>
                  <a:cubicBezTo>
                    <a:pt x="205639" y="1077948"/>
                    <a:pt x="240745" y="1046645"/>
                    <a:pt x="240745" y="1008030"/>
                  </a:cubicBezTo>
                  <a:cubicBezTo>
                    <a:pt x="240745" y="969415"/>
                    <a:pt x="205639" y="938112"/>
                    <a:pt x="162333" y="938112"/>
                  </a:cubicBezTo>
                  <a:close/>
                  <a:moveTo>
                    <a:pt x="137736" y="0"/>
                  </a:moveTo>
                  <a:lnTo>
                    <a:pt x="324662" y="776991"/>
                  </a:lnTo>
                  <a:lnTo>
                    <a:pt x="231517" y="886459"/>
                  </a:lnTo>
                  <a:lnTo>
                    <a:pt x="267218" y="909151"/>
                  </a:lnTo>
                  <a:cubicBezTo>
                    <a:pt x="294061" y="934457"/>
                    <a:pt x="310663" y="969416"/>
                    <a:pt x="310663" y="1008030"/>
                  </a:cubicBezTo>
                  <a:cubicBezTo>
                    <a:pt x="310663" y="1085259"/>
                    <a:pt x="244253" y="1147866"/>
                    <a:pt x="162333" y="1147866"/>
                  </a:cubicBezTo>
                  <a:cubicBezTo>
                    <a:pt x="80413" y="1147866"/>
                    <a:pt x="14003" y="1085259"/>
                    <a:pt x="14003" y="1008030"/>
                  </a:cubicBezTo>
                  <a:cubicBezTo>
                    <a:pt x="14003" y="969416"/>
                    <a:pt x="30606" y="934457"/>
                    <a:pt x="57448" y="909151"/>
                  </a:cubicBezTo>
                  <a:lnTo>
                    <a:pt x="96996" y="884014"/>
                  </a:lnTo>
                  <a:lnTo>
                    <a:pt x="0" y="76774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A27CE7DA-A31C-446F-807F-687984E5D91A}"/>
                </a:ext>
              </a:extLst>
            </p:cNvPr>
            <p:cNvSpPr/>
            <p:nvPr/>
          </p:nvSpPr>
          <p:spPr>
            <a:xfrm flipV="1">
              <a:off x="8501914" y="1902624"/>
              <a:ext cx="282002" cy="997038"/>
            </a:xfrm>
            <a:custGeom>
              <a:avLst/>
              <a:gdLst>
                <a:gd name="connsiteX0" fmla="*/ 162333 w 324662"/>
                <a:gd name="connsiteY0" fmla="*/ 938112 h 1147866"/>
                <a:gd name="connsiteX1" fmla="*/ 83921 w 324662"/>
                <a:gd name="connsiteY1" fmla="*/ 1008030 h 1147866"/>
                <a:gd name="connsiteX2" fmla="*/ 162333 w 324662"/>
                <a:gd name="connsiteY2" fmla="*/ 1077948 h 1147866"/>
                <a:gd name="connsiteX3" fmla="*/ 240745 w 324662"/>
                <a:gd name="connsiteY3" fmla="*/ 1008030 h 1147866"/>
                <a:gd name="connsiteX4" fmla="*/ 162333 w 324662"/>
                <a:gd name="connsiteY4" fmla="*/ 938112 h 1147866"/>
                <a:gd name="connsiteX5" fmla="*/ 137736 w 324662"/>
                <a:gd name="connsiteY5" fmla="*/ 0 h 1147866"/>
                <a:gd name="connsiteX6" fmla="*/ 324662 w 324662"/>
                <a:gd name="connsiteY6" fmla="*/ 776991 h 1147866"/>
                <a:gd name="connsiteX7" fmla="*/ 231517 w 324662"/>
                <a:gd name="connsiteY7" fmla="*/ 886459 h 1147866"/>
                <a:gd name="connsiteX8" fmla="*/ 267218 w 324662"/>
                <a:gd name="connsiteY8" fmla="*/ 909151 h 1147866"/>
                <a:gd name="connsiteX9" fmla="*/ 310663 w 324662"/>
                <a:gd name="connsiteY9" fmla="*/ 1008030 h 1147866"/>
                <a:gd name="connsiteX10" fmla="*/ 162333 w 324662"/>
                <a:gd name="connsiteY10" fmla="*/ 1147866 h 1147866"/>
                <a:gd name="connsiteX11" fmla="*/ 14003 w 324662"/>
                <a:gd name="connsiteY11" fmla="*/ 1008030 h 1147866"/>
                <a:gd name="connsiteX12" fmla="*/ 57448 w 324662"/>
                <a:gd name="connsiteY12" fmla="*/ 909151 h 1147866"/>
                <a:gd name="connsiteX13" fmla="*/ 96996 w 324662"/>
                <a:gd name="connsiteY13" fmla="*/ 884014 h 1147866"/>
                <a:gd name="connsiteX14" fmla="*/ 0 w 324662"/>
                <a:gd name="connsiteY14" fmla="*/ 767741 h 1147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24662" h="1147866">
                  <a:moveTo>
                    <a:pt x="162333" y="938112"/>
                  </a:moveTo>
                  <a:cubicBezTo>
                    <a:pt x="119027" y="938112"/>
                    <a:pt x="83921" y="969415"/>
                    <a:pt x="83921" y="1008030"/>
                  </a:cubicBezTo>
                  <a:cubicBezTo>
                    <a:pt x="83921" y="1046645"/>
                    <a:pt x="119027" y="1077948"/>
                    <a:pt x="162333" y="1077948"/>
                  </a:cubicBezTo>
                  <a:cubicBezTo>
                    <a:pt x="205639" y="1077948"/>
                    <a:pt x="240745" y="1046645"/>
                    <a:pt x="240745" y="1008030"/>
                  </a:cubicBezTo>
                  <a:cubicBezTo>
                    <a:pt x="240745" y="969415"/>
                    <a:pt x="205639" y="938112"/>
                    <a:pt x="162333" y="938112"/>
                  </a:cubicBezTo>
                  <a:close/>
                  <a:moveTo>
                    <a:pt x="137736" y="0"/>
                  </a:moveTo>
                  <a:lnTo>
                    <a:pt x="324662" y="776991"/>
                  </a:lnTo>
                  <a:lnTo>
                    <a:pt x="231517" y="886459"/>
                  </a:lnTo>
                  <a:lnTo>
                    <a:pt x="267218" y="909151"/>
                  </a:lnTo>
                  <a:cubicBezTo>
                    <a:pt x="294061" y="934457"/>
                    <a:pt x="310663" y="969416"/>
                    <a:pt x="310663" y="1008030"/>
                  </a:cubicBezTo>
                  <a:cubicBezTo>
                    <a:pt x="310663" y="1085259"/>
                    <a:pt x="244253" y="1147866"/>
                    <a:pt x="162333" y="1147866"/>
                  </a:cubicBezTo>
                  <a:cubicBezTo>
                    <a:pt x="80413" y="1147866"/>
                    <a:pt x="14003" y="1085259"/>
                    <a:pt x="14003" y="1008030"/>
                  </a:cubicBezTo>
                  <a:cubicBezTo>
                    <a:pt x="14003" y="969416"/>
                    <a:pt x="30606" y="934457"/>
                    <a:pt x="57448" y="909151"/>
                  </a:cubicBezTo>
                  <a:lnTo>
                    <a:pt x="96996" y="884014"/>
                  </a:lnTo>
                  <a:lnTo>
                    <a:pt x="0" y="767741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A4F376EF-B322-4C66-A947-7AC13B8E5A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4428" y="3183905"/>
            <a:ext cx="1966058" cy="303711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80CB132-2697-450C-ABAA-03173D3B24A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66"/>
          <a:stretch/>
        </p:blipFill>
        <p:spPr>
          <a:xfrm>
            <a:off x="755121" y="2996463"/>
            <a:ext cx="1868002" cy="3141752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ED4E5D1E-B017-4D81-B45F-D2A27302D47F}"/>
              </a:ext>
            </a:extLst>
          </p:cNvPr>
          <p:cNvGrpSpPr/>
          <p:nvPr/>
        </p:nvGrpSpPr>
        <p:grpSpPr>
          <a:xfrm>
            <a:off x="693149" y="1172795"/>
            <a:ext cx="3083011" cy="1212434"/>
            <a:chOff x="1689349" y="3175000"/>
            <a:chExt cx="3083011" cy="1212434"/>
          </a:xfrm>
        </p:grpSpPr>
        <p:sp>
          <p:nvSpPr>
            <p:cNvPr id="17" name="Speech Bubble: Rectangle with Corners Rounded 16">
              <a:extLst>
                <a:ext uri="{FF2B5EF4-FFF2-40B4-BE49-F238E27FC236}">
                  <a16:creationId xmlns:a16="http://schemas.microsoft.com/office/drawing/2014/main" id="{508AC235-1B2A-4408-9397-6271D4A3F2D0}"/>
                </a:ext>
              </a:extLst>
            </p:cNvPr>
            <p:cNvSpPr/>
            <p:nvPr/>
          </p:nvSpPr>
          <p:spPr>
            <a:xfrm>
              <a:off x="1689349" y="3175000"/>
              <a:ext cx="2917559" cy="1212434"/>
            </a:xfrm>
            <a:prstGeom prst="wedgeRoundRectCallout">
              <a:avLst/>
            </a:prstGeom>
            <a:solidFill>
              <a:srgbClr val="CC33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7268528-B595-4D6C-81AB-61B3837A46BA}"/>
                </a:ext>
              </a:extLst>
            </p:cNvPr>
            <p:cNvSpPr txBox="1"/>
            <p:nvPr/>
          </p:nvSpPr>
          <p:spPr>
            <a:xfrm>
              <a:off x="1689349" y="3360017"/>
              <a:ext cx="308301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Trên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mặt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đồng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hồ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tất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cả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60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vạch</a:t>
              </a:r>
              <a:endPara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F5D6C19-B4C2-433D-9938-1B398C70839D}"/>
              </a:ext>
            </a:extLst>
          </p:cNvPr>
          <p:cNvGrpSpPr/>
          <p:nvPr/>
        </p:nvGrpSpPr>
        <p:grpSpPr>
          <a:xfrm>
            <a:off x="8415839" y="919986"/>
            <a:ext cx="3083011" cy="1212434"/>
            <a:chOff x="1689349" y="3175000"/>
            <a:chExt cx="3083011" cy="1212434"/>
          </a:xfrm>
        </p:grpSpPr>
        <p:sp>
          <p:nvSpPr>
            <p:cNvPr id="20" name="Speech Bubble: Rectangle with Corners Rounded 19">
              <a:extLst>
                <a:ext uri="{FF2B5EF4-FFF2-40B4-BE49-F238E27FC236}">
                  <a16:creationId xmlns:a16="http://schemas.microsoft.com/office/drawing/2014/main" id="{8C63FBA5-CBF0-4991-B3D7-5BD950D96CCE}"/>
                </a:ext>
              </a:extLst>
            </p:cNvPr>
            <p:cNvSpPr/>
            <p:nvPr/>
          </p:nvSpPr>
          <p:spPr>
            <a:xfrm>
              <a:off x="1689349" y="3175000"/>
              <a:ext cx="2917559" cy="1212434"/>
            </a:xfrm>
            <a:prstGeom prst="wedgeRoundRectCallout">
              <a:avLst>
                <a:gd name="adj1" fmla="val -3555"/>
                <a:gd name="adj2" fmla="val 79904"/>
                <a:gd name="adj3" fmla="val 16667"/>
              </a:avLst>
            </a:prstGeom>
            <a:solidFill>
              <a:srgbClr val="CC33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AD851C8-2DDC-483E-BC78-7C7094D779A5}"/>
                </a:ext>
              </a:extLst>
            </p:cNvPr>
            <p:cNvSpPr txBox="1"/>
            <p:nvPr/>
          </p:nvSpPr>
          <p:spPr>
            <a:xfrm>
              <a:off x="1689349" y="3360017"/>
              <a:ext cx="308301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đó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vạch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to</a:t>
              </a: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0DA9A6B0-7075-4592-9EE5-58B3A51DAC3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9" t="65135" r="32609"/>
          <a:stretch/>
        </p:blipFill>
        <p:spPr>
          <a:xfrm>
            <a:off x="11333398" y="5594686"/>
            <a:ext cx="595835" cy="686656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6E6CBC6B-B209-4D46-AAFE-AE7F3D21DE4F}"/>
              </a:ext>
            </a:extLst>
          </p:cNvPr>
          <p:cNvGrpSpPr/>
          <p:nvPr/>
        </p:nvGrpSpPr>
        <p:grpSpPr>
          <a:xfrm>
            <a:off x="755121" y="1204179"/>
            <a:ext cx="3083011" cy="1212434"/>
            <a:chOff x="1689349" y="3175000"/>
            <a:chExt cx="3083011" cy="1212434"/>
          </a:xfrm>
        </p:grpSpPr>
        <p:sp>
          <p:nvSpPr>
            <p:cNvPr id="24" name="Speech Bubble: Rectangle with Corners Rounded 23">
              <a:extLst>
                <a:ext uri="{FF2B5EF4-FFF2-40B4-BE49-F238E27FC236}">
                  <a16:creationId xmlns:a16="http://schemas.microsoft.com/office/drawing/2014/main" id="{F690FCD3-2DF5-41B4-ABC5-2A8449F1DA16}"/>
                </a:ext>
              </a:extLst>
            </p:cNvPr>
            <p:cNvSpPr/>
            <p:nvPr/>
          </p:nvSpPr>
          <p:spPr>
            <a:xfrm>
              <a:off x="1689349" y="3175000"/>
              <a:ext cx="2917559" cy="1212434"/>
            </a:xfrm>
            <a:prstGeom prst="wedgeRoundRectCallout">
              <a:avLst/>
            </a:prstGeom>
            <a:solidFill>
              <a:srgbClr val="CC33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69C5F68-968B-4DA9-94DB-5CF272C37C5B}"/>
                </a:ext>
              </a:extLst>
            </p:cNvPr>
            <p:cNvSpPr txBox="1"/>
            <p:nvPr/>
          </p:nvSpPr>
          <p:spPr>
            <a:xfrm>
              <a:off x="1689349" y="3360017"/>
              <a:ext cx="308301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Mỗi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vạch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to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ứng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với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1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giờ</a:t>
              </a:r>
              <a:endPara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922F9FE7-244B-4536-9192-39D83A334797}"/>
              </a:ext>
            </a:extLst>
          </p:cNvPr>
          <p:cNvSpPr/>
          <p:nvPr/>
        </p:nvSpPr>
        <p:spPr>
          <a:xfrm>
            <a:off x="3377017" y="4557200"/>
            <a:ext cx="5744308" cy="11576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vạch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chia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EF73DF90-DA79-4C90-93A3-8D1DF53712A8}"/>
              </a:ext>
            </a:extLst>
          </p:cNvPr>
          <p:cNvSpPr/>
          <p:nvPr/>
        </p:nvSpPr>
        <p:spPr>
          <a:xfrm>
            <a:off x="4455506" y="4849678"/>
            <a:ext cx="3755902" cy="707886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 </a:t>
            </a:r>
            <a:r>
              <a:rPr lang="en-US" sz="36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36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= 60 </a:t>
            </a:r>
            <a:r>
              <a:rPr lang="en-US" sz="36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phút</a:t>
            </a:r>
            <a:endParaRPr lang="en-US" sz="36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6706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6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800000">
                                      <p:cBhvr>
                                        <p:cTn id="6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800000">
                                      <p:cBhvr>
                                        <p:cTn id="6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8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800000">
                                      <p:cBhvr>
                                        <p:cTn id="6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1800000">
                                      <p:cBhvr>
                                        <p:cTn id="6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" presetID="8" presetClass="emph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Rot by="1800000">
                                      <p:cBhvr>
                                        <p:cTn id="7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1800000">
                                      <p:cBhvr>
                                        <p:cTn id="7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8" presetClass="emph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Rot by="1800000">
                                      <p:cBhvr>
                                        <p:cTn id="7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1800000">
                                      <p:cBhvr>
                                        <p:cTn id="7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8" presetClass="emph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Rot by="1800000">
                                      <p:cBhvr>
                                        <p:cTn id="7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0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1800000">
                                      <p:cBhvr>
                                        <p:cTn id="8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2" presetID="8" presetClass="emph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animRot by="1800000">
                                      <p:cBhvr>
                                        <p:cTn id="8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85" dur="1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8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800000">
                                      <p:cBhvr>
                                        <p:cTn id="9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800000">
                                      <p:cBhvr>
                                        <p:cTn id="9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4" presetID="8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800000">
                                      <p:cBhvr>
                                        <p:cTn id="9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6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1800000">
                                      <p:cBhvr>
                                        <p:cTn id="9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8" presetID="8" presetClass="emph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Rot by="1800000">
                                      <p:cBhvr>
                                        <p:cTn id="9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0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1800000">
                                      <p:cBhvr>
                                        <p:cTn id="10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2" presetID="8" presetClass="emph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Rot by="1800000">
                                      <p:cBhvr>
                                        <p:cTn id="10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4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1800000">
                                      <p:cBhvr>
                                        <p:cTn id="10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6" presetID="8" presetClass="emph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Rot by="1800000">
                                      <p:cBhvr>
                                        <p:cTn id="10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8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1800000">
                                      <p:cBhvr>
                                        <p:cTn id="10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8" presetClass="emph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animRot by="1800000">
                                      <p:cBhvr>
                                        <p:cTn id="1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13" dur="1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>
            <a:extLst>
              <a:ext uri="{FF2B5EF4-FFF2-40B4-BE49-F238E27FC236}">
                <a16:creationId xmlns:a16="http://schemas.microsoft.com/office/drawing/2014/main" id="{3D352E6D-CFEE-452C-88AE-B440BFA3F5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86"/>
            <a:ext cx="12192000" cy="6413500"/>
          </a:xfrm>
          <a:prstGeom prst="rect">
            <a:avLst/>
          </a:prstGeom>
        </p:spPr>
      </p:pic>
      <p:grpSp>
        <p:nvGrpSpPr>
          <p:cNvPr id="58" name="Group 57">
            <a:extLst>
              <a:ext uri="{FF2B5EF4-FFF2-40B4-BE49-F238E27FC236}">
                <a16:creationId xmlns:a16="http://schemas.microsoft.com/office/drawing/2014/main" id="{58ACDF9A-A85C-4A84-BB30-9CEE21354285}"/>
              </a:ext>
            </a:extLst>
          </p:cNvPr>
          <p:cNvGrpSpPr/>
          <p:nvPr/>
        </p:nvGrpSpPr>
        <p:grpSpPr>
          <a:xfrm>
            <a:off x="8236357" y="792605"/>
            <a:ext cx="2885577" cy="2819302"/>
            <a:chOff x="2156444" y="1499409"/>
            <a:chExt cx="4266283" cy="4117506"/>
          </a:xfrm>
        </p:grpSpPr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93383FD5-3A54-48A2-BA9D-CB76394C4B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30" t="41974" r="2631" b="28757"/>
            <a:stretch/>
          </p:blipFill>
          <p:spPr>
            <a:xfrm>
              <a:off x="2156444" y="1499409"/>
              <a:ext cx="4266283" cy="4117506"/>
            </a:xfrm>
            <a:prstGeom prst="rect">
              <a:avLst/>
            </a:prstGeom>
          </p:spPr>
        </p:pic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79465896-53E4-44C7-A2C0-B7007B627F8C}"/>
                </a:ext>
              </a:extLst>
            </p:cNvPr>
            <p:cNvSpPr/>
            <p:nvPr/>
          </p:nvSpPr>
          <p:spPr>
            <a:xfrm>
              <a:off x="3530997" y="3239789"/>
              <a:ext cx="1457265" cy="133194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8"/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A56BDB9C-8238-4BFE-B731-0A64387F3907}"/>
              </a:ext>
            </a:extLst>
          </p:cNvPr>
          <p:cNvGrpSpPr/>
          <p:nvPr/>
        </p:nvGrpSpPr>
        <p:grpSpPr>
          <a:xfrm>
            <a:off x="4636452" y="792605"/>
            <a:ext cx="2885577" cy="2819302"/>
            <a:chOff x="2133983" y="1499409"/>
            <a:chExt cx="4266283" cy="4117506"/>
          </a:xfrm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58E5DF50-95E7-4979-9EA1-DC4A358810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30" t="41974" r="2631" b="28757"/>
            <a:stretch/>
          </p:blipFill>
          <p:spPr>
            <a:xfrm>
              <a:off x="2133983" y="1499409"/>
              <a:ext cx="4266283" cy="4117506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pic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88253954-439D-4ACB-A925-0B82FC5591A7}"/>
                </a:ext>
              </a:extLst>
            </p:cNvPr>
            <p:cNvSpPr/>
            <p:nvPr/>
          </p:nvSpPr>
          <p:spPr>
            <a:xfrm>
              <a:off x="3530997" y="3239789"/>
              <a:ext cx="1457265" cy="1331943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708"/>
            </a:p>
          </p:txBody>
        </p:sp>
      </p:grpSp>
      <p:sp>
        <p:nvSpPr>
          <p:cNvPr id="86" name="Freeform: Shape 85">
            <a:extLst>
              <a:ext uri="{FF2B5EF4-FFF2-40B4-BE49-F238E27FC236}">
                <a16:creationId xmlns:a16="http://schemas.microsoft.com/office/drawing/2014/main" id="{23862C1E-0A0B-4105-AE84-539B3CB92508}"/>
              </a:ext>
            </a:extLst>
          </p:cNvPr>
          <p:cNvSpPr/>
          <p:nvPr/>
        </p:nvSpPr>
        <p:spPr>
          <a:xfrm rot="5400000" flipH="1">
            <a:off x="9687850" y="2169956"/>
            <a:ext cx="1220635" cy="1231512"/>
          </a:xfrm>
          <a:custGeom>
            <a:avLst/>
            <a:gdLst>
              <a:gd name="connsiteX0" fmla="*/ 1220635 w 1220635"/>
              <a:gd name="connsiteY0" fmla="*/ 1231512 h 1231512"/>
              <a:gd name="connsiteX1" fmla="*/ 1220634 w 1220635"/>
              <a:gd name="connsiteY1" fmla="*/ 0 h 1231512"/>
              <a:gd name="connsiteX2" fmla="*/ 1103866 w 1220635"/>
              <a:gd name="connsiteY2" fmla="*/ 5948 h 1231512"/>
              <a:gd name="connsiteX3" fmla="*/ 5901 w 1220635"/>
              <a:gd name="connsiteY3" fmla="*/ 1113630 h 1231512"/>
              <a:gd name="connsiteX4" fmla="*/ 0 w 1220635"/>
              <a:gd name="connsiteY4" fmla="*/ 1231512 h 1231512"/>
              <a:gd name="connsiteX5" fmla="*/ 1220635 w 1220635"/>
              <a:gd name="connsiteY5" fmla="*/ 1231512 h 1231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20635" h="1231512">
                <a:moveTo>
                  <a:pt x="1220635" y="1231512"/>
                </a:moveTo>
                <a:lnTo>
                  <a:pt x="1220634" y="0"/>
                </a:lnTo>
                <a:lnTo>
                  <a:pt x="1103866" y="5948"/>
                </a:lnTo>
                <a:cubicBezTo>
                  <a:pt x="524939" y="65261"/>
                  <a:pt x="64693" y="529581"/>
                  <a:pt x="5901" y="1113630"/>
                </a:cubicBezTo>
                <a:lnTo>
                  <a:pt x="0" y="1231512"/>
                </a:lnTo>
                <a:lnTo>
                  <a:pt x="1220635" y="1231512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6AFB6A1-9DB4-4C92-B831-C2FC2D41A50E}"/>
              </a:ext>
            </a:extLst>
          </p:cNvPr>
          <p:cNvGrpSpPr/>
          <p:nvPr/>
        </p:nvGrpSpPr>
        <p:grpSpPr>
          <a:xfrm>
            <a:off x="1057197" y="792605"/>
            <a:ext cx="2984412" cy="2819302"/>
            <a:chOff x="2085698" y="1499409"/>
            <a:chExt cx="4412410" cy="411750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8B044FD-3A69-48CC-B329-A206B772A9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30" t="41974" r="2631" b="28757"/>
            <a:stretch/>
          </p:blipFill>
          <p:spPr>
            <a:xfrm>
              <a:off x="2085698" y="1499409"/>
              <a:ext cx="4412410" cy="4117506"/>
            </a:xfrm>
            <a:prstGeom prst="rect">
              <a:avLst/>
            </a:prstGeom>
          </p:spPr>
        </p:pic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CE69644E-4208-40CA-940A-7F99CBE37198}"/>
                </a:ext>
              </a:extLst>
            </p:cNvPr>
            <p:cNvSpPr/>
            <p:nvPr/>
          </p:nvSpPr>
          <p:spPr>
            <a:xfrm>
              <a:off x="3530997" y="3239789"/>
              <a:ext cx="1457265" cy="133194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8"/>
            </a:p>
          </p:txBody>
        </p:sp>
      </p:grpSp>
      <p:grpSp>
        <p:nvGrpSpPr>
          <p:cNvPr id="5" name="kim phút">
            <a:extLst>
              <a:ext uri="{FF2B5EF4-FFF2-40B4-BE49-F238E27FC236}">
                <a16:creationId xmlns:a16="http://schemas.microsoft.com/office/drawing/2014/main" id="{94B17787-F845-422B-B9D6-86CE5AB84DA8}"/>
              </a:ext>
            </a:extLst>
          </p:cNvPr>
          <p:cNvGrpSpPr/>
          <p:nvPr/>
        </p:nvGrpSpPr>
        <p:grpSpPr>
          <a:xfrm>
            <a:off x="2454027" y="1123134"/>
            <a:ext cx="190752" cy="2158245"/>
            <a:chOff x="10171257" y="126074"/>
            <a:chExt cx="282002" cy="3190685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594C6826-55ED-431D-AD27-C8370DE33A6D}"/>
                </a:ext>
              </a:extLst>
            </p:cNvPr>
            <p:cNvSpPr/>
            <p:nvPr/>
          </p:nvSpPr>
          <p:spPr>
            <a:xfrm>
              <a:off x="10171257" y="126074"/>
              <a:ext cx="282002" cy="1721052"/>
            </a:xfrm>
            <a:custGeom>
              <a:avLst/>
              <a:gdLst>
                <a:gd name="connsiteX0" fmla="*/ 134185 w 324662"/>
                <a:gd name="connsiteY0" fmla="*/ 1766769 h 1981405"/>
                <a:gd name="connsiteX1" fmla="*/ 127597 w 324662"/>
                <a:gd name="connsiteY1" fmla="*/ 1767858 h 1981405"/>
                <a:gd name="connsiteX2" fmla="*/ 73097 w 324662"/>
                <a:gd name="connsiteY2" fmla="*/ 1835211 h 1981405"/>
                <a:gd name="connsiteX3" fmla="*/ 162331 w 324662"/>
                <a:gd name="connsiteY3" fmla="*/ 1908308 h 1981405"/>
                <a:gd name="connsiteX4" fmla="*/ 251565 w 324662"/>
                <a:gd name="connsiteY4" fmla="*/ 1835211 h 1981405"/>
                <a:gd name="connsiteX5" fmla="*/ 225429 w 324662"/>
                <a:gd name="connsiteY5" fmla="*/ 1783524 h 1981405"/>
                <a:gd name="connsiteX6" fmla="*/ 210026 w 324662"/>
                <a:gd name="connsiteY6" fmla="*/ 1775017 h 1981405"/>
                <a:gd name="connsiteX7" fmla="*/ 209146 w 324662"/>
                <a:gd name="connsiteY7" fmla="*/ 1777831 h 1981405"/>
                <a:gd name="connsiteX8" fmla="*/ 144324 w 324662"/>
                <a:gd name="connsiteY8" fmla="*/ 0 h 1981405"/>
                <a:gd name="connsiteX9" fmla="*/ 281170 w 324662"/>
                <a:gd name="connsiteY9" fmla="*/ 1547542 h 1981405"/>
                <a:gd name="connsiteX10" fmla="*/ 232083 w 324662"/>
                <a:gd name="connsiteY10" fmla="*/ 1704492 h 1981405"/>
                <a:gd name="connsiteX11" fmla="*/ 277117 w 324662"/>
                <a:gd name="connsiteY11" fmla="*/ 1731836 h 1981405"/>
                <a:gd name="connsiteX12" fmla="*/ 324662 w 324662"/>
                <a:gd name="connsiteY12" fmla="*/ 1835211 h 1981405"/>
                <a:gd name="connsiteX13" fmla="*/ 162331 w 324662"/>
                <a:gd name="connsiteY13" fmla="*/ 1981405 h 1981405"/>
                <a:gd name="connsiteX14" fmla="*/ 0 w 324662"/>
                <a:gd name="connsiteY14" fmla="*/ 1835211 h 1981405"/>
                <a:gd name="connsiteX15" fmla="*/ 47546 w 324662"/>
                <a:gd name="connsiteY15" fmla="*/ 1731836 h 1981405"/>
                <a:gd name="connsiteX16" fmla="*/ 96528 w 324662"/>
                <a:gd name="connsiteY16" fmla="*/ 1702094 h 1981405"/>
                <a:gd name="connsiteX17" fmla="*/ 43490 w 324662"/>
                <a:gd name="connsiteY17" fmla="*/ 1529119 h 1981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4662" h="1981405">
                  <a:moveTo>
                    <a:pt x="134185" y="1766769"/>
                  </a:moveTo>
                  <a:lnTo>
                    <a:pt x="127597" y="1767858"/>
                  </a:lnTo>
                  <a:cubicBezTo>
                    <a:pt x="95570" y="1778955"/>
                    <a:pt x="73097" y="1804934"/>
                    <a:pt x="73097" y="1835211"/>
                  </a:cubicBezTo>
                  <a:cubicBezTo>
                    <a:pt x="73097" y="1875581"/>
                    <a:pt x="113048" y="1908308"/>
                    <a:pt x="162331" y="1908308"/>
                  </a:cubicBezTo>
                  <a:cubicBezTo>
                    <a:pt x="211614" y="1908308"/>
                    <a:pt x="251565" y="1875581"/>
                    <a:pt x="251565" y="1835211"/>
                  </a:cubicBezTo>
                  <a:cubicBezTo>
                    <a:pt x="251565" y="1815026"/>
                    <a:pt x="241578" y="1796752"/>
                    <a:pt x="225429" y="1783524"/>
                  </a:cubicBezTo>
                  <a:lnTo>
                    <a:pt x="210026" y="1775017"/>
                  </a:lnTo>
                  <a:lnTo>
                    <a:pt x="209146" y="1777831"/>
                  </a:lnTo>
                  <a:close/>
                  <a:moveTo>
                    <a:pt x="144324" y="0"/>
                  </a:moveTo>
                  <a:lnTo>
                    <a:pt x="281170" y="1547542"/>
                  </a:lnTo>
                  <a:lnTo>
                    <a:pt x="232083" y="1704492"/>
                  </a:lnTo>
                  <a:lnTo>
                    <a:pt x="277117" y="1731836"/>
                  </a:lnTo>
                  <a:cubicBezTo>
                    <a:pt x="306493" y="1758292"/>
                    <a:pt x="324662" y="1794841"/>
                    <a:pt x="324662" y="1835211"/>
                  </a:cubicBezTo>
                  <a:cubicBezTo>
                    <a:pt x="324662" y="1915952"/>
                    <a:pt x="251984" y="1981405"/>
                    <a:pt x="162331" y="1981405"/>
                  </a:cubicBezTo>
                  <a:cubicBezTo>
                    <a:pt x="72678" y="1981405"/>
                    <a:pt x="0" y="1915952"/>
                    <a:pt x="0" y="1835211"/>
                  </a:cubicBezTo>
                  <a:cubicBezTo>
                    <a:pt x="0" y="1794841"/>
                    <a:pt x="18169" y="1758292"/>
                    <a:pt x="47546" y="1731836"/>
                  </a:cubicBezTo>
                  <a:lnTo>
                    <a:pt x="96528" y="1702094"/>
                  </a:lnTo>
                  <a:lnTo>
                    <a:pt x="43490" y="1529119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99F9123C-FBC6-4FBD-AC37-FCF0CB2ED986}"/>
                </a:ext>
              </a:extLst>
            </p:cNvPr>
            <p:cNvSpPr/>
            <p:nvPr/>
          </p:nvSpPr>
          <p:spPr>
            <a:xfrm flipV="1">
              <a:off x="10171257" y="1595707"/>
              <a:ext cx="282002" cy="1721052"/>
            </a:xfrm>
            <a:custGeom>
              <a:avLst/>
              <a:gdLst>
                <a:gd name="connsiteX0" fmla="*/ 134185 w 324662"/>
                <a:gd name="connsiteY0" fmla="*/ 1766769 h 1981405"/>
                <a:gd name="connsiteX1" fmla="*/ 127597 w 324662"/>
                <a:gd name="connsiteY1" fmla="*/ 1767858 h 1981405"/>
                <a:gd name="connsiteX2" fmla="*/ 73097 w 324662"/>
                <a:gd name="connsiteY2" fmla="*/ 1835211 h 1981405"/>
                <a:gd name="connsiteX3" fmla="*/ 162331 w 324662"/>
                <a:gd name="connsiteY3" fmla="*/ 1908308 h 1981405"/>
                <a:gd name="connsiteX4" fmla="*/ 251565 w 324662"/>
                <a:gd name="connsiteY4" fmla="*/ 1835211 h 1981405"/>
                <a:gd name="connsiteX5" fmla="*/ 225429 w 324662"/>
                <a:gd name="connsiteY5" fmla="*/ 1783524 h 1981405"/>
                <a:gd name="connsiteX6" fmla="*/ 210026 w 324662"/>
                <a:gd name="connsiteY6" fmla="*/ 1775017 h 1981405"/>
                <a:gd name="connsiteX7" fmla="*/ 209146 w 324662"/>
                <a:gd name="connsiteY7" fmla="*/ 1777831 h 1981405"/>
                <a:gd name="connsiteX8" fmla="*/ 144324 w 324662"/>
                <a:gd name="connsiteY8" fmla="*/ 0 h 1981405"/>
                <a:gd name="connsiteX9" fmla="*/ 281170 w 324662"/>
                <a:gd name="connsiteY9" fmla="*/ 1547542 h 1981405"/>
                <a:gd name="connsiteX10" fmla="*/ 232083 w 324662"/>
                <a:gd name="connsiteY10" fmla="*/ 1704492 h 1981405"/>
                <a:gd name="connsiteX11" fmla="*/ 277117 w 324662"/>
                <a:gd name="connsiteY11" fmla="*/ 1731836 h 1981405"/>
                <a:gd name="connsiteX12" fmla="*/ 324662 w 324662"/>
                <a:gd name="connsiteY12" fmla="*/ 1835211 h 1981405"/>
                <a:gd name="connsiteX13" fmla="*/ 162331 w 324662"/>
                <a:gd name="connsiteY13" fmla="*/ 1981405 h 1981405"/>
                <a:gd name="connsiteX14" fmla="*/ 0 w 324662"/>
                <a:gd name="connsiteY14" fmla="*/ 1835211 h 1981405"/>
                <a:gd name="connsiteX15" fmla="*/ 47546 w 324662"/>
                <a:gd name="connsiteY15" fmla="*/ 1731836 h 1981405"/>
                <a:gd name="connsiteX16" fmla="*/ 96528 w 324662"/>
                <a:gd name="connsiteY16" fmla="*/ 1702094 h 1981405"/>
                <a:gd name="connsiteX17" fmla="*/ 43490 w 324662"/>
                <a:gd name="connsiteY17" fmla="*/ 1529119 h 1981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4662" h="1981405">
                  <a:moveTo>
                    <a:pt x="134185" y="1766769"/>
                  </a:moveTo>
                  <a:lnTo>
                    <a:pt x="127597" y="1767858"/>
                  </a:lnTo>
                  <a:cubicBezTo>
                    <a:pt x="95570" y="1778955"/>
                    <a:pt x="73097" y="1804934"/>
                    <a:pt x="73097" y="1835211"/>
                  </a:cubicBezTo>
                  <a:cubicBezTo>
                    <a:pt x="73097" y="1875581"/>
                    <a:pt x="113048" y="1908308"/>
                    <a:pt x="162331" y="1908308"/>
                  </a:cubicBezTo>
                  <a:cubicBezTo>
                    <a:pt x="211614" y="1908308"/>
                    <a:pt x="251565" y="1875581"/>
                    <a:pt x="251565" y="1835211"/>
                  </a:cubicBezTo>
                  <a:cubicBezTo>
                    <a:pt x="251565" y="1815026"/>
                    <a:pt x="241578" y="1796752"/>
                    <a:pt x="225429" y="1783524"/>
                  </a:cubicBezTo>
                  <a:lnTo>
                    <a:pt x="210026" y="1775017"/>
                  </a:lnTo>
                  <a:lnTo>
                    <a:pt x="209146" y="1777831"/>
                  </a:lnTo>
                  <a:close/>
                  <a:moveTo>
                    <a:pt x="144324" y="0"/>
                  </a:moveTo>
                  <a:lnTo>
                    <a:pt x="281170" y="1547542"/>
                  </a:lnTo>
                  <a:lnTo>
                    <a:pt x="232083" y="1704492"/>
                  </a:lnTo>
                  <a:lnTo>
                    <a:pt x="277117" y="1731836"/>
                  </a:lnTo>
                  <a:cubicBezTo>
                    <a:pt x="306493" y="1758292"/>
                    <a:pt x="324662" y="1794841"/>
                    <a:pt x="324662" y="1835211"/>
                  </a:cubicBezTo>
                  <a:cubicBezTo>
                    <a:pt x="324662" y="1915952"/>
                    <a:pt x="251984" y="1981405"/>
                    <a:pt x="162331" y="1981405"/>
                  </a:cubicBezTo>
                  <a:cubicBezTo>
                    <a:pt x="72678" y="1981405"/>
                    <a:pt x="0" y="1915952"/>
                    <a:pt x="0" y="1835211"/>
                  </a:cubicBezTo>
                  <a:cubicBezTo>
                    <a:pt x="0" y="1794841"/>
                    <a:pt x="18169" y="1758292"/>
                    <a:pt x="47546" y="1731836"/>
                  </a:cubicBezTo>
                  <a:lnTo>
                    <a:pt x="96528" y="1702094"/>
                  </a:lnTo>
                  <a:lnTo>
                    <a:pt x="43490" y="1529119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grpSp>
        <p:nvGrpSpPr>
          <p:cNvPr id="8" name="kim giờ">
            <a:extLst>
              <a:ext uri="{FF2B5EF4-FFF2-40B4-BE49-F238E27FC236}">
                <a16:creationId xmlns:a16="http://schemas.microsoft.com/office/drawing/2014/main" id="{6D8F6ADD-A0A9-4A3A-A68D-5268A595BB48}"/>
              </a:ext>
            </a:extLst>
          </p:cNvPr>
          <p:cNvGrpSpPr/>
          <p:nvPr/>
        </p:nvGrpSpPr>
        <p:grpSpPr>
          <a:xfrm rot="16200000">
            <a:off x="2486379" y="1565952"/>
            <a:ext cx="191365" cy="1272609"/>
            <a:chOff x="8501008" y="1018285"/>
            <a:chExt cx="282908" cy="1881377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943D5094-2508-4F1E-8ACE-E369826890E4}"/>
                </a:ext>
              </a:extLst>
            </p:cNvPr>
            <p:cNvSpPr/>
            <p:nvPr/>
          </p:nvSpPr>
          <p:spPr>
            <a:xfrm>
              <a:off x="8501008" y="1018285"/>
              <a:ext cx="282002" cy="997037"/>
            </a:xfrm>
            <a:custGeom>
              <a:avLst/>
              <a:gdLst>
                <a:gd name="connsiteX0" fmla="*/ 162333 w 324662"/>
                <a:gd name="connsiteY0" fmla="*/ 938112 h 1147866"/>
                <a:gd name="connsiteX1" fmla="*/ 83921 w 324662"/>
                <a:gd name="connsiteY1" fmla="*/ 1008030 h 1147866"/>
                <a:gd name="connsiteX2" fmla="*/ 162333 w 324662"/>
                <a:gd name="connsiteY2" fmla="*/ 1077948 h 1147866"/>
                <a:gd name="connsiteX3" fmla="*/ 240745 w 324662"/>
                <a:gd name="connsiteY3" fmla="*/ 1008030 h 1147866"/>
                <a:gd name="connsiteX4" fmla="*/ 162333 w 324662"/>
                <a:gd name="connsiteY4" fmla="*/ 938112 h 1147866"/>
                <a:gd name="connsiteX5" fmla="*/ 137736 w 324662"/>
                <a:gd name="connsiteY5" fmla="*/ 0 h 1147866"/>
                <a:gd name="connsiteX6" fmla="*/ 324662 w 324662"/>
                <a:gd name="connsiteY6" fmla="*/ 776991 h 1147866"/>
                <a:gd name="connsiteX7" fmla="*/ 231517 w 324662"/>
                <a:gd name="connsiteY7" fmla="*/ 886459 h 1147866"/>
                <a:gd name="connsiteX8" fmla="*/ 267218 w 324662"/>
                <a:gd name="connsiteY8" fmla="*/ 909151 h 1147866"/>
                <a:gd name="connsiteX9" fmla="*/ 310663 w 324662"/>
                <a:gd name="connsiteY9" fmla="*/ 1008030 h 1147866"/>
                <a:gd name="connsiteX10" fmla="*/ 162333 w 324662"/>
                <a:gd name="connsiteY10" fmla="*/ 1147866 h 1147866"/>
                <a:gd name="connsiteX11" fmla="*/ 14003 w 324662"/>
                <a:gd name="connsiteY11" fmla="*/ 1008030 h 1147866"/>
                <a:gd name="connsiteX12" fmla="*/ 57448 w 324662"/>
                <a:gd name="connsiteY12" fmla="*/ 909151 h 1147866"/>
                <a:gd name="connsiteX13" fmla="*/ 96996 w 324662"/>
                <a:gd name="connsiteY13" fmla="*/ 884014 h 1147866"/>
                <a:gd name="connsiteX14" fmla="*/ 0 w 324662"/>
                <a:gd name="connsiteY14" fmla="*/ 767741 h 1147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24662" h="1147866">
                  <a:moveTo>
                    <a:pt x="162333" y="938112"/>
                  </a:moveTo>
                  <a:cubicBezTo>
                    <a:pt x="119027" y="938112"/>
                    <a:pt x="83921" y="969415"/>
                    <a:pt x="83921" y="1008030"/>
                  </a:cubicBezTo>
                  <a:cubicBezTo>
                    <a:pt x="83921" y="1046645"/>
                    <a:pt x="119027" y="1077948"/>
                    <a:pt x="162333" y="1077948"/>
                  </a:cubicBezTo>
                  <a:cubicBezTo>
                    <a:pt x="205639" y="1077948"/>
                    <a:pt x="240745" y="1046645"/>
                    <a:pt x="240745" y="1008030"/>
                  </a:cubicBezTo>
                  <a:cubicBezTo>
                    <a:pt x="240745" y="969415"/>
                    <a:pt x="205639" y="938112"/>
                    <a:pt x="162333" y="938112"/>
                  </a:cubicBezTo>
                  <a:close/>
                  <a:moveTo>
                    <a:pt x="137736" y="0"/>
                  </a:moveTo>
                  <a:lnTo>
                    <a:pt x="324662" y="776991"/>
                  </a:lnTo>
                  <a:lnTo>
                    <a:pt x="231517" y="886459"/>
                  </a:lnTo>
                  <a:lnTo>
                    <a:pt x="267218" y="909151"/>
                  </a:lnTo>
                  <a:cubicBezTo>
                    <a:pt x="294061" y="934457"/>
                    <a:pt x="310663" y="969416"/>
                    <a:pt x="310663" y="1008030"/>
                  </a:cubicBezTo>
                  <a:cubicBezTo>
                    <a:pt x="310663" y="1085259"/>
                    <a:pt x="244253" y="1147866"/>
                    <a:pt x="162333" y="1147866"/>
                  </a:cubicBezTo>
                  <a:cubicBezTo>
                    <a:pt x="80413" y="1147866"/>
                    <a:pt x="14003" y="1085259"/>
                    <a:pt x="14003" y="1008030"/>
                  </a:cubicBezTo>
                  <a:cubicBezTo>
                    <a:pt x="14003" y="969416"/>
                    <a:pt x="30606" y="934457"/>
                    <a:pt x="57448" y="909151"/>
                  </a:cubicBezTo>
                  <a:lnTo>
                    <a:pt x="96996" y="884014"/>
                  </a:lnTo>
                  <a:lnTo>
                    <a:pt x="0" y="76774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A27CE7DA-A31C-446F-807F-687984E5D91A}"/>
                </a:ext>
              </a:extLst>
            </p:cNvPr>
            <p:cNvSpPr/>
            <p:nvPr/>
          </p:nvSpPr>
          <p:spPr>
            <a:xfrm flipV="1">
              <a:off x="8501914" y="1902624"/>
              <a:ext cx="282002" cy="997038"/>
            </a:xfrm>
            <a:custGeom>
              <a:avLst/>
              <a:gdLst>
                <a:gd name="connsiteX0" fmla="*/ 162333 w 324662"/>
                <a:gd name="connsiteY0" fmla="*/ 938112 h 1147866"/>
                <a:gd name="connsiteX1" fmla="*/ 83921 w 324662"/>
                <a:gd name="connsiteY1" fmla="*/ 1008030 h 1147866"/>
                <a:gd name="connsiteX2" fmla="*/ 162333 w 324662"/>
                <a:gd name="connsiteY2" fmla="*/ 1077948 h 1147866"/>
                <a:gd name="connsiteX3" fmla="*/ 240745 w 324662"/>
                <a:gd name="connsiteY3" fmla="*/ 1008030 h 1147866"/>
                <a:gd name="connsiteX4" fmla="*/ 162333 w 324662"/>
                <a:gd name="connsiteY4" fmla="*/ 938112 h 1147866"/>
                <a:gd name="connsiteX5" fmla="*/ 137736 w 324662"/>
                <a:gd name="connsiteY5" fmla="*/ 0 h 1147866"/>
                <a:gd name="connsiteX6" fmla="*/ 324662 w 324662"/>
                <a:gd name="connsiteY6" fmla="*/ 776991 h 1147866"/>
                <a:gd name="connsiteX7" fmla="*/ 231517 w 324662"/>
                <a:gd name="connsiteY7" fmla="*/ 886459 h 1147866"/>
                <a:gd name="connsiteX8" fmla="*/ 267218 w 324662"/>
                <a:gd name="connsiteY8" fmla="*/ 909151 h 1147866"/>
                <a:gd name="connsiteX9" fmla="*/ 310663 w 324662"/>
                <a:gd name="connsiteY9" fmla="*/ 1008030 h 1147866"/>
                <a:gd name="connsiteX10" fmla="*/ 162333 w 324662"/>
                <a:gd name="connsiteY10" fmla="*/ 1147866 h 1147866"/>
                <a:gd name="connsiteX11" fmla="*/ 14003 w 324662"/>
                <a:gd name="connsiteY11" fmla="*/ 1008030 h 1147866"/>
                <a:gd name="connsiteX12" fmla="*/ 57448 w 324662"/>
                <a:gd name="connsiteY12" fmla="*/ 909151 h 1147866"/>
                <a:gd name="connsiteX13" fmla="*/ 96996 w 324662"/>
                <a:gd name="connsiteY13" fmla="*/ 884014 h 1147866"/>
                <a:gd name="connsiteX14" fmla="*/ 0 w 324662"/>
                <a:gd name="connsiteY14" fmla="*/ 767741 h 1147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24662" h="1147866">
                  <a:moveTo>
                    <a:pt x="162333" y="938112"/>
                  </a:moveTo>
                  <a:cubicBezTo>
                    <a:pt x="119027" y="938112"/>
                    <a:pt x="83921" y="969415"/>
                    <a:pt x="83921" y="1008030"/>
                  </a:cubicBezTo>
                  <a:cubicBezTo>
                    <a:pt x="83921" y="1046645"/>
                    <a:pt x="119027" y="1077948"/>
                    <a:pt x="162333" y="1077948"/>
                  </a:cubicBezTo>
                  <a:cubicBezTo>
                    <a:pt x="205639" y="1077948"/>
                    <a:pt x="240745" y="1046645"/>
                    <a:pt x="240745" y="1008030"/>
                  </a:cubicBezTo>
                  <a:cubicBezTo>
                    <a:pt x="240745" y="969415"/>
                    <a:pt x="205639" y="938112"/>
                    <a:pt x="162333" y="938112"/>
                  </a:cubicBezTo>
                  <a:close/>
                  <a:moveTo>
                    <a:pt x="137736" y="0"/>
                  </a:moveTo>
                  <a:lnTo>
                    <a:pt x="324662" y="776991"/>
                  </a:lnTo>
                  <a:lnTo>
                    <a:pt x="231517" y="886459"/>
                  </a:lnTo>
                  <a:lnTo>
                    <a:pt x="267218" y="909151"/>
                  </a:lnTo>
                  <a:cubicBezTo>
                    <a:pt x="294061" y="934457"/>
                    <a:pt x="310663" y="969416"/>
                    <a:pt x="310663" y="1008030"/>
                  </a:cubicBezTo>
                  <a:cubicBezTo>
                    <a:pt x="310663" y="1085259"/>
                    <a:pt x="244253" y="1147866"/>
                    <a:pt x="162333" y="1147866"/>
                  </a:cubicBezTo>
                  <a:cubicBezTo>
                    <a:pt x="80413" y="1147866"/>
                    <a:pt x="14003" y="1085259"/>
                    <a:pt x="14003" y="1008030"/>
                  </a:cubicBezTo>
                  <a:cubicBezTo>
                    <a:pt x="14003" y="969416"/>
                    <a:pt x="30606" y="934457"/>
                    <a:pt x="57448" y="909151"/>
                  </a:cubicBezTo>
                  <a:lnTo>
                    <a:pt x="96996" y="884014"/>
                  </a:lnTo>
                  <a:lnTo>
                    <a:pt x="0" y="767741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0DA9A6B0-7075-4592-9EE5-58B3A51DAC3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9" t="65135" r="32609"/>
          <a:stretch/>
        </p:blipFill>
        <p:spPr>
          <a:xfrm>
            <a:off x="11333398" y="5594686"/>
            <a:ext cx="595835" cy="686656"/>
          </a:xfrm>
          <a:prstGeom prst="rect">
            <a:avLst/>
          </a:prstGeom>
        </p:spPr>
      </p:pic>
      <p:grpSp>
        <p:nvGrpSpPr>
          <p:cNvPr id="52" name="kim phút">
            <a:extLst>
              <a:ext uri="{FF2B5EF4-FFF2-40B4-BE49-F238E27FC236}">
                <a16:creationId xmlns:a16="http://schemas.microsoft.com/office/drawing/2014/main" id="{91509DA4-2ECE-4686-98E1-DBB12C9C35CB}"/>
              </a:ext>
            </a:extLst>
          </p:cNvPr>
          <p:cNvGrpSpPr/>
          <p:nvPr/>
        </p:nvGrpSpPr>
        <p:grpSpPr>
          <a:xfrm>
            <a:off x="5989738" y="1123134"/>
            <a:ext cx="190752" cy="2158245"/>
            <a:chOff x="10171257" y="126074"/>
            <a:chExt cx="282002" cy="3190685"/>
          </a:xfrm>
        </p:grpSpPr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8D35E0CC-290B-4712-9F2B-CDAA207F7F92}"/>
                </a:ext>
              </a:extLst>
            </p:cNvPr>
            <p:cNvSpPr/>
            <p:nvPr/>
          </p:nvSpPr>
          <p:spPr>
            <a:xfrm>
              <a:off x="10171257" y="126074"/>
              <a:ext cx="282002" cy="1721052"/>
            </a:xfrm>
            <a:custGeom>
              <a:avLst/>
              <a:gdLst>
                <a:gd name="connsiteX0" fmla="*/ 134185 w 324662"/>
                <a:gd name="connsiteY0" fmla="*/ 1766769 h 1981405"/>
                <a:gd name="connsiteX1" fmla="*/ 127597 w 324662"/>
                <a:gd name="connsiteY1" fmla="*/ 1767858 h 1981405"/>
                <a:gd name="connsiteX2" fmla="*/ 73097 w 324662"/>
                <a:gd name="connsiteY2" fmla="*/ 1835211 h 1981405"/>
                <a:gd name="connsiteX3" fmla="*/ 162331 w 324662"/>
                <a:gd name="connsiteY3" fmla="*/ 1908308 h 1981405"/>
                <a:gd name="connsiteX4" fmla="*/ 251565 w 324662"/>
                <a:gd name="connsiteY4" fmla="*/ 1835211 h 1981405"/>
                <a:gd name="connsiteX5" fmla="*/ 225429 w 324662"/>
                <a:gd name="connsiteY5" fmla="*/ 1783524 h 1981405"/>
                <a:gd name="connsiteX6" fmla="*/ 210026 w 324662"/>
                <a:gd name="connsiteY6" fmla="*/ 1775017 h 1981405"/>
                <a:gd name="connsiteX7" fmla="*/ 209146 w 324662"/>
                <a:gd name="connsiteY7" fmla="*/ 1777831 h 1981405"/>
                <a:gd name="connsiteX8" fmla="*/ 144324 w 324662"/>
                <a:gd name="connsiteY8" fmla="*/ 0 h 1981405"/>
                <a:gd name="connsiteX9" fmla="*/ 281170 w 324662"/>
                <a:gd name="connsiteY9" fmla="*/ 1547542 h 1981405"/>
                <a:gd name="connsiteX10" fmla="*/ 232083 w 324662"/>
                <a:gd name="connsiteY10" fmla="*/ 1704492 h 1981405"/>
                <a:gd name="connsiteX11" fmla="*/ 277117 w 324662"/>
                <a:gd name="connsiteY11" fmla="*/ 1731836 h 1981405"/>
                <a:gd name="connsiteX12" fmla="*/ 324662 w 324662"/>
                <a:gd name="connsiteY12" fmla="*/ 1835211 h 1981405"/>
                <a:gd name="connsiteX13" fmla="*/ 162331 w 324662"/>
                <a:gd name="connsiteY13" fmla="*/ 1981405 h 1981405"/>
                <a:gd name="connsiteX14" fmla="*/ 0 w 324662"/>
                <a:gd name="connsiteY14" fmla="*/ 1835211 h 1981405"/>
                <a:gd name="connsiteX15" fmla="*/ 47546 w 324662"/>
                <a:gd name="connsiteY15" fmla="*/ 1731836 h 1981405"/>
                <a:gd name="connsiteX16" fmla="*/ 96528 w 324662"/>
                <a:gd name="connsiteY16" fmla="*/ 1702094 h 1981405"/>
                <a:gd name="connsiteX17" fmla="*/ 43490 w 324662"/>
                <a:gd name="connsiteY17" fmla="*/ 1529119 h 1981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4662" h="1981405">
                  <a:moveTo>
                    <a:pt x="134185" y="1766769"/>
                  </a:moveTo>
                  <a:lnTo>
                    <a:pt x="127597" y="1767858"/>
                  </a:lnTo>
                  <a:cubicBezTo>
                    <a:pt x="95570" y="1778955"/>
                    <a:pt x="73097" y="1804934"/>
                    <a:pt x="73097" y="1835211"/>
                  </a:cubicBezTo>
                  <a:cubicBezTo>
                    <a:pt x="73097" y="1875581"/>
                    <a:pt x="113048" y="1908308"/>
                    <a:pt x="162331" y="1908308"/>
                  </a:cubicBezTo>
                  <a:cubicBezTo>
                    <a:pt x="211614" y="1908308"/>
                    <a:pt x="251565" y="1875581"/>
                    <a:pt x="251565" y="1835211"/>
                  </a:cubicBezTo>
                  <a:cubicBezTo>
                    <a:pt x="251565" y="1815026"/>
                    <a:pt x="241578" y="1796752"/>
                    <a:pt x="225429" y="1783524"/>
                  </a:cubicBezTo>
                  <a:lnTo>
                    <a:pt x="210026" y="1775017"/>
                  </a:lnTo>
                  <a:lnTo>
                    <a:pt x="209146" y="1777831"/>
                  </a:lnTo>
                  <a:close/>
                  <a:moveTo>
                    <a:pt x="144324" y="0"/>
                  </a:moveTo>
                  <a:lnTo>
                    <a:pt x="281170" y="1547542"/>
                  </a:lnTo>
                  <a:lnTo>
                    <a:pt x="232083" y="1704492"/>
                  </a:lnTo>
                  <a:lnTo>
                    <a:pt x="277117" y="1731836"/>
                  </a:lnTo>
                  <a:cubicBezTo>
                    <a:pt x="306493" y="1758292"/>
                    <a:pt x="324662" y="1794841"/>
                    <a:pt x="324662" y="1835211"/>
                  </a:cubicBezTo>
                  <a:cubicBezTo>
                    <a:pt x="324662" y="1915952"/>
                    <a:pt x="251984" y="1981405"/>
                    <a:pt x="162331" y="1981405"/>
                  </a:cubicBezTo>
                  <a:cubicBezTo>
                    <a:pt x="72678" y="1981405"/>
                    <a:pt x="0" y="1915952"/>
                    <a:pt x="0" y="1835211"/>
                  </a:cubicBezTo>
                  <a:cubicBezTo>
                    <a:pt x="0" y="1794841"/>
                    <a:pt x="18169" y="1758292"/>
                    <a:pt x="47546" y="1731836"/>
                  </a:cubicBezTo>
                  <a:lnTo>
                    <a:pt x="96528" y="1702094"/>
                  </a:lnTo>
                  <a:lnTo>
                    <a:pt x="43490" y="1529119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27705916-D0D3-49E5-B9DB-70D91CCAAD90}"/>
                </a:ext>
              </a:extLst>
            </p:cNvPr>
            <p:cNvSpPr/>
            <p:nvPr/>
          </p:nvSpPr>
          <p:spPr>
            <a:xfrm flipV="1">
              <a:off x="10171257" y="1595707"/>
              <a:ext cx="282002" cy="1721052"/>
            </a:xfrm>
            <a:custGeom>
              <a:avLst/>
              <a:gdLst>
                <a:gd name="connsiteX0" fmla="*/ 134185 w 324662"/>
                <a:gd name="connsiteY0" fmla="*/ 1766769 h 1981405"/>
                <a:gd name="connsiteX1" fmla="*/ 127597 w 324662"/>
                <a:gd name="connsiteY1" fmla="*/ 1767858 h 1981405"/>
                <a:gd name="connsiteX2" fmla="*/ 73097 w 324662"/>
                <a:gd name="connsiteY2" fmla="*/ 1835211 h 1981405"/>
                <a:gd name="connsiteX3" fmla="*/ 162331 w 324662"/>
                <a:gd name="connsiteY3" fmla="*/ 1908308 h 1981405"/>
                <a:gd name="connsiteX4" fmla="*/ 251565 w 324662"/>
                <a:gd name="connsiteY4" fmla="*/ 1835211 h 1981405"/>
                <a:gd name="connsiteX5" fmla="*/ 225429 w 324662"/>
                <a:gd name="connsiteY5" fmla="*/ 1783524 h 1981405"/>
                <a:gd name="connsiteX6" fmla="*/ 210026 w 324662"/>
                <a:gd name="connsiteY6" fmla="*/ 1775017 h 1981405"/>
                <a:gd name="connsiteX7" fmla="*/ 209146 w 324662"/>
                <a:gd name="connsiteY7" fmla="*/ 1777831 h 1981405"/>
                <a:gd name="connsiteX8" fmla="*/ 144324 w 324662"/>
                <a:gd name="connsiteY8" fmla="*/ 0 h 1981405"/>
                <a:gd name="connsiteX9" fmla="*/ 281170 w 324662"/>
                <a:gd name="connsiteY9" fmla="*/ 1547542 h 1981405"/>
                <a:gd name="connsiteX10" fmla="*/ 232083 w 324662"/>
                <a:gd name="connsiteY10" fmla="*/ 1704492 h 1981405"/>
                <a:gd name="connsiteX11" fmla="*/ 277117 w 324662"/>
                <a:gd name="connsiteY11" fmla="*/ 1731836 h 1981405"/>
                <a:gd name="connsiteX12" fmla="*/ 324662 w 324662"/>
                <a:gd name="connsiteY12" fmla="*/ 1835211 h 1981405"/>
                <a:gd name="connsiteX13" fmla="*/ 162331 w 324662"/>
                <a:gd name="connsiteY13" fmla="*/ 1981405 h 1981405"/>
                <a:gd name="connsiteX14" fmla="*/ 0 w 324662"/>
                <a:gd name="connsiteY14" fmla="*/ 1835211 h 1981405"/>
                <a:gd name="connsiteX15" fmla="*/ 47546 w 324662"/>
                <a:gd name="connsiteY15" fmla="*/ 1731836 h 1981405"/>
                <a:gd name="connsiteX16" fmla="*/ 96528 w 324662"/>
                <a:gd name="connsiteY16" fmla="*/ 1702094 h 1981405"/>
                <a:gd name="connsiteX17" fmla="*/ 43490 w 324662"/>
                <a:gd name="connsiteY17" fmla="*/ 1529119 h 1981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4662" h="1981405">
                  <a:moveTo>
                    <a:pt x="134185" y="1766769"/>
                  </a:moveTo>
                  <a:lnTo>
                    <a:pt x="127597" y="1767858"/>
                  </a:lnTo>
                  <a:cubicBezTo>
                    <a:pt x="95570" y="1778955"/>
                    <a:pt x="73097" y="1804934"/>
                    <a:pt x="73097" y="1835211"/>
                  </a:cubicBezTo>
                  <a:cubicBezTo>
                    <a:pt x="73097" y="1875581"/>
                    <a:pt x="113048" y="1908308"/>
                    <a:pt x="162331" y="1908308"/>
                  </a:cubicBezTo>
                  <a:cubicBezTo>
                    <a:pt x="211614" y="1908308"/>
                    <a:pt x="251565" y="1875581"/>
                    <a:pt x="251565" y="1835211"/>
                  </a:cubicBezTo>
                  <a:cubicBezTo>
                    <a:pt x="251565" y="1815026"/>
                    <a:pt x="241578" y="1796752"/>
                    <a:pt x="225429" y="1783524"/>
                  </a:cubicBezTo>
                  <a:lnTo>
                    <a:pt x="210026" y="1775017"/>
                  </a:lnTo>
                  <a:lnTo>
                    <a:pt x="209146" y="1777831"/>
                  </a:lnTo>
                  <a:close/>
                  <a:moveTo>
                    <a:pt x="144324" y="0"/>
                  </a:moveTo>
                  <a:lnTo>
                    <a:pt x="281170" y="1547542"/>
                  </a:lnTo>
                  <a:lnTo>
                    <a:pt x="232083" y="1704492"/>
                  </a:lnTo>
                  <a:lnTo>
                    <a:pt x="277117" y="1731836"/>
                  </a:lnTo>
                  <a:cubicBezTo>
                    <a:pt x="306493" y="1758292"/>
                    <a:pt x="324662" y="1794841"/>
                    <a:pt x="324662" y="1835211"/>
                  </a:cubicBezTo>
                  <a:cubicBezTo>
                    <a:pt x="324662" y="1915952"/>
                    <a:pt x="251984" y="1981405"/>
                    <a:pt x="162331" y="1981405"/>
                  </a:cubicBezTo>
                  <a:cubicBezTo>
                    <a:pt x="72678" y="1981405"/>
                    <a:pt x="0" y="1915952"/>
                    <a:pt x="0" y="1835211"/>
                  </a:cubicBezTo>
                  <a:cubicBezTo>
                    <a:pt x="0" y="1794841"/>
                    <a:pt x="18169" y="1758292"/>
                    <a:pt x="47546" y="1731836"/>
                  </a:cubicBezTo>
                  <a:lnTo>
                    <a:pt x="96528" y="1702094"/>
                  </a:lnTo>
                  <a:lnTo>
                    <a:pt x="43490" y="1529119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grpSp>
        <p:nvGrpSpPr>
          <p:cNvPr id="55" name="kim giờ">
            <a:extLst>
              <a:ext uri="{FF2B5EF4-FFF2-40B4-BE49-F238E27FC236}">
                <a16:creationId xmlns:a16="http://schemas.microsoft.com/office/drawing/2014/main" id="{241CDE43-AF8D-4F17-B08C-F5D559321C42}"/>
              </a:ext>
            </a:extLst>
          </p:cNvPr>
          <p:cNvGrpSpPr/>
          <p:nvPr/>
        </p:nvGrpSpPr>
        <p:grpSpPr>
          <a:xfrm rot="16200000">
            <a:off x="6043862" y="1565952"/>
            <a:ext cx="191365" cy="1272609"/>
            <a:chOff x="8501008" y="1018285"/>
            <a:chExt cx="282908" cy="1881377"/>
          </a:xfrm>
        </p:grpSpPr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55C7DD4D-2116-4803-A845-E568B5FB5E23}"/>
                </a:ext>
              </a:extLst>
            </p:cNvPr>
            <p:cNvSpPr/>
            <p:nvPr/>
          </p:nvSpPr>
          <p:spPr>
            <a:xfrm>
              <a:off x="8501008" y="1018285"/>
              <a:ext cx="282002" cy="997037"/>
            </a:xfrm>
            <a:custGeom>
              <a:avLst/>
              <a:gdLst>
                <a:gd name="connsiteX0" fmla="*/ 162333 w 324662"/>
                <a:gd name="connsiteY0" fmla="*/ 938112 h 1147866"/>
                <a:gd name="connsiteX1" fmla="*/ 83921 w 324662"/>
                <a:gd name="connsiteY1" fmla="*/ 1008030 h 1147866"/>
                <a:gd name="connsiteX2" fmla="*/ 162333 w 324662"/>
                <a:gd name="connsiteY2" fmla="*/ 1077948 h 1147866"/>
                <a:gd name="connsiteX3" fmla="*/ 240745 w 324662"/>
                <a:gd name="connsiteY3" fmla="*/ 1008030 h 1147866"/>
                <a:gd name="connsiteX4" fmla="*/ 162333 w 324662"/>
                <a:gd name="connsiteY4" fmla="*/ 938112 h 1147866"/>
                <a:gd name="connsiteX5" fmla="*/ 137736 w 324662"/>
                <a:gd name="connsiteY5" fmla="*/ 0 h 1147866"/>
                <a:gd name="connsiteX6" fmla="*/ 324662 w 324662"/>
                <a:gd name="connsiteY6" fmla="*/ 776991 h 1147866"/>
                <a:gd name="connsiteX7" fmla="*/ 231517 w 324662"/>
                <a:gd name="connsiteY7" fmla="*/ 886459 h 1147866"/>
                <a:gd name="connsiteX8" fmla="*/ 267218 w 324662"/>
                <a:gd name="connsiteY8" fmla="*/ 909151 h 1147866"/>
                <a:gd name="connsiteX9" fmla="*/ 310663 w 324662"/>
                <a:gd name="connsiteY9" fmla="*/ 1008030 h 1147866"/>
                <a:gd name="connsiteX10" fmla="*/ 162333 w 324662"/>
                <a:gd name="connsiteY10" fmla="*/ 1147866 h 1147866"/>
                <a:gd name="connsiteX11" fmla="*/ 14003 w 324662"/>
                <a:gd name="connsiteY11" fmla="*/ 1008030 h 1147866"/>
                <a:gd name="connsiteX12" fmla="*/ 57448 w 324662"/>
                <a:gd name="connsiteY12" fmla="*/ 909151 h 1147866"/>
                <a:gd name="connsiteX13" fmla="*/ 96996 w 324662"/>
                <a:gd name="connsiteY13" fmla="*/ 884014 h 1147866"/>
                <a:gd name="connsiteX14" fmla="*/ 0 w 324662"/>
                <a:gd name="connsiteY14" fmla="*/ 767741 h 1147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24662" h="1147866">
                  <a:moveTo>
                    <a:pt x="162333" y="938112"/>
                  </a:moveTo>
                  <a:cubicBezTo>
                    <a:pt x="119027" y="938112"/>
                    <a:pt x="83921" y="969415"/>
                    <a:pt x="83921" y="1008030"/>
                  </a:cubicBezTo>
                  <a:cubicBezTo>
                    <a:pt x="83921" y="1046645"/>
                    <a:pt x="119027" y="1077948"/>
                    <a:pt x="162333" y="1077948"/>
                  </a:cubicBezTo>
                  <a:cubicBezTo>
                    <a:pt x="205639" y="1077948"/>
                    <a:pt x="240745" y="1046645"/>
                    <a:pt x="240745" y="1008030"/>
                  </a:cubicBezTo>
                  <a:cubicBezTo>
                    <a:pt x="240745" y="969415"/>
                    <a:pt x="205639" y="938112"/>
                    <a:pt x="162333" y="938112"/>
                  </a:cubicBezTo>
                  <a:close/>
                  <a:moveTo>
                    <a:pt x="137736" y="0"/>
                  </a:moveTo>
                  <a:lnTo>
                    <a:pt x="324662" y="776991"/>
                  </a:lnTo>
                  <a:lnTo>
                    <a:pt x="231517" y="886459"/>
                  </a:lnTo>
                  <a:lnTo>
                    <a:pt x="267218" y="909151"/>
                  </a:lnTo>
                  <a:cubicBezTo>
                    <a:pt x="294061" y="934457"/>
                    <a:pt x="310663" y="969416"/>
                    <a:pt x="310663" y="1008030"/>
                  </a:cubicBezTo>
                  <a:cubicBezTo>
                    <a:pt x="310663" y="1085259"/>
                    <a:pt x="244253" y="1147866"/>
                    <a:pt x="162333" y="1147866"/>
                  </a:cubicBezTo>
                  <a:cubicBezTo>
                    <a:pt x="80413" y="1147866"/>
                    <a:pt x="14003" y="1085259"/>
                    <a:pt x="14003" y="1008030"/>
                  </a:cubicBezTo>
                  <a:cubicBezTo>
                    <a:pt x="14003" y="969416"/>
                    <a:pt x="30606" y="934457"/>
                    <a:pt x="57448" y="909151"/>
                  </a:cubicBezTo>
                  <a:lnTo>
                    <a:pt x="96996" y="884014"/>
                  </a:lnTo>
                  <a:lnTo>
                    <a:pt x="0" y="76774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2F61246B-AF68-4D73-8A80-9E36A39D0851}"/>
                </a:ext>
              </a:extLst>
            </p:cNvPr>
            <p:cNvSpPr/>
            <p:nvPr/>
          </p:nvSpPr>
          <p:spPr>
            <a:xfrm flipV="1">
              <a:off x="8501914" y="1902624"/>
              <a:ext cx="282002" cy="997038"/>
            </a:xfrm>
            <a:custGeom>
              <a:avLst/>
              <a:gdLst>
                <a:gd name="connsiteX0" fmla="*/ 162333 w 324662"/>
                <a:gd name="connsiteY0" fmla="*/ 938112 h 1147866"/>
                <a:gd name="connsiteX1" fmla="*/ 83921 w 324662"/>
                <a:gd name="connsiteY1" fmla="*/ 1008030 h 1147866"/>
                <a:gd name="connsiteX2" fmla="*/ 162333 w 324662"/>
                <a:gd name="connsiteY2" fmla="*/ 1077948 h 1147866"/>
                <a:gd name="connsiteX3" fmla="*/ 240745 w 324662"/>
                <a:gd name="connsiteY3" fmla="*/ 1008030 h 1147866"/>
                <a:gd name="connsiteX4" fmla="*/ 162333 w 324662"/>
                <a:gd name="connsiteY4" fmla="*/ 938112 h 1147866"/>
                <a:gd name="connsiteX5" fmla="*/ 137736 w 324662"/>
                <a:gd name="connsiteY5" fmla="*/ 0 h 1147866"/>
                <a:gd name="connsiteX6" fmla="*/ 324662 w 324662"/>
                <a:gd name="connsiteY6" fmla="*/ 776991 h 1147866"/>
                <a:gd name="connsiteX7" fmla="*/ 231517 w 324662"/>
                <a:gd name="connsiteY7" fmla="*/ 886459 h 1147866"/>
                <a:gd name="connsiteX8" fmla="*/ 267218 w 324662"/>
                <a:gd name="connsiteY8" fmla="*/ 909151 h 1147866"/>
                <a:gd name="connsiteX9" fmla="*/ 310663 w 324662"/>
                <a:gd name="connsiteY9" fmla="*/ 1008030 h 1147866"/>
                <a:gd name="connsiteX10" fmla="*/ 162333 w 324662"/>
                <a:gd name="connsiteY10" fmla="*/ 1147866 h 1147866"/>
                <a:gd name="connsiteX11" fmla="*/ 14003 w 324662"/>
                <a:gd name="connsiteY11" fmla="*/ 1008030 h 1147866"/>
                <a:gd name="connsiteX12" fmla="*/ 57448 w 324662"/>
                <a:gd name="connsiteY12" fmla="*/ 909151 h 1147866"/>
                <a:gd name="connsiteX13" fmla="*/ 96996 w 324662"/>
                <a:gd name="connsiteY13" fmla="*/ 884014 h 1147866"/>
                <a:gd name="connsiteX14" fmla="*/ 0 w 324662"/>
                <a:gd name="connsiteY14" fmla="*/ 767741 h 1147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24662" h="1147866">
                  <a:moveTo>
                    <a:pt x="162333" y="938112"/>
                  </a:moveTo>
                  <a:cubicBezTo>
                    <a:pt x="119027" y="938112"/>
                    <a:pt x="83921" y="969415"/>
                    <a:pt x="83921" y="1008030"/>
                  </a:cubicBezTo>
                  <a:cubicBezTo>
                    <a:pt x="83921" y="1046645"/>
                    <a:pt x="119027" y="1077948"/>
                    <a:pt x="162333" y="1077948"/>
                  </a:cubicBezTo>
                  <a:cubicBezTo>
                    <a:pt x="205639" y="1077948"/>
                    <a:pt x="240745" y="1046645"/>
                    <a:pt x="240745" y="1008030"/>
                  </a:cubicBezTo>
                  <a:cubicBezTo>
                    <a:pt x="240745" y="969415"/>
                    <a:pt x="205639" y="938112"/>
                    <a:pt x="162333" y="938112"/>
                  </a:cubicBezTo>
                  <a:close/>
                  <a:moveTo>
                    <a:pt x="137736" y="0"/>
                  </a:moveTo>
                  <a:lnTo>
                    <a:pt x="324662" y="776991"/>
                  </a:lnTo>
                  <a:lnTo>
                    <a:pt x="231517" y="886459"/>
                  </a:lnTo>
                  <a:lnTo>
                    <a:pt x="267218" y="909151"/>
                  </a:lnTo>
                  <a:cubicBezTo>
                    <a:pt x="294061" y="934457"/>
                    <a:pt x="310663" y="969416"/>
                    <a:pt x="310663" y="1008030"/>
                  </a:cubicBezTo>
                  <a:cubicBezTo>
                    <a:pt x="310663" y="1085259"/>
                    <a:pt x="244253" y="1147866"/>
                    <a:pt x="162333" y="1147866"/>
                  </a:cubicBezTo>
                  <a:cubicBezTo>
                    <a:pt x="80413" y="1147866"/>
                    <a:pt x="14003" y="1085259"/>
                    <a:pt x="14003" y="1008030"/>
                  </a:cubicBezTo>
                  <a:cubicBezTo>
                    <a:pt x="14003" y="969416"/>
                    <a:pt x="30606" y="934457"/>
                    <a:pt x="57448" y="909151"/>
                  </a:cubicBezTo>
                  <a:lnTo>
                    <a:pt x="96996" y="884014"/>
                  </a:lnTo>
                  <a:lnTo>
                    <a:pt x="0" y="767741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61" name="kim phút">
            <a:extLst>
              <a:ext uri="{FF2B5EF4-FFF2-40B4-BE49-F238E27FC236}">
                <a16:creationId xmlns:a16="http://schemas.microsoft.com/office/drawing/2014/main" id="{882F20AC-E5DC-4242-B3F7-8FF719A02B5B}"/>
              </a:ext>
            </a:extLst>
          </p:cNvPr>
          <p:cNvGrpSpPr/>
          <p:nvPr/>
        </p:nvGrpSpPr>
        <p:grpSpPr>
          <a:xfrm>
            <a:off x="9585337" y="1123134"/>
            <a:ext cx="190752" cy="2158245"/>
            <a:chOff x="10171257" y="126074"/>
            <a:chExt cx="282002" cy="3190685"/>
          </a:xfrm>
        </p:grpSpPr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0DCC2E3A-B62A-4FB4-9F9B-DF443FFF6773}"/>
                </a:ext>
              </a:extLst>
            </p:cNvPr>
            <p:cNvSpPr/>
            <p:nvPr/>
          </p:nvSpPr>
          <p:spPr>
            <a:xfrm>
              <a:off x="10171257" y="126074"/>
              <a:ext cx="282002" cy="1721052"/>
            </a:xfrm>
            <a:custGeom>
              <a:avLst/>
              <a:gdLst>
                <a:gd name="connsiteX0" fmla="*/ 134185 w 324662"/>
                <a:gd name="connsiteY0" fmla="*/ 1766769 h 1981405"/>
                <a:gd name="connsiteX1" fmla="*/ 127597 w 324662"/>
                <a:gd name="connsiteY1" fmla="*/ 1767858 h 1981405"/>
                <a:gd name="connsiteX2" fmla="*/ 73097 w 324662"/>
                <a:gd name="connsiteY2" fmla="*/ 1835211 h 1981405"/>
                <a:gd name="connsiteX3" fmla="*/ 162331 w 324662"/>
                <a:gd name="connsiteY3" fmla="*/ 1908308 h 1981405"/>
                <a:gd name="connsiteX4" fmla="*/ 251565 w 324662"/>
                <a:gd name="connsiteY4" fmla="*/ 1835211 h 1981405"/>
                <a:gd name="connsiteX5" fmla="*/ 225429 w 324662"/>
                <a:gd name="connsiteY5" fmla="*/ 1783524 h 1981405"/>
                <a:gd name="connsiteX6" fmla="*/ 210026 w 324662"/>
                <a:gd name="connsiteY6" fmla="*/ 1775017 h 1981405"/>
                <a:gd name="connsiteX7" fmla="*/ 209146 w 324662"/>
                <a:gd name="connsiteY7" fmla="*/ 1777831 h 1981405"/>
                <a:gd name="connsiteX8" fmla="*/ 144324 w 324662"/>
                <a:gd name="connsiteY8" fmla="*/ 0 h 1981405"/>
                <a:gd name="connsiteX9" fmla="*/ 281170 w 324662"/>
                <a:gd name="connsiteY9" fmla="*/ 1547542 h 1981405"/>
                <a:gd name="connsiteX10" fmla="*/ 232083 w 324662"/>
                <a:gd name="connsiteY10" fmla="*/ 1704492 h 1981405"/>
                <a:gd name="connsiteX11" fmla="*/ 277117 w 324662"/>
                <a:gd name="connsiteY11" fmla="*/ 1731836 h 1981405"/>
                <a:gd name="connsiteX12" fmla="*/ 324662 w 324662"/>
                <a:gd name="connsiteY12" fmla="*/ 1835211 h 1981405"/>
                <a:gd name="connsiteX13" fmla="*/ 162331 w 324662"/>
                <a:gd name="connsiteY13" fmla="*/ 1981405 h 1981405"/>
                <a:gd name="connsiteX14" fmla="*/ 0 w 324662"/>
                <a:gd name="connsiteY14" fmla="*/ 1835211 h 1981405"/>
                <a:gd name="connsiteX15" fmla="*/ 47546 w 324662"/>
                <a:gd name="connsiteY15" fmla="*/ 1731836 h 1981405"/>
                <a:gd name="connsiteX16" fmla="*/ 96528 w 324662"/>
                <a:gd name="connsiteY16" fmla="*/ 1702094 h 1981405"/>
                <a:gd name="connsiteX17" fmla="*/ 43490 w 324662"/>
                <a:gd name="connsiteY17" fmla="*/ 1529119 h 1981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4662" h="1981405">
                  <a:moveTo>
                    <a:pt x="134185" y="1766769"/>
                  </a:moveTo>
                  <a:lnTo>
                    <a:pt x="127597" y="1767858"/>
                  </a:lnTo>
                  <a:cubicBezTo>
                    <a:pt x="95570" y="1778955"/>
                    <a:pt x="73097" y="1804934"/>
                    <a:pt x="73097" y="1835211"/>
                  </a:cubicBezTo>
                  <a:cubicBezTo>
                    <a:pt x="73097" y="1875581"/>
                    <a:pt x="113048" y="1908308"/>
                    <a:pt x="162331" y="1908308"/>
                  </a:cubicBezTo>
                  <a:cubicBezTo>
                    <a:pt x="211614" y="1908308"/>
                    <a:pt x="251565" y="1875581"/>
                    <a:pt x="251565" y="1835211"/>
                  </a:cubicBezTo>
                  <a:cubicBezTo>
                    <a:pt x="251565" y="1815026"/>
                    <a:pt x="241578" y="1796752"/>
                    <a:pt x="225429" y="1783524"/>
                  </a:cubicBezTo>
                  <a:lnTo>
                    <a:pt x="210026" y="1775017"/>
                  </a:lnTo>
                  <a:lnTo>
                    <a:pt x="209146" y="1777831"/>
                  </a:lnTo>
                  <a:close/>
                  <a:moveTo>
                    <a:pt x="144324" y="0"/>
                  </a:moveTo>
                  <a:lnTo>
                    <a:pt x="281170" y="1547542"/>
                  </a:lnTo>
                  <a:lnTo>
                    <a:pt x="232083" y="1704492"/>
                  </a:lnTo>
                  <a:lnTo>
                    <a:pt x="277117" y="1731836"/>
                  </a:lnTo>
                  <a:cubicBezTo>
                    <a:pt x="306493" y="1758292"/>
                    <a:pt x="324662" y="1794841"/>
                    <a:pt x="324662" y="1835211"/>
                  </a:cubicBezTo>
                  <a:cubicBezTo>
                    <a:pt x="324662" y="1915952"/>
                    <a:pt x="251984" y="1981405"/>
                    <a:pt x="162331" y="1981405"/>
                  </a:cubicBezTo>
                  <a:cubicBezTo>
                    <a:pt x="72678" y="1981405"/>
                    <a:pt x="0" y="1915952"/>
                    <a:pt x="0" y="1835211"/>
                  </a:cubicBezTo>
                  <a:cubicBezTo>
                    <a:pt x="0" y="1794841"/>
                    <a:pt x="18169" y="1758292"/>
                    <a:pt x="47546" y="1731836"/>
                  </a:cubicBezTo>
                  <a:lnTo>
                    <a:pt x="96528" y="1702094"/>
                  </a:lnTo>
                  <a:lnTo>
                    <a:pt x="43490" y="1529119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18B5A77F-24CD-4059-8119-D848EEBA3666}"/>
                </a:ext>
              </a:extLst>
            </p:cNvPr>
            <p:cNvSpPr/>
            <p:nvPr/>
          </p:nvSpPr>
          <p:spPr>
            <a:xfrm flipV="1">
              <a:off x="10171257" y="1595707"/>
              <a:ext cx="282002" cy="1721052"/>
            </a:xfrm>
            <a:custGeom>
              <a:avLst/>
              <a:gdLst>
                <a:gd name="connsiteX0" fmla="*/ 134185 w 324662"/>
                <a:gd name="connsiteY0" fmla="*/ 1766769 h 1981405"/>
                <a:gd name="connsiteX1" fmla="*/ 127597 w 324662"/>
                <a:gd name="connsiteY1" fmla="*/ 1767858 h 1981405"/>
                <a:gd name="connsiteX2" fmla="*/ 73097 w 324662"/>
                <a:gd name="connsiteY2" fmla="*/ 1835211 h 1981405"/>
                <a:gd name="connsiteX3" fmla="*/ 162331 w 324662"/>
                <a:gd name="connsiteY3" fmla="*/ 1908308 h 1981405"/>
                <a:gd name="connsiteX4" fmla="*/ 251565 w 324662"/>
                <a:gd name="connsiteY4" fmla="*/ 1835211 h 1981405"/>
                <a:gd name="connsiteX5" fmla="*/ 225429 w 324662"/>
                <a:gd name="connsiteY5" fmla="*/ 1783524 h 1981405"/>
                <a:gd name="connsiteX6" fmla="*/ 210026 w 324662"/>
                <a:gd name="connsiteY6" fmla="*/ 1775017 h 1981405"/>
                <a:gd name="connsiteX7" fmla="*/ 209146 w 324662"/>
                <a:gd name="connsiteY7" fmla="*/ 1777831 h 1981405"/>
                <a:gd name="connsiteX8" fmla="*/ 144324 w 324662"/>
                <a:gd name="connsiteY8" fmla="*/ 0 h 1981405"/>
                <a:gd name="connsiteX9" fmla="*/ 281170 w 324662"/>
                <a:gd name="connsiteY9" fmla="*/ 1547542 h 1981405"/>
                <a:gd name="connsiteX10" fmla="*/ 232083 w 324662"/>
                <a:gd name="connsiteY10" fmla="*/ 1704492 h 1981405"/>
                <a:gd name="connsiteX11" fmla="*/ 277117 w 324662"/>
                <a:gd name="connsiteY11" fmla="*/ 1731836 h 1981405"/>
                <a:gd name="connsiteX12" fmla="*/ 324662 w 324662"/>
                <a:gd name="connsiteY12" fmla="*/ 1835211 h 1981405"/>
                <a:gd name="connsiteX13" fmla="*/ 162331 w 324662"/>
                <a:gd name="connsiteY13" fmla="*/ 1981405 h 1981405"/>
                <a:gd name="connsiteX14" fmla="*/ 0 w 324662"/>
                <a:gd name="connsiteY14" fmla="*/ 1835211 h 1981405"/>
                <a:gd name="connsiteX15" fmla="*/ 47546 w 324662"/>
                <a:gd name="connsiteY15" fmla="*/ 1731836 h 1981405"/>
                <a:gd name="connsiteX16" fmla="*/ 96528 w 324662"/>
                <a:gd name="connsiteY16" fmla="*/ 1702094 h 1981405"/>
                <a:gd name="connsiteX17" fmla="*/ 43490 w 324662"/>
                <a:gd name="connsiteY17" fmla="*/ 1529119 h 1981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4662" h="1981405">
                  <a:moveTo>
                    <a:pt x="134185" y="1766769"/>
                  </a:moveTo>
                  <a:lnTo>
                    <a:pt x="127597" y="1767858"/>
                  </a:lnTo>
                  <a:cubicBezTo>
                    <a:pt x="95570" y="1778955"/>
                    <a:pt x="73097" y="1804934"/>
                    <a:pt x="73097" y="1835211"/>
                  </a:cubicBezTo>
                  <a:cubicBezTo>
                    <a:pt x="73097" y="1875581"/>
                    <a:pt x="113048" y="1908308"/>
                    <a:pt x="162331" y="1908308"/>
                  </a:cubicBezTo>
                  <a:cubicBezTo>
                    <a:pt x="211614" y="1908308"/>
                    <a:pt x="251565" y="1875581"/>
                    <a:pt x="251565" y="1835211"/>
                  </a:cubicBezTo>
                  <a:cubicBezTo>
                    <a:pt x="251565" y="1815026"/>
                    <a:pt x="241578" y="1796752"/>
                    <a:pt x="225429" y="1783524"/>
                  </a:cubicBezTo>
                  <a:lnTo>
                    <a:pt x="210026" y="1775017"/>
                  </a:lnTo>
                  <a:lnTo>
                    <a:pt x="209146" y="1777831"/>
                  </a:lnTo>
                  <a:close/>
                  <a:moveTo>
                    <a:pt x="144324" y="0"/>
                  </a:moveTo>
                  <a:lnTo>
                    <a:pt x="281170" y="1547542"/>
                  </a:lnTo>
                  <a:lnTo>
                    <a:pt x="232083" y="1704492"/>
                  </a:lnTo>
                  <a:lnTo>
                    <a:pt x="277117" y="1731836"/>
                  </a:lnTo>
                  <a:cubicBezTo>
                    <a:pt x="306493" y="1758292"/>
                    <a:pt x="324662" y="1794841"/>
                    <a:pt x="324662" y="1835211"/>
                  </a:cubicBezTo>
                  <a:cubicBezTo>
                    <a:pt x="324662" y="1915952"/>
                    <a:pt x="251984" y="1981405"/>
                    <a:pt x="162331" y="1981405"/>
                  </a:cubicBezTo>
                  <a:cubicBezTo>
                    <a:pt x="72678" y="1981405"/>
                    <a:pt x="0" y="1915952"/>
                    <a:pt x="0" y="1835211"/>
                  </a:cubicBezTo>
                  <a:cubicBezTo>
                    <a:pt x="0" y="1794841"/>
                    <a:pt x="18169" y="1758292"/>
                    <a:pt x="47546" y="1731836"/>
                  </a:cubicBezTo>
                  <a:lnTo>
                    <a:pt x="96528" y="1702094"/>
                  </a:lnTo>
                  <a:lnTo>
                    <a:pt x="43490" y="1529119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grpSp>
        <p:nvGrpSpPr>
          <p:cNvPr id="64" name="kim giờ">
            <a:extLst>
              <a:ext uri="{FF2B5EF4-FFF2-40B4-BE49-F238E27FC236}">
                <a16:creationId xmlns:a16="http://schemas.microsoft.com/office/drawing/2014/main" id="{7F84A156-C81C-4282-8247-8BF66D68CE82}"/>
              </a:ext>
            </a:extLst>
          </p:cNvPr>
          <p:cNvGrpSpPr/>
          <p:nvPr/>
        </p:nvGrpSpPr>
        <p:grpSpPr>
          <a:xfrm rot="16200000">
            <a:off x="9585031" y="1565952"/>
            <a:ext cx="191365" cy="1272609"/>
            <a:chOff x="8501008" y="1018285"/>
            <a:chExt cx="282908" cy="1881377"/>
          </a:xfrm>
        </p:grpSpPr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5DF26869-7183-4A0B-9E13-4800D5290278}"/>
                </a:ext>
              </a:extLst>
            </p:cNvPr>
            <p:cNvSpPr/>
            <p:nvPr/>
          </p:nvSpPr>
          <p:spPr>
            <a:xfrm>
              <a:off x="8501008" y="1018285"/>
              <a:ext cx="282002" cy="997037"/>
            </a:xfrm>
            <a:custGeom>
              <a:avLst/>
              <a:gdLst>
                <a:gd name="connsiteX0" fmla="*/ 162333 w 324662"/>
                <a:gd name="connsiteY0" fmla="*/ 938112 h 1147866"/>
                <a:gd name="connsiteX1" fmla="*/ 83921 w 324662"/>
                <a:gd name="connsiteY1" fmla="*/ 1008030 h 1147866"/>
                <a:gd name="connsiteX2" fmla="*/ 162333 w 324662"/>
                <a:gd name="connsiteY2" fmla="*/ 1077948 h 1147866"/>
                <a:gd name="connsiteX3" fmla="*/ 240745 w 324662"/>
                <a:gd name="connsiteY3" fmla="*/ 1008030 h 1147866"/>
                <a:gd name="connsiteX4" fmla="*/ 162333 w 324662"/>
                <a:gd name="connsiteY4" fmla="*/ 938112 h 1147866"/>
                <a:gd name="connsiteX5" fmla="*/ 137736 w 324662"/>
                <a:gd name="connsiteY5" fmla="*/ 0 h 1147866"/>
                <a:gd name="connsiteX6" fmla="*/ 324662 w 324662"/>
                <a:gd name="connsiteY6" fmla="*/ 776991 h 1147866"/>
                <a:gd name="connsiteX7" fmla="*/ 231517 w 324662"/>
                <a:gd name="connsiteY7" fmla="*/ 886459 h 1147866"/>
                <a:gd name="connsiteX8" fmla="*/ 267218 w 324662"/>
                <a:gd name="connsiteY8" fmla="*/ 909151 h 1147866"/>
                <a:gd name="connsiteX9" fmla="*/ 310663 w 324662"/>
                <a:gd name="connsiteY9" fmla="*/ 1008030 h 1147866"/>
                <a:gd name="connsiteX10" fmla="*/ 162333 w 324662"/>
                <a:gd name="connsiteY10" fmla="*/ 1147866 h 1147866"/>
                <a:gd name="connsiteX11" fmla="*/ 14003 w 324662"/>
                <a:gd name="connsiteY11" fmla="*/ 1008030 h 1147866"/>
                <a:gd name="connsiteX12" fmla="*/ 57448 w 324662"/>
                <a:gd name="connsiteY12" fmla="*/ 909151 h 1147866"/>
                <a:gd name="connsiteX13" fmla="*/ 96996 w 324662"/>
                <a:gd name="connsiteY13" fmla="*/ 884014 h 1147866"/>
                <a:gd name="connsiteX14" fmla="*/ 0 w 324662"/>
                <a:gd name="connsiteY14" fmla="*/ 767741 h 1147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24662" h="1147866">
                  <a:moveTo>
                    <a:pt x="162333" y="938112"/>
                  </a:moveTo>
                  <a:cubicBezTo>
                    <a:pt x="119027" y="938112"/>
                    <a:pt x="83921" y="969415"/>
                    <a:pt x="83921" y="1008030"/>
                  </a:cubicBezTo>
                  <a:cubicBezTo>
                    <a:pt x="83921" y="1046645"/>
                    <a:pt x="119027" y="1077948"/>
                    <a:pt x="162333" y="1077948"/>
                  </a:cubicBezTo>
                  <a:cubicBezTo>
                    <a:pt x="205639" y="1077948"/>
                    <a:pt x="240745" y="1046645"/>
                    <a:pt x="240745" y="1008030"/>
                  </a:cubicBezTo>
                  <a:cubicBezTo>
                    <a:pt x="240745" y="969415"/>
                    <a:pt x="205639" y="938112"/>
                    <a:pt x="162333" y="938112"/>
                  </a:cubicBezTo>
                  <a:close/>
                  <a:moveTo>
                    <a:pt x="137736" y="0"/>
                  </a:moveTo>
                  <a:lnTo>
                    <a:pt x="324662" y="776991"/>
                  </a:lnTo>
                  <a:lnTo>
                    <a:pt x="231517" y="886459"/>
                  </a:lnTo>
                  <a:lnTo>
                    <a:pt x="267218" y="909151"/>
                  </a:lnTo>
                  <a:cubicBezTo>
                    <a:pt x="294061" y="934457"/>
                    <a:pt x="310663" y="969416"/>
                    <a:pt x="310663" y="1008030"/>
                  </a:cubicBezTo>
                  <a:cubicBezTo>
                    <a:pt x="310663" y="1085259"/>
                    <a:pt x="244253" y="1147866"/>
                    <a:pt x="162333" y="1147866"/>
                  </a:cubicBezTo>
                  <a:cubicBezTo>
                    <a:pt x="80413" y="1147866"/>
                    <a:pt x="14003" y="1085259"/>
                    <a:pt x="14003" y="1008030"/>
                  </a:cubicBezTo>
                  <a:cubicBezTo>
                    <a:pt x="14003" y="969416"/>
                    <a:pt x="30606" y="934457"/>
                    <a:pt x="57448" y="909151"/>
                  </a:cubicBezTo>
                  <a:lnTo>
                    <a:pt x="96996" y="884014"/>
                  </a:lnTo>
                  <a:lnTo>
                    <a:pt x="0" y="76774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B38F8D66-81DE-4651-B1E5-E504458D3260}"/>
                </a:ext>
              </a:extLst>
            </p:cNvPr>
            <p:cNvSpPr/>
            <p:nvPr/>
          </p:nvSpPr>
          <p:spPr>
            <a:xfrm flipV="1">
              <a:off x="8501914" y="1902624"/>
              <a:ext cx="282002" cy="997038"/>
            </a:xfrm>
            <a:custGeom>
              <a:avLst/>
              <a:gdLst>
                <a:gd name="connsiteX0" fmla="*/ 162333 w 324662"/>
                <a:gd name="connsiteY0" fmla="*/ 938112 h 1147866"/>
                <a:gd name="connsiteX1" fmla="*/ 83921 w 324662"/>
                <a:gd name="connsiteY1" fmla="*/ 1008030 h 1147866"/>
                <a:gd name="connsiteX2" fmla="*/ 162333 w 324662"/>
                <a:gd name="connsiteY2" fmla="*/ 1077948 h 1147866"/>
                <a:gd name="connsiteX3" fmla="*/ 240745 w 324662"/>
                <a:gd name="connsiteY3" fmla="*/ 1008030 h 1147866"/>
                <a:gd name="connsiteX4" fmla="*/ 162333 w 324662"/>
                <a:gd name="connsiteY4" fmla="*/ 938112 h 1147866"/>
                <a:gd name="connsiteX5" fmla="*/ 137736 w 324662"/>
                <a:gd name="connsiteY5" fmla="*/ 0 h 1147866"/>
                <a:gd name="connsiteX6" fmla="*/ 324662 w 324662"/>
                <a:gd name="connsiteY6" fmla="*/ 776991 h 1147866"/>
                <a:gd name="connsiteX7" fmla="*/ 231517 w 324662"/>
                <a:gd name="connsiteY7" fmla="*/ 886459 h 1147866"/>
                <a:gd name="connsiteX8" fmla="*/ 267218 w 324662"/>
                <a:gd name="connsiteY8" fmla="*/ 909151 h 1147866"/>
                <a:gd name="connsiteX9" fmla="*/ 310663 w 324662"/>
                <a:gd name="connsiteY9" fmla="*/ 1008030 h 1147866"/>
                <a:gd name="connsiteX10" fmla="*/ 162333 w 324662"/>
                <a:gd name="connsiteY10" fmla="*/ 1147866 h 1147866"/>
                <a:gd name="connsiteX11" fmla="*/ 14003 w 324662"/>
                <a:gd name="connsiteY11" fmla="*/ 1008030 h 1147866"/>
                <a:gd name="connsiteX12" fmla="*/ 57448 w 324662"/>
                <a:gd name="connsiteY12" fmla="*/ 909151 h 1147866"/>
                <a:gd name="connsiteX13" fmla="*/ 96996 w 324662"/>
                <a:gd name="connsiteY13" fmla="*/ 884014 h 1147866"/>
                <a:gd name="connsiteX14" fmla="*/ 0 w 324662"/>
                <a:gd name="connsiteY14" fmla="*/ 767741 h 1147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24662" h="1147866">
                  <a:moveTo>
                    <a:pt x="162333" y="938112"/>
                  </a:moveTo>
                  <a:cubicBezTo>
                    <a:pt x="119027" y="938112"/>
                    <a:pt x="83921" y="969415"/>
                    <a:pt x="83921" y="1008030"/>
                  </a:cubicBezTo>
                  <a:cubicBezTo>
                    <a:pt x="83921" y="1046645"/>
                    <a:pt x="119027" y="1077948"/>
                    <a:pt x="162333" y="1077948"/>
                  </a:cubicBezTo>
                  <a:cubicBezTo>
                    <a:pt x="205639" y="1077948"/>
                    <a:pt x="240745" y="1046645"/>
                    <a:pt x="240745" y="1008030"/>
                  </a:cubicBezTo>
                  <a:cubicBezTo>
                    <a:pt x="240745" y="969415"/>
                    <a:pt x="205639" y="938112"/>
                    <a:pt x="162333" y="938112"/>
                  </a:cubicBezTo>
                  <a:close/>
                  <a:moveTo>
                    <a:pt x="137736" y="0"/>
                  </a:moveTo>
                  <a:lnTo>
                    <a:pt x="324662" y="776991"/>
                  </a:lnTo>
                  <a:lnTo>
                    <a:pt x="231517" y="886459"/>
                  </a:lnTo>
                  <a:lnTo>
                    <a:pt x="267218" y="909151"/>
                  </a:lnTo>
                  <a:cubicBezTo>
                    <a:pt x="294061" y="934457"/>
                    <a:pt x="310663" y="969416"/>
                    <a:pt x="310663" y="1008030"/>
                  </a:cubicBezTo>
                  <a:cubicBezTo>
                    <a:pt x="310663" y="1085259"/>
                    <a:pt x="244253" y="1147866"/>
                    <a:pt x="162333" y="1147866"/>
                  </a:cubicBezTo>
                  <a:cubicBezTo>
                    <a:pt x="80413" y="1147866"/>
                    <a:pt x="14003" y="1085259"/>
                    <a:pt x="14003" y="1008030"/>
                  </a:cubicBezTo>
                  <a:cubicBezTo>
                    <a:pt x="14003" y="969416"/>
                    <a:pt x="30606" y="934457"/>
                    <a:pt x="57448" y="909151"/>
                  </a:cubicBezTo>
                  <a:lnTo>
                    <a:pt x="96996" y="884014"/>
                  </a:lnTo>
                  <a:lnTo>
                    <a:pt x="0" y="767741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0198B9A2-9AA3-4E0D-9BC8-FC0185065596}"/>
              </a:ext>
            </a:extLst>
          </p:cNvPr>
          <p:cNvSpPr/>
          <p:nvPr/>
        </p:nvSpPr>
        <p:spPr>
          <a:xfrm>
            <a:off x="1492265" y="4083493"/>
            <a:ext cx="1923523" cy="707886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9 </a:t>
            </a:r>
            <a:r>
              <a:rPr lang="en-US" sz="30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endParaRPr lang="en-US" sz="30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92" name="Freeform: Shape 91">
            <a:extLst>
              <a:ext uri="{FF2B5EF4-FFF2-40B4-BE49-F238E27FC236}">
                <a16:creationId xmlns:a16="http://schemas.microsoft.com/office/drawing/2014/main" id="{4E75D8CE-64BB-406A-B240-B85D75730022}"/>
              </a:ext>
            </a:extLst>
          </p:cNvPr>
          <p:cNvSpPr/>
          <p:nvPr/>
        </p:nvSpPr>
        <p:spPr>
          <a:xfrm rot="16200000">
            <a:off x="9683292" y="959795"/>
            <a:ext cx="1220636" cy="1231512"/>
          </a:xfrm>
          <a:custGeom>
            <a:avLst/>
            <a:gdLst>
              <a:gd name="connsiteX0" fmla="*/ 1220636 w 1220636"/>
              <a:gd name="connsiteY0" fmla="*/ 0 h 1231512"/>
              <a:gd name="connsiteX1" fmla="*/ 0 w 1220636"/>
              <a:gd name="connsiteY1" fmla="*/ 0 h 1231512"/>
              <a:gd name="connsiteX2" fmla="*/ 0 w 1220636"/>
              <a:gd name="connsiteY2" fmla="*/ 1231512 h 1231512"/>
              <a:gd name="connsiteX3" fmla="*/ 116770 w 1220636"/>
              <a:gd name="connsiteY3" fmla="*/ 1225564 h 1231512"/>
              <a:gd name="connsiteX4" fmla="*/ 1214736 w 1220636"/>
              <a:gd name="connsiteY4" fmla="*/ 117882 h 1231512"/>
              <a:gd name="connsiteX5" fmla="*/ 1220636 w 1220636"/>
              <a:gd name="connsiteY5" fmla="*/ 0 h 1231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20636" h="1231512">
                <a:moveTo>
                  <a:pt x="1220636" y="0"/>
                </a:moveTo>
                <a:lnTo>
                  <a:pt x="0" y="0"/>
                </a:lnTo>
                <a:lnTo>
                  <a:pt x="0" y="1231512"/>
                </a:lnTo>
                <a:lnTo>
                  <a:pt x="116770" y="1225564"/>
                </a:lnTo>
                <a:cubicBezTo>
                  <a:pt x="695696" y="1166250"/>
                  <a:pt x="1155943" y="701931"/>
                  <a:pt x="1214736" y="117882"/>
                </a:cubicBezTo>
                <a:lnTo>
                  <a:pt x="1220636" y="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9" name="Freeform: Shape 128">
            <a:extLst>
              <a:ext uri="{FF2B5EF4-FFF2-40B4-BE49-F238E27FC236}">
                <a16:creationId xmlns:a16="http://schemas.microsoft.com/office/drawing/2014/main" id="{5A062172-2B97-40EF-AFC5-8785F714F379}"/>
              </a:ext>
            </a:extLst>
          </p:cNvPr>
          <p:cNvSpPr/>
          <p:nvPr/>
        </p:nvSpPr>
        <p:spPr>
          <a:xfrm rot="3600000" flipH="1">
            <a:off x="5743608" y="981908"/>
            <a:ext cx="1064943" cy="1071795"/>
          </a:xfrm>
          <a:custGeom>
            <a:avLst/>
            <a:gdLst>
              <a:gd name="connsiteX0" fmla="*/ 1060834 w 1064943"/>
              <a:gd name="connsiteY0" fmla="*/ 448929 h 1071795"/>
              <a:gd name="connsiteX1" fmla="*/ 1055944 w 1064943"/>
              <a:gd name="connsiteY1" fmla="*/ 441361 h 1071795"/>
              <a:gd name="connsiteX2" fmla="*/ 1055943 w 1064943"/>
              <a:gd name="connsiteY2" fmla="*/ 441360 h 1071795"/>
              <a:gd name="connsiteX3" fmla="*/ 991892 w 1064943"/>
              <a:gd name="connsiteY3" fmla="*/ 342222 h 1071795"/>
              <a:gd name="connsiteX4" fmla="*/ 675901 w 1064943"/>
              <a:gd name="connsiteY4" fmla="*/ 36265 h 1071795"/>
              <a:gd name="connsiteX5" fmla="*/ 614435 w 1064943"/>
              <a:gd name="connsiteY5" fmla="*/ 0 h 1071795"/>
              <a:gd name="connsiteX6" fmla="*/ 1 w 1064943"/>
              <a:gd name="connsiteY6" fmla="*/ 1064232 h 1071795"/>
              <a:gd name="connsiteX7" fmla="*/ 0 w 1064943"/>
              <a:gd name="connsiteY7" fmla="*/ 1053685 h 1071795"/>
              <a:gd name="connsiteX8" fmla="*/ 1 w 1064943"/>
              <a:gd name="connsiteY8" fmla="*/ 1071795 h 1071795"/>
              <a:gd name="connsiteX9" fmla="*/ 7842 w 1064943"/>
              <a:gd name="connsiteY9" fmla="*/ 1067267 h 1071795"/>
              <a:gd name="connsiteX10" fmla="*/ 7841 w 1064943"/>
              <a:gd name="connsiteY10" fmla="*/ 1067266 h 1071795"/>
              <a:gd name="connsiteX11" fmla="*/ 1064943 w 1064943"/>
              <a:gd name="connsiteY11" fmla="*/ 456948 h 1071795"/>
              <a:gd name="connsiteX12" fmla="*/ 1060834 w 1064943"/>
              <a:gd name="connsiteY12" fmla="*/ 448929 h 1071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64943" h="1071795">
                <a:moveTo>
                  <a:pt x="1060834" y="448929"/>
                </a:moveTo>
                <a:lnTo>
                  <a:pt x="1055944" y="441361"/>
                </a:lnTo>
                <a:lnTo>
                  <a:pt x="1055943" y="441360"/>
                </a:lnTo>
                <a:lnTo>
                  <a:pt x="991892" y="342222"/>
                </a:lnTo>
                <a:cubicBezTo>
                  <a:pt x="903478" y="219399"/>
                  <a:pt x="795934" y="116810"/>
                  <a:pt x="675901" y="36265"/>
                </a:cubicBezTo>
                <a:lnTo>
                  <a:pt x="614435" y="0"/>
                </a:lnTo>
                <a:lnTo>
                  <a:pt x="1" y="1064232"/>
                </a:lnTo>
                <a:lnTo>
                  <a:pt x="0" y="1053685"/>
                </a:lnTo>
                <a:lnTo>
                  <a:pt x="1" y="1071795"/>
                </a:lnTo>
                <a:lnTo>
                  <a:pt x="7842" y="1067267"/>
                </a:lnTo>
                <a:lnTo>
                  <a:pt x="7841" y="1067266"/>
                </a:lnTo>
                <a:lnTo>
                  <a:pt x="1064943" y="456948"/>
                </a:lnTo>
                <a:lnTo>
                  <a:pt x="1060834" y="448929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7" name="Freeform: Shape 126">
            <a:extLst>
              <a:ext uri="{FF2B5EF4-FFF2-40B4-BE49-F238E27FC236}">
                <a16:creationId xmlns:a16="http://schemas.microsoft.com/office/drawing/2014/main" id="{C23A2253-D19D-4BC2-9489-813A14030CF5}"/>
              </a:ext>
            </a:extLst>
          </p:cNvPr>
          <p:cNvSpPr/>
          <p:nvPr/>
        </p:nvSpPr>
        <p:spPr>
          <a:xfrm rot="3600000" flipH="1">
            <a:off x="6172145" y="1051180"/>
            <a:ext cx="598930" cy="1208201"/>
          </a:xfrm>
          <a:custGeom>
            <a:avLst/>
            <a:gdLst>
              <a:gd name="connsiteX0" fmla="*/ 598930 w 598930"/>
              <a:gd name="connsiteY0" fmla="*/ 165226 h 1208201"/>
              <a:gd name="connsiteX1" fmla="*/ 551950 w 598930"/>
              <a:gd name="connsiteY1" fmla="*/ 137508 h 1208201"/>
              <a:gd name="connsiteX2" fmla="*/ 2406 w 598930"/>
              <a:gd name="connsiteY2" fmla="*/ 0 h 1208201"/>
              <a:gd name="connsiteX3" fmla="*/ 0 w 598930"/>
              <a:gd name="connsiteY3" fmla="*/ 69 h 1208201"/>
              <a:gd name="connsiteX4" fmla="*/ 0 w 598930"/>
              <a:gd name="connsiteY4" fmla="*/ 1208201 h 1208201"/>
              <a:gd name="connsiteX5" fmla="*/ 0 w 598930"/>
              <a:gd name="connsiteY5" fmla="*/ 1202605 h 1208201"/>
              <a:gd name="connsiteX6" fmla="*/ 598930 w 598930"/>
              <a:gd name="connsiteY6" fmla="*/ 165226 h 1208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8930" h="1208201">
                <a:moveTo>
                  <a:pt x="598930" y="165226"/>
                </a:moveTo>
                <a:lnTo>
                  <a:pt x="551950" y="137508"/>
                </a:lnTo>
                <a:cubicBezTo>
                  <a:pt x="381789" y="49978"/>
                  <a:pt x="193361" y="2711"/>
                  <a:pt x="2406" y="0"/>
                </a:cubicBezTo>
                <a:lnTo>
                  <a:pt x="0" y="69"/>
                </a:lnTo>
                <a:lnTo>
                  <a:pt x="0" y="1208201"/>
                </a:lnTo>
                <a:lnTo>
                  <a:pt x="0" y="1202605"/>
                </a:lnTo>
                <a:lnTo>
                  <a:pt x="598930" y="165226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7" name="Freeform: Shape 116">
            <a:extLst>
              <a:ext uri="{FF2B5EF4-FFF2-40B4-BE49-F238E27FC236}">
                <a16:creationId xmlns:a16="http://schemas.microsoft.com/office/drawing/2014/main" id="{56BC2821-AF84-4368-BBA2-E9907F8BB7F2}"/>
              </a:ext>
            </a:extLst>
          </p:cNvPr>
          <p:cNvSpPr/>
          <p:nvPr/>
        </p:nvSpPr>
        <p:spPr>
          <a:xfrm rot="3600000" flipH="1">
            <a:off x="6473044" y="1578823"/>
            <a:ext cx="598916" cy="1196303"/>
          </a:xfrm>
          <a:custGeom>
            <a:avLst/>
            <a:gdLst>
              <a:gd name="connsiteX0" fmla="*/ 598916 w 598916"/>
              <a:gd name="connsiteY0" fmla="*/ 0 h 1196303"/>
              <a:gd name="connsiteX1" fmla="*/ 515009 w 598916"/>
              <a:gd name="connsiteY1" fmla="*/ 2385 h 1196303"/>
              <a:gd name="connsiteX2" fmla="*/ 104099 w 598916"/>
              <a:gd name="connsiteY2" fmla="*/ 105719 h 1196303"/>
              <a:gd name="connsiteX3" fmla="*/ 0 w 598916"/>
              <a:gd name="connsiteY3" fmla="*/ 158949 h 1196303"/>
              <a:gd name="connsiteX4" fmla="*/ 598915 w 598916"/>
              <a:gd name="connsiteY4" fmla="*/ 1196303 h 1196303"/>
              <a:gd name="connsiteX5" fmla="*/ 598916 w 598916"/>
              <a:gd name="connsiteY5" fmla="*/ 0 h 1196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8916" h="1196303">
                <a:moveTo>
                  <a:pt x="598916" y="0"/>
                </a:moveTo>
                <a:lnTo>
                  <a:pt x="515009" y="2385"/>
                </a:lnTo>
                <a:cubicBezTo>
                  <a:pt x="375843" y="12300"/>
                  <a:pt x="236854" y="46193"/>
                  <a:pt x="104099" y="105719"/>
                </a:cubicBezTo>
                <a:lnTo>
                  <a:pt x="0" y="158949"/>
                </a:lnTo>
                <a:lnTo>
                  <a:pt x="598915" y="1196303"/>
                </a:lnTo>
                <a:lnTo>
                  <a:pt x="598916" y="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52387C99-AC8A-4870-B2BA-3F262ADA2596}"/>
              </a:ext>
            </a:extLst>
          </p:cNvPr>
          <p:cNvSpPr txBox="1"/>
          <p:nvPr/>
        </p:nvSpPr>
        <p:spPr>
          <a:xfrm>
            <a:off x="6637590" y="519765"/>
            <a:ext cx="430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B75D9086-61E0-46C5-921C-E2FFE6370059}"/>
              </a:ext>
            </a:extLst>
          </p:cNvPr>
          <p:cNvSpPr txBox="1"/>
          <p:nvPr/>
        </p:nvSpPr>
        <p:spPr>
          <a:xfrm>
            <a:off x="7335536" y="1063694"/>
            <a:ext cx="628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94CD6BE2-BF84-4CB9-AB06-A439B448BD66}"/>
              </a:ext>
            </a:extLst>
          </p:cNvPr>
          <p:cNvSpPr txBox="1"/>
          <p:nvPr/>
        </p:nvSpPr>
        <p:spPr>
          <a:xfrm>
            <a:off x="7501771" y="1904185"/>
            <a:ext cx="628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134" name="Rectangle: Rounded Corners 133">
            <a:extLst>
              <a:ext uri="{FF2B5EF4-FFF2-40B4-BE49-F238E27FC236}">
                <a16:creationId xmlns:a16="http://schemas.microsoft.com/office/drawing/2014/main" id="{6A252726-2BED-4385-896F-30CF2CE1627A}"/>
              </a:ext>
            </a:extLst>
          </p:cNvPr>
          <p:cNvSpPr/>
          <p:nvPr/>
        </p:nvSpPr>
        <p:spPr>
          <a:xfrm>
            <a:off x="4676519" y="4054244"/>
            <a:ext cx="2865319" cy="707886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9 </a:t>
            </a:r>
            <a:r>
              <a:rPr lang="en-US" sz="30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30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15 </a:t>
            </a:r>
            <a:r>
              <a:rPr lang="en-US" sz="30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phút</a:t>
            </a:r>
            <a:endParaRPr lang="en-US" sz="30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E828AD12-9F12-4C50-B748-332A39FF0F63}"/>
              </a:ext>
            </a:extLst>
          </p:cNvPr>
          <p:cNvSpPr txBox="1"/>
          <p:nvPr/>
        </p:nvSpPr>
        <p:spPr>
          <a:xfrm>
            <a:off x="10411779" y="581673"/>
            <a:ext cx="430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690E6855-48D6-45A7-B23E-7F6B48426EE5}"/>
              </a:ext>
            </a:extLst>
          </p:cNvPr>
          <p:cNvSpPr txBox="1"/>
          <p:nvPr/>
        </p:nvSpPr>
        <p:spPr>
          <a:xfrm>
            <a:off x="10934490" y="1214502"/>
            <a:ext cx="628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B88C6DDD-0841-4E8F-A426-A80DCFDCF30C}"/>
              </a:ext>
            </a:extLst>
          </p:cNvPr>
          <p:cNvSpPr txBox="1"/>
          <p:nvPr/>
        </p:nvSpPr>
        <p:spPr>
          <a:xfrm>
            <a:off x="11157191" y="1955066"/>
            <a:ext cx="628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3D1A423A-3FCD-466C-8BD2-42211FA4791B}"/>
              </a:ext>
            </a:extLst>
          </p:cNvPr>
          <p:cNvSpPr txBox="1"/>
          <p:nvPr/>
        </p:nvSpPr>
        <p:spPr>
          <a:xfrm>
            <a:off x="10890446" y="2785712"/>
            <a:ext cx="628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BC106B25-11B4-43E9-8476-18762C2F4478}"/>
              </a:ext>
            </a:extLst>
          </p:cNvPr>
          <p:cNvSpPr txBox="1"/>
          <p:nvPr/>
        </p:nvSpPr>
        <p:spPr>
          <a:xfrm>
            <a:off x="10226856" y="3347463"/>
            <a:ext cx="628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20B46C39-C2F5-4D3C-A2AA-C5B88FE82232}"/>
              </a:ext>
            </a:extLst>
          </p:cNvPr>
          <p:cNvSpPr txBox="1"/>
          <p:nvPr/>
        </p:nvSpPr>
        <p:spPr>
          <a:xfrm>
            <a:off x="9473377" y="3626250"/>
            <a:ext cx="628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142" name="Rectangle: Rounded Corners 141">
            <a:extLst>
              <a:ext uri="{FF2B5EF4-FFF2-40B4-BE49-F238E27FC236}">
                <a16:creationId xmlns:a16="http://schemas.microsoft.com/office/drawing/2014/main" id="{3C1B8E15-2598-4263-A924-CF07CD0418B1}"/>
              </a:ext>
            </a:extLst>
          </p:cNvPr>
          <p:cNvSpPr/>
          <p:nvPr/>
        </p:nvSpPr>
        <p:spPr>
          <a:xfrm>
            <a:off x="8130059" y="4054244"/>
            <a:ext cx="3203339" cy="1051156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9 </a:t>
            </a:r>
            <a:r>
              <a:rPr lang="en-US" sz="30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30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30 </a:t>
            </a:r>
            <a:r>
              <a:rPr lang="en-US" sz="30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phút</a:t>
            </a:r>
            <a:endParaRPr lang="en-US" sz="30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/>
            <a:r>
              <a:rPr lang="vi-VN" sz="30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Hay </a:t>
            </a:r>
            <a:r>
              <a:rPr lang="en-US" sz="30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9 </a:t>
            </a:r>
            <a:r>
              <a:rPr lang="en-US" sz="30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30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rưỡi</a:t>
            </a:r>
            <a:endParaRPr lang="en-US" sz="30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2906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4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9" dur="2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5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3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3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60000">
                                      <p:cBhvr>
                                        <p:cTn id="5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1" dur="2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63" dur="3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55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3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3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7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5" dur="2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77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55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3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3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20" dur="5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1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3" dur="2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900000">
                                      <p:cBhvr>
                                        <p:cTn id="125" dur="5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6" presetID="18" presetClass="entr" presetSubtype="12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8" dur="26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3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3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3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300"/>
                            </p:stCondLst>
                            <p:childTnLst>
                              <p:par>
                                <p:cTn id="13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300"/>
                            </p:stCondLst>
                            <p:childTnLst>
                              <p:par>
                                <p:cTn id="14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2300"/>
                            </p:stCondLst>
                            <p:childTnLst>
                              <p:par>
                                <p:cTn id="14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3300"/>
                            </p:stCondLst>
                            <p:childTnLst>
                              <p:par>
                                <p:cTn id="15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4300"/>
                            </p:stCondLst>
                            <p:childTnLst>
                              <p:par>
                                <p:cTn id="16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4" dur="500"/>
                                        <p:tgtEl>
                                          <p:spTgt spid="1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9" dur="500"/>
                                        <p:tgtEl>
                                          <p:spTgt spid="1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 animBg="1"/>
      <p:bldP spid="67" grpId="0" animBg="1"/>
      <p:bldP spid="92" grpId="0" animBg="1"/>
      <p:bldP spid="129" grpId="0" animBg="1"/>
      <p:bldP spid="127" grpId="0" animBg="1"/>
      <p:bldP spid="117" grpId="0" animBg="1"/>
      <p:bldP spid="131" grpId="0"/>
      <p:bldP spid="131" grpId="1"/>
      <p:bldP spid="132" grpId="0"/>
      <p:bldP spid="132" grpId="1"/>
      <p:bldP spid="133" grpId="0"/>
      <p:bldP spid="133" grpId="1"/>
      <p:bldP spid="134" grpId="0" animBg="1"/>
      <p:bldP spid="136" grpId="0"/>
      <p:bldP spid="136" grpId="1"/>
      <p:bldP spid="137" grpId="0"/>
      <p:bldP spid="137" grpId="1"/>
      <p:bldP spid="138" grpId="0"/>
      <p:bldP spid="138" grpId="1"/>
      <p:bldP spid="139" grpId="0"/>
      <p:bldP spid="139" grpId="1"/>
      <p:bldP spid="140" grpId="0"/>
      <p:bldP spid="140" grpId="1"/>
      <p:bldP spid="141" grpId="0"/>
      <p:bldP spid="141" grpId="1"/>
      <p:bldP spid="14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>
            <a:extLst>
              <a:ext uri="{FF2B5EF4-FFF2-40B4-BE49-F238E27FC236}">
                <a16:creationId xmlns:a16="http://schemas.microsoft.com/office/drawing/2014/main" id="{EC3CE426-63CE-466A-88B8-6D5A5E108E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86"/>
            <a:ext cx="12192000" cy="64135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A7CDEBE-7D88-41AD-929D-9DCEC4A79F6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439" y="1192051"/>
            <a:ext cx="2186768" cy="212040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5BD2AD53-907E-4519-B910-C1B206A3F533}"/>
              </a:ext>
            </a:extLst>
          </p:cNvPr>
          <p:cNvGrpSpPr/>
          <p:nvPr/>
        </p:nvGrpSpPr>
        <p:grpSpPr>
          <a:xfrm rot="16200000">
            <a:off x="2043307" y="1348069"/>
            <a:ext cx="1622308" cy="1759753"/>
            <a:chOff x="-1349047" y="-172358"/>
            <a:chExt cx="5829300" cy="5829300"/>
          </a:xfrm>
        </p:grpSpPr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B5357D2F-EE7D-4CC5-9AEE-4714952C2892}"/>
                </a:ext>
              </a:extLst>
            </p:cNvPr>
            <p:cNvSpPr/>
            <p:nvPr/>
          </p:nvSpPr>
          <p:spPr>
            <a:xfrm rot="12987418">
              <a:off x="879795" y="2533857"/>
              <a:ext cx="471218" cy="1654038"/>
            </a:xfrm>
            <a:custGeom>
              <a:avLst/>
              <a:gdLst>
                <a:gd name="connsiteX0" fmla="*/ 235609 w 471218"/>
                <a:gd name="connsiteY0" fmla="*/ 0 h 1303317"/>
                <a:gd name="connsiteX1" fmla="*/ 471218 w 471218"/>
                <a:gd name="connsiteY1" fmla="*/ 235609 h 1303317"/>
                <a:gd name="connsiteX2" fmla="*/ 345381 w 471218"/>
                <a:gd name="connsiteY2" fmla="*/ 361446 h 1303317"/>
                <a:gd name="connsiteX3" fmla="*/ 432006 w 471218"/>
                <a:gd name="connsiteY3" fmla="*/ 1303317 h 1303317"/>
                <a:gd name="connsiteX4" fmla="*/ 39212 w 471218"/>
                <a:gd name="connsiteY4" fmla="*/ 1303317 h 1303317"/>
                <a:gd name="connsiteX5" fmla="*/ 125838 w 471218"/>
                <a:gd name="connsiteY5" fmla="*/ 361447 h 1303317"/>
                <a:gd name="connsiteX6" fmla="*/ 0 w 471218"/>
                <a:gd name="connsiteY6" fmla="*/ 235609 h 1303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1218" h="1303317">
                  <a:moveTo>
                    <a:pt x="235609" y="0"/>
                  </a:moveTo>
                  <a:lnTo>
                    <a:pt x="471218" y="235609"/>
                  </a:lnTo>
                  <a:lnTo>
                    <a:pt x="345381" y="361446"/>
                  </a:lnTo>
                  <a:lnTo>
                    <a:pt x="432006" y="1303317"/>
                  </a:lnTo>
                  <a:lnTo>
                    <a:pt x="39212" y="1303317"/>
                  </a:lnTo>
                  <a:lnTo>
                    <a:pt x="125838" y="361447"/>
                  </a:lnTo>
                  <a:lnTo>
                    <a:pt x="0" y="23560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5CF0C13B-B580-41E3-B741-D379ABD184F6}"/>
                </a:ext>
              </a:extLst>
            </p:cNvPr>
            <p:cNvSpPr/>
            <p:nvPr/>
          </p:nvSpPr>
          <p:spPr>
            <a:xfrm>
              <a:off x="-1349047" y="-172358"/>
              <a:ext cx="5829300" cy="5829300"/>
            </a:xfrm>
            <a:prstGeom prst="ellipse">
              <a:avLst/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7150A1E-4550-4515-B359-7A51F8490AA5}"/>
              </a:ext>
            </a:extLst>
          </p:cNvPr>
          <p:cNvGrpSpPr/>
          <p:nvPr/>
        </p:nvGrpSpPr>
        <p:grpSpPr>
          <a:xfrm>
            <a:off x="1983743" y="1425634"/>
            <a:ext cx="1759753" cy="1622308"/>
            <a:chOff x="-640557" y="171451"/>
            <a:chExt cx="5829300" cy="5829300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37ED8C6-5452-437E-AFD7-AD67068F98A2}"/>
                </a:ext>
              </a:extLst>
            </p:cNvPr>
            <p:cNvSpPr/>
            <p:nvPr/>
          </p:nvSpPr>
          <p:spPr>
            <a:xfrm>
              <a:off x="1932629" y="437198"/>
              <a:ext cx="269279" cy="2231059"/>
            </a:xfrm>
            <a:custGeom>
              <a:avLst/>
              <a:gdLst>
                <a:gd name="connsiteX0" fmla="*/ 138114 w 276228"/>
                <a:gd name="connsiteY0" fmla="*/ 0 h 1900961"/>
                <a:gd name="connsiteX1" fmla="*/ 276227 w 276228"/>
                <a:gd name="connsiteY1" fmla="*/ 167411 h 1900961"/>
                <a:gd name="connsiteX2" fmla="*/ 210352 w 276228"/>
                <a:gd name="connsiteY2" fmla="*/ 247260 h 1900961"/>
                <a:gd name="connsiteX3" fmla="*/ 276228 w 276228"/>
                <a:gd name="connsiteY3" fmla="*/ 1900961 h 1900961"/>
                <a:gd name="connsiteX4" fmla="*/ 1 w 276228"/>
                <a:gd name="connsiteY4" fmla="*/ 1900961 h 1900961"/>
                <a:gd name="connsiteX5" fmla="*/ 65877 w 276228"/>
                <a:gd name="connsiteY5" fmla="*/ 247262 h 1900961"/>
                <a:gd name="connsiteX6" fmla="*/ 0 w 276228"/>
                <a:gd name="connsiteY6" fmla="*/ 167411 h 1900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6228" h="1900961">
                  <a:moveTo>
                    <a:pt x="138114" y="0"/>
                  </a:moveTo>
                  <a:lnTo>
                    <a:pt x="276227" y="167411"/>
                  </a:lnTo>
                  <a:lnTo>
                    <a:pt x="210352" y="247260"/>
                  </a:lnTo>
                  <a:lnTo>
                    <a:pt x="276228" y="1900961"/>
                  </a:lnTo>
                  <a:lnTo>
                    <a:pt x="1" y="1900961"/>
                  </a:lnTo>
                  <a:lnTo>
                    <a:pt x="65877" y="247262"/>
                  </a:lnTo>
                  <a:lnTo>
                    <a:pt x="0" y="167411"/>
                  </a:lnTo>
                  <a:close/>
                </a:path>
              </a:pathLst>
            </a:custGeom>
            <a:solidFill>
              <a:schemeClr val="tx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B0D6F65D-47D7-40FB-89A1-C9649D25795A}"/>
                </a:ext>
              </a:extLst>
            </p:cNvPr>
            <p:cNvSpPr/>
            <p:nvPr/>
          </p:nvSpPr>
          <p:spPr>
            <a:xfrm>
              <a:off x="-640557" y="171451"/>
              <a:ext cx="5829300" cy="5829300"/>
            </a:xfrm>
            <a:prstGeom prst="ellipse">
              <a:avLst/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CE501B2-2666-47EB-B1BA-966F7FFFAC81}"/>
              </a:ext>
            </a:extLst>
          </p:cNvPr>
          <p:cNvGrpSpPr/>
          <p:nvPr/>
        </p:nvGrpSpPr>
        <p:grpSpPr>
          <a:xfrm>
            <a:off x="1958715" y="1434475"/>
            <a:ext cx="1759753" cy="1622308"/>
            <a:chOff x="-2509156" y="632153"/>
            <a:chExt cx="5829300" cy="5829300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3C07368C-0289-4173-8760-90E8CE557842}"/>
                </a:ext>
              </a:extLst>
            </p:cNvPr>
            <p:cNvGrpSpPr/>
            <p:nvPr/>
          </p:nvGrpSpPr>
          <p:grpSpPr>
            <a:xfrm>
              <a:off x="-11462" y="2941638"/>
              <a:ext cx="658175" cy="778909"/>
              <a:chOff x="7777855" y="2823834"/>
              <a:chExt cx="658175" cy="778909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1C9CFE8F-BD9C-49C3-801C-E995C02AFBB9}"/>
                  </a:ext>
                </a:extLst>
              </p:cNvPr>
              <p:cNvSpPr/>
              <p:nvPr/>
            </p:nvSpPr>
            <p:spPr>
              <a:xfrm>
                <a:off x="7777855" y="2823834"/>
                <a:ext cx="658175" cy="778909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DED8A799-63E0-4D1A-A09B-8DEA5A0F4B7A}"/>
                  </a:ext>
                </a:extLst>
              </p:cNvPr>
              <p:cNvSpPr/>
              <p:nvPr/>
            </p:nvSpPr>
            <p:spPr>
              <a:xfrm>
                <a:off x="7851008" y="2966007"/>
                <a:ext cx="471217" cy="471218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803B749C-EDB2-49B2-BEEE-945699B43EB7}"/>
                </a:ext>
              </a:extLst>
            </p:cNvPr>
            <p:cNvSpPr/>
            <p:nvPr/>
          </p:nvSpPr>
          <p:spPr>
            <a:xfrm>
              <a:off x="-2509156" y="632153"/>
              <a:ext cx="5829300" cy="5829300"/>
            </a:xfrm>
            <a:prstGeom prst="ellipse">
              <a:avLst/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2EFCC811-B49A-43E6-8515-AE9FE7AEABA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55" b="48198" l="1961" r="18895">
                        <a14:foregroundMark x1="13012" y1="5180" x2="13012" y2="5180"/>
                        <a14:foregroundMark x1="18360" y1="9910" x2="18360" y2="9910"/>
                        <a14:foregroundMark x1="12656" y1="47297" x2="12656" y2="47297"/>
                        <a14:foregroundMark x1="8734" y1="48198" x2="8734" y2="48198"/>
                        <a14:foregroundMark x1="13725" y1="47748" x2="13725" y2="47748"/>
                        <a14:backgroundMark x1="13904" y1="25225" x2="13904" y2="25225"/>
                        <a14:backgroundMark x1="13904" y1="22072" x2="13904" y2="220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8951" b="49479"/>
          <a:stretch/>
        </p:blipFill>
        <p:spPr>
          <a:xfrm>
            <a:off x="724960" y="443908"/>
            <a:ext cx="1664278" cy="3021432"/>
          </a:xfrm>
          <a:prstGeom prst="rect">
            <a:avLst/>
          </a:prstGeom>
        </p:spPr>
      </p:pic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A041E68E-B80C-4EE0-A297-55F49AC875E1}"/>
              </a:ext>
            </a:extLst>
          </p:cNvPr>
          <p:cNvSpPr/>
          <p:nvPr/>
        </p:nvSpPr>
        <p:spPr>
          <a:xfrm>
            <a:off x="1983743" y="3466142"/>
            <a:ext cx="1567101" cy="581256"/>
          </a:xfrm>
          <a:prstGeom prst="roundRect">
            <a:avLst/>
          </a:prstGeom>
          <a:solidFill>
            <a:srgbClr val="BF520A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 </a:t>
            </a:r>
            <a:r>
              <a:rPr lang="en-US" sz="2400" b="1" dirty="0" err="1">
                <a:solidFill>
                  <a:schemeClr val="bg1">
                    <a:lumMod val="95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endParaRPr lang="en-US" sz="2400" b="1" dirty="0">
              <a:solidFill>
                <a:schemeClr val="bg1">
                  <a:lumMod val="95000"/>
                </a:schemeClr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F543ADBC-580F-466B-9563-6434E2FA173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55" b="47973" l="1961" r="97148">
                        <a14:foregroundMark x1="13012" y1="5180" x2="13012" y2="5180"/>
                        <a14:foregroundMark x1="18360" y1="9910" x2="18360" y2="9910"/>
                        <a14:foregroundMark x1="12656" y1="47297" x2="12656" y2="47297"/>
                        <a14:foregroundMark x1="8734" y1="48198" x2="8734" y2="48198"/>
                        <a14:foregroundMark x1="13725" y1="47748" x2="13725" y2="47748"/>
                        <a14:foregroundMark x1="86809" y1="11261" x2="86809" y2="11261"/>
                        <a14:foregroundMark x1="86809" y1="9459" x2="89305" y2="25225"/>
                        <a14:foregroundMark x1="93048" y1="10586" x2="93226" y2="16216"/>
                        <a14:foregroundMark x1="97148" y1="19595" x2="97148" y2="19595"/>
                        <a14:foregroundMark x1="85205" y1="42342" x2="85205" y2="42342"/>
                        <a14:backgroundMark x1="13904" y1="25225" x2="13904" y2="25225"/>
                        <a14:backgroundMark x1="13904" y1="22072" x2="13904" y2="22072"/>
                        <a14:backgroundMark x1="84135" y1="27703" x2="84135" y2="27703"/>
                        <a14:backgroundMark x1="78966" y1="15766" x2="80392" y2="28604"/>
                        <a14:backgroundMark x1="80392" y1="28604" x2="80392" y2="28604"/>
                        <a14:backgroundMark x1="80927" y1="24550" x2="80570" y2="35586"/>
                        <a14:backgroundMark x1="82353" y1="37162" x2="82353" y2="37162"/>
                        <a14:backgroundMark x1="81818" y1="37387" x2="80392" y2="39865"/>
                        <a14:backgroundMark x1="79144" y1="13739" x2="79144" y2="13739"/>
                        <a14:backgroundMark x1="80570" y1="35586" x2="78966" y2="42793"/>
                        <a14:backgroundMark x1="82175" y1="39865" x2="82175" y2="39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485" t="-1267" r="466" b="50746"/>
          <a:stretch/>
        </p:blipFill>
        <p:spPr>
          <a:xfrm>
            <a:off x="6277787" y="1632650"/>
            <a:ext cx="1582203" cy="2965292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12222755-582C-4CE2-BA36-6F4B3EFF51A2}"/>
              </a:ext>
            </a:extLst>
          </p:cNvPr>
          <p:cNvGrpSpPr/>
          <p:nvPr/>
        </p:nvGrpSpPr>
        <p:grpSpPr>
          <a:xfrm>
            <a:off x="8423961" y="741855"/>
            <a:ext cx="2865066" cy="2660119"/>
            <a:chOff x="3736695" y="1262294"/>
            <a:chExt cx="3019605" cy="2772855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356F6B83-0C4C-4A22-9004-0A072CC717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955" b="95946" l="1961" r="97148">
                          <a14:foregroundMark x1="13012" y1="5180" x2="13012" y2="5180"/>
                          <a14:foregroundMark x1="18360" y1="9910" x2="18360" y2="9910"/>
                          <a14:foregroundMark x1="12656" y1="47297" x2="12656" y2="47297"/>
                          <a14:foregroundMark x1="8734" y1="48198" x2="8734" y2="48198"/>
                          <a14:foregroundMark x1="13725" y1="47748" x2="13725" y2="47748"/>
                          <a14:foregroundMark x1="86809" y1="11261" x2="86809" y2="11261"/>
                          <a14:foregroundMark x1="86809" y1="9459" x2="89305" y2="25225"/>
                          <a14:foregroundMark x1="93048" y1="10586" x2="93226" y2="16216"/>
                          <a14:foregroundMark x1="97148" y1="19595" x2="97148" y2="19595"/>
                          <a14:foregroundMark x1="85205" y1="42342" x2="85205" y2="42342"/>
                          <a14:foregroundMark x1="88770" y1="59459" x2="92692" y2="83784"/>
                          <a14:foregroundMark x1="96078" y1="86712" x2="96435" y2="89189"/>
                          <a14:foregroundMark x1="88057" y1="93018" x2="88414" y2="95946"/>
                          <a14:foregroundMark x1="86453" y1="72748" x2="86453" y2="72748"/>
                          <a14:foregroundMark x1="86096" y1="71622" x2="86096" y2="71622"/>
                          <a14:backgroundMark x1="13904" y1="25225" x2="13904" y2="25225"/>
                          <a14:backgroundMark x1="13904" y1="22072" x2="13904" y2="22072"/>
                          <a14:backgroundMark x1="84135" y1="27703" x2="84135" y2="27703"/>
                          <a14:backgroundMark x1="78966" y1="15766" x2="80392" y2="28604"/>
                          <a14:backgroundMark x1="80392" y1="28604" x2="80392" y2="28604"/>
                          <a14:backgroundMark x1="80927" y1="24550" x2="80570" y2="35586"/>
                          <a14:backgroundMark x1="82353" y1="37162" x2="82353" y2="37162"/>
                          <a14:backgroundMark x1="81818" y1="37387" x2="80392" y2="39865"/>
                          <a14:backgroundMark x1="79144" y1="13739" x2="79144" y2="13739"/>
                          <a14:backgroundMark x1="80570" y1="35586" x2="78966" y2="42793"/>
                          <a14:backgroundMark x1="82175" y1="39865" x2="82175" y2="39865"/>
                          <a14:backgroundMark x1="79679" y1="62387" x2="79679" y2="62387"/>
                          <a14:backgroundMark x1="83957" y1="69595" x2="83957" y2="69595"/>
                          <a14:backgroundMark x1="83969" y1="72748" x2="84314" y2="79279"/>
                          <a14:backgroundMark x1="83910" y1="71622" x2="83969" y2="72748"/>
                          <a14:backgroundMark x1="83779" y1="69144" x2="83910" y2="71622"/>
                          <a14:backgroundMark x1="80392" y1="68018" x2="80749" y2="82207"/>
                          <a14:backgroundMark x1="81283" y1="76577" x2="81996" y2="88063"/>
                          <a14:backgroundMark x1="81818" y1="87838" x2="81640" y2="90315"/>
                          <a14:backgroundMark x1="80749" y1="83784" x2="80392" y2="90315"/>
                          <a14:backgroundMark x1="80392" y1="82207" x2="80392" y2="84685"/>
                          <a14:backgroundMark x1="80392" y1="70721" x2="81105" y2="83333"/>
                          <a14:backgroundMark x1="80392" y1="65991" x2="80927" y2="70946"/>
                          <a14:backgroundMark x1="79679" y1="61937" x2="79679" y2="7477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845" t="51535" r="960" b="2468"/>
            <a:stretch/>
          </p:blipFill>
          <p:spPr>
            <a:xfrm>
              <a:off x="5274385" y="1262294"/>
              <a:ext cx="1481915" cy="2772855"/>
            </a:xfrm>
            <a:prstGeom prst="rect">
              <a:avLst/>
            </a:prstGeom>
          </p:spPr>
        </p:pic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B3EB191D-D5A4-46D8-B6DA-FC8CDEBAE722}"/>
                </a:ext>
              </a:extLst>
            </p:cNvPr>
            <p:cNvGrpSpPr/>
            <p:nvPr/>
          </p:nvGrpSpPr>
          <p:grpSpPr>
            <a:xfrm>
              <a:off x="3736695" y="1831367"/>
              <a:ext cx="2055600" cy="1993213"/>
              <a:chOff x="3736695" y="1831367"/>
              <a:chExt cx="2055600" cy="1993213"/>
            </a:xfrm>
          </p:grpSpPr>
          <p:pic>
            <p:nvPicPr>
              <p:cNvPr id="51" name="Picture 50">
                <a:extLst>
                  <a:ext uri="{FF2B5EF4-FFF2-40B4-BE49-F238E27FC236}">
                    <a16:creationId xmlns:a16="http://schemas.microsoft.com/office/drawing/2014/main" id="{E5DF336B-B1EF-489D-A56B-9C0552387A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hq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36695" y="1831367"/>
                <a:ext cx="2055600" cy="1993213"/>
              </a:xfrm>
              <a:prstGeom prst="rect">
                <a:avLst/>
              </a:prstGeom>
            </p:spPr>
          </p:pic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59379A61-9EC1-45B1-BC0D-4B044AB1F96D}"/>
                  </a:ext>
                </a:extLst>
              </p:cNvPr>
              <p:cNvGrpSpPr/>
              <p:nvPr/>
            </p:nvGrpSpPr>
            <p:grpSpPr>
              <a:xfrm rot="16200000">
                <a:off x="3987977" y="1941170"/>
                <a:ext cx="1622307" cy="1759753"/>
                <a:chOff x="-1349047" y="-172358"/>
                <a:chExt cx="5829300" cy="5829300"/>
              </a:xfrm>
            </p:grpSpPr>
            <p:sp>
              <p:nvSpPr>
                <p:cNvPr id="61" name="Freeform: Shape 60">
                  <a:extLst>
                    <a:ext uri="{FF2B5EF4-FFF2-40B4-BE49-F238E27FC236}">
                      <a16:creationId xmlns:a16="http://schemas.microsoft.com/office/drawing/2014/main" id="{6E48E2BA-0BC1-4309-B2A4-E1BA2F52676A}"/>
                    </a:ext>
                  </a:extLst>
                </p:cNvPr>
                <p:cNvSpPr/>
                <p:nvPr/>
              </p:nvSpPr>
              <p:spPr>
                <a:xfrm rot="13475249">
                  <a:off x="711909" y="2439215"/>
                  <a:ext cx="471217" cy="1654037"/>
                </a:xfrm>
                <a:custGeom>
                  <a:avLst/>
                  <a:gdLst>
                    <a:gd name="connsiteX0" fmla="*/ 235609 w 471218"/>
                    <a:gd name="connsiteY0" fmla="*/ 0 h 1303317"/>
                    <a:gd name="connsiteX1" fmla="*/ 471218 w 471218"/>
                    <a:gd name="connsiteY1" fmla="*/ 235609 h 1303317"/>
                    <a:gd name="connsiteX2" fmla="*/ 345381 w 471218"/>
                    <a:gd name="connsiteY2" fmla="*/ 361446 h 1303317"/>
                    <a:gd name="connsiteX3" fmla="*/ 432006 w 471218"/>
                    <a:gd name="connsiteY3" fmla="*/ 1303317 h 1303317"/>
                    <a:gd name="connsiteX4" fmla="*/ 39212 w 471218"/>
                    <a:gd name="connsiteY4" fmla="*/ 1303317 h 1303317"/>
                    <a:gd name="connsiteX5" fmla="*/ 125838 w 471218"/>
                    <a:gd name="connsiteY5" fmla="*/ 361447 h 1303317"/>
                    <a:gd name="connsiteX6" fmla="*/ 0 w 471218"/>
                    <a:gd name="connsiteY6" fmla="*/ 235609 h 13033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1218" h="1303317">
                      <a:moveTo>
                        <a:pt x="235609" y="0"/>
                      </a:moveTo>
                      <a:lnTo>
                        <a:pt x="471218" y="235609"/>
                      </a:lnTo>
                      <a:lnTo>
                        <a:pt x="345381" y="361446"/>
                      </a:lnTo>
                      <a:lnTo>
                        <a:pt x="432006" y="1303317"/>
                      </a:lnTo>
                      <a:lnTo>
                        <a:pt x="39212" y="1303317"/>
                      </a:lnTo>
                      <a:lnTo>
                        <a:pt x="125838" y="361447"/>
                      </a:lnTo>
                      <a:lnTo>
                        <a:pt x="0" y="235609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2" name="Oval 61">
                  <a:extLst>
                    <a:ext uri="{FF2B5EF4-FFF2-40B4-BE49-F238E27FC236}">
                      <a16:creationId xmlns:a16="http://schemas.microsoft.com/office/drawing/2014/main" id="{5EB99045-4C5B-4BDD-BA69-D22CC4DD4885}"/>
                    </a:ext>
                  </a:extLst>
                </p:cNvPr>
                <p:cNvSpPr/>
                <p:nvPr/>
              </p:nvSpPr>
              <p:spPr>
                <a:xfrm>
                  <a:off x="-1349047" y="-172358"/>
                  <a:ext cx="5829300" cy="5829300"/>
                </a:xfrm>
                <a:prstGeom prst="ellipse">
                  <a:avLst/>
                </a:prstGeom>
                <a:noFill/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id="{09B5F978-2945-430B-A369-F3FACCBD208D}"/>
                  </a:ext>
                </a:extLst>
              </p:cNvPr>
              <p:cNvGrpSpPr/>
              <p:nvPr/>
            </p:nvGrpSpPr>
            <p:grpSpPr>
              <a:xfrm>
                <a:off x="3919254" y="2009893"/>
                <a:ext cx="1759753" cy="1622307"/>
                <a:chOff x="-640557" y="171451"/>
                <a:chExt cx="5829300" cy="5829300"/>
              </a:xfrm>
            </p:grpSpPr>
            <p:sp>
              <p:nvSpPr>
                <p:cNvPr id="59" name="Freeform: Shape 58">
                  <a:extLst>
                    <a:ext uri="{FF2B5EF4-FFF2-40B4-BE49-F238E27FC236}">
                      <a16:creationId xmlns:a16="http://schemas.microsoft.com/office/drawing/2014/main" id="{EEFE48CF-DAFF-44EE-8057-817F53574D33}"/>
                    </a:ext>
                  </a:extLst>
                </p:cNvPr>
                <p:cNvSpPr/>
                <p:nvPr/>
              </p:nvSpPr>
              <p:spPr>
                <a:xfrm rot="10800000">
                  <a:off x="2012074" y="3110989"/>
                  <a:ext cx="269279" cy="2231060"/>
                </a:xfrm>
                <a:custGeom>
                  <a:avLst/>
                  <a:gdLst>
                    <a:gd name="connsiteX0" fmla="*/ 138114 w 276228"/>
                    <a:gd name="connsiteY0" fmla="*/ 0 h 1900961"/>
                    <a:gd name="connsiteX1" fmla="*/ 276227 w 276228"/>
                    <a:gd name="connsiteY1" fmla="*/ 167411 h 1900961"/>
                    <a:gd name="connsiteX2" fmla="*/ 210352 w 276228"/>
                    <a:gd name="connsiteY2" fmla="*/ 247260 h 1900961"/>
                    <a:gd name="connsiteX3" fmla="*/ 276228 w 276228"/>
                    <a:gd name="connsiteY3" fmla="*/ 1900961 h 1900961"/>
                    <a:gd name="connsiteX4" fmla="*/ 1 w 276228"/>
                    <a:gd name="connsiteY4" fmla="*/ 1900961 h 1900961"/>
                    <a:gd name="connsiteX5" fmla="*/ 65877 w 276228"/>
                    <a:gd name="connsiteY5" fmla="*/ 247262 h 1900961"/>
                    <a:gd name="connsiteX6" fmla="*/ 0 w 276228"/>
                    <a:gd name="connsiteY6" fmla="*/ 167411 h 19009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76228" h="1900961">
                      <a:moveTo>
                        <a:pt x="138114" y="0"/>
                      </a:moveTo>
                      <a:lnTo>
                        <a:pt x="276227" y="167411"/>
                      </a:lnTo>
                      <a:lnTo>
                        <a:pt x="210352" y="247260"/>
                      </a:lnTo>
                      <a:lnTo>
                        <a:pt x="276228" y="1900961"/>
                      </a:lnTo>
                      <a:lnTo>
                        <a:pt x="1" y="1900961"/>
                      </a:lnTo>
                      <a:lnTo>
                        <a:pt x="65877" y="247262"/>
                      </a:lnTo>
                      <a:lnTo>
                        <a:pt x="0" y="167411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0" name="Oval 59">
                  <a:extLst>
                    <a:ext uri="{FF2B5EF4-FFF2-40B4-BE49-F238E27FC236}">
                      <a16:creationId xmlns:a16="http://schemas.microsoft.com/office/drawing/2014/main" id="{4D9AAB7B-1F93-4B8A-8C3F-982F4253C083}"/>
                    </a:ext>
                  </a:extLst>
                </p:cNvPr>
                <p:cNvSpPr/>
                <p:nvPr/>
              </p:nvSpPr>
              <p:spPr>
                <a:xfrm>
                  <a:off x="-640557" y="171451"/>
                  <a:ext cx="5829300" cy="5829300"/>
                </a:xfrm>
                <a:prstGeom prst="ellipse">
                  <a:avLst/>
                </a:prstGeom>
                <a:noFill/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766DC34A-FF8C-4AC0-9DA1-135C0A1C0F0C}"/>
                  </a:ext>
                </a:extLst>
              </p:cNvPr>
              <p:cNvGrpSpPr/>
              <p:nvPr/>
            </p:nvGrpSpPr>
            <p:grpSpPr>
              <a:xfrm>
                <a:off x="3919254" y="2009893"/>
                <a:ext cx="1759753" cy="1622307"/>
                <a:chOff x="-2509156" y="632153"/>
                <a:chExt cx="5829300" cy="5829300"/>
              </a:xfrm>
            </p:grpSpPr>
            <p:grpSp>
              <p:nvGrpSpPr>
                <p:cNvPr id="55" name="Group 54">
                  <a:extLst>
                    <a:ext uri="{FF2B5EF4-FFF2-40B4-BE49-F238E27FC236}">
                      <a16:creationId xmlns:a16="http://schemas.microsoft.com/office/drawing/2014/main" id="{667763DE-01CB-4D5E-A7DD-28405335A8F7}"/>
                    </a:ext>
                  </a:extLst>
                </p:cNvPr>
                <p:cNvGrpSpPr/>
                <p:nvPr/>
              </p:nvGrpSpPr>
              <p:grpSpPr>
                <a:xfrm>
                  <a:off x="-42181" y="3099128"/>
                  <a:ext cx="658175" cy="778909"/>
                  <a:chOff x="7747136" y="2981324"/>
                  <a:chExt cx="658175" cy="778909"/>
                </a:xfrm>
              </p:grpSpPr>
              <p:sp>
                <p:nvSpPr>
                  <p:cNvPr id="57" name="Oval 56">
                    <a:extLst>
                      <a:ext uri="{FF2B5EF4-FFF2-40B4-BE49-F238E27FC236}">
                        <a16:creationId xmlns:a16="http://schemas.microsoft.com/office/drawing/2014/main" id="{5656AF55-AFA3-4AAC-8820-3BA06440A4C9}"/>
                      </a:ext>
                    </a:extLst>
                  </p:cNvPr>
                  <p:cNvSpPr/>
                  <p:nvPr/>
                </p:nvSpPr>
                <p:spPr>
                  <a:xfrm>
                    <a:off x="7747136" y="2981324"/>
                    <a:ext cx="658175" cy="778909"/>
                  </a:xfrm>
                  <a:prstGeom prst="ellipse">
                    <a:avLst/>
                  </a:prstGeom>
                  <a:solidFill>
                    <a:srgbClr val="00206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8" name="Oval 57">
                    <a:extLst>
                      <a:ext uri="{FF2B5EF4-FFF2-40B4-BE49-F238E27FC236}">
                        <a16:creationId xmlns:a16="http://schemas.microsoft.com/office/drawing/2014/main" id="{286E1030-D9D4-4B35-A67C-33DC7C151B53}"/>
                      </a:ext>
                    </a:extLst>
                  </p:cNvPr>
                  <p:cNvSpPr/>
                  <p:nvPr/>
                </p:nvSpPr>
                <p:spPr>
                  <a:xfrm>
                    <a:off x="7888421" y="3129846"/>
                    <a:ext cx="429309" cy="471218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sp>
              <p:nvSpPr>
                <p:cNvPr id="56" name="Oval 55">
                  <a:extLst>
                    <a:ext uri="{FF2B5EF4-FFF2-40B4-BE49-F238E27FC236}">
                      <a16:creationId xmlns:a16="http://schemas.microsoft.com/office/drawing/2014/main" id="{00AD8438-3AC4-453C-B5E6-47BA99B626AE}"/>
                    </a:ext>
                  </a:extLst>
                </p:cNvPr>
                <p:cNvSpPr/>
                <p:nvPr/>
              </p:nvSpPr>
              <p:spPr>
                <a:xfrm>
                  <a:off x="-2509156" y="632153"/>
                  <a:ext cx="5829300" cy="5829300"/>
                </a:xfrm>
                <a:prstGeom prst="ellipse">
                  <a:avLst/>
                </a:prstGeom>
                <a:noFill/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</p:grp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2AA20A04-20C9-42BA-AC62-985903C3529C}"/>
              </a:ext>
            </a:extLst>
          </p:cNvPr>
          <p:cNvSpPr/>
          <p:nvPr/>
        </p:nvSpPr>
        <p:spPr>
          <a:xfrm>
            <a:off x="8288021" y="3520371"/>
            <a:ext cx="2596920" cy="89284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30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phút</a:t>
            </a:r>
            <a:endParaRPr lang="en-US" sz="24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Hay 4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rưỡi</a:t>
            </a:r>
            <a:endParaRPr lang="en-US" sz="24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106" name="Picture 105">
            <a:extLst>
              <a:ext uri="{FF2B5EF4-FFF2-40B4-BE49-F238E27FC236}">
                <a16:creationId xmlns:a16="http://schemas.microsoft.com/office/drawing/2014/main" id="{EBAA81D4-5978-4FAC-BF9E-D249ECB7712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4979" y="2536376"/>
            <a:ext cx="2186768" cy="2120400"/>
          </a:xfrm>
          <a:prstGeom prst="rect">
            <a:avLst/>
          </a:prstGeom>
        </p:spPr>
      </p:pic>
      <p:grpSp>
        <p:nvGrpSpPr>
          <p:cNvPr id="107" name="Group 106">
            <a:extLst>
              <a:ext uri="{FF2B5EF4-FFF2-40B4-BE49-F238E27FC236}">
                <a16:creationId xmlns:a16="http://schemas.microsoft.com/office/drawing/2014/main" id="{3684EDE3-54E6-413A-8C8C-7054D5F08D7A}"/>
              </a:ext>
            </a:extLst>
          </p:cNvPr>
          <p:cNvGrpSpPr/>
          <p:nvPr/>
        </p:nvGrpSpPr>
        <p:grpSpPr>
          <a:xfrm rot="16200000">
            <a:off x="5005847" y="2751663"/>
            <a:ext cx="1622308" cy="1759753"/>
            <a:chOff x="-1349047" y="-172358"/>
            <a:chExt cx="5829300" cy="5829300"/>
          </a:xfrm>
        </p:grpSpPr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2796CA08-2DF4-410C-9AE4-F23DA0196C07}"/>
                </a:ext>
              </a:extLst>
            </p:cNvPr>
            <p:cNvSpPr/>
            <p:nvPr/>
          </p:nvSpPr>
          <p:spPr>
            <a:xfrm rot="12987418">
              <a:off x="879795" y="2533857"/>
              <a:ext cx="471218" cy="1654038"/>
            </a:xfrm>
            <a:custGeom>
              <a:avLst/>
              <a:gdLst>
                <a:gd name="connsiteX0" fmla="*/ 235609 w 471218"/>
                <a:gd name="connsiteY0" fmla="*/ 0 h 1303317"/>
                <a:gd name="connsiteX1" fmla="*/ 471218 w 471218"/>
                <a:gd name="connsiteY1" fmla="*/ 235609 h 1303317"/>
                <a:gd name="connsiteX2" fmla="*/ 345381 w 471218"/>
                <a:gd name="connsiteY2" fmla="*/ 361446 h 1303317"/>
                <a:gd name="connsiteX3" fmla="*/ 432006 w 471218"/>
                <a:gd name="connsiteY3" fmla="*/ 1303317 h 1303317"/>
                <a:gd name="connsiteX4" fmla="*/ 39212 w 471218"/>
                <a:gd name="connsiteY4" fmla="*/ 1303317 h 1303317"/>
                <a:gd name="connsiteX5" fmla="*/ 125838 w 471218"/>
                <a:gd name="connsiteY5" fmla="*/ 361447 h 1303317"/>
                <a:gd name="connsiteX6" fmla="*/ 0 w 471218"/>
                <a:gd name="connsiteY6" fmla="*/ 235609 h 1303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1218" h="1303317">
                  <a:moveTo>
                    <a:pt x="235609" y="0"/>
                  </a:moveTo>
                  <a:lnTo>
                    <a:pt x="471218" y="235609"/>
                  </a:lnTo>
                  <a:lnTo>
                    <a:pt x="345381" y="361446"/>
                  </a:lnTo>
                  <a:lnTo>
                    <a:pt x="432006" y="1303317"/>
                  </a:lnTo>
                  <a:lnTo>
                    <a:pt x="39212" y="1303317"/>
                  </a:lnTo>
                  <a:lnTo>
                    <a:pt x="125838" y="361447"/>
                  </a:lnTo>
                  <a:lnTo>
                    <a:pt x="0" y="23560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F6C3F52B-C290-4B36-BC94-3A18577F3F50}"/>
                </a:ext>
              </a:extLst>
            </p:cNvPr>
            <p:cNvSpPr/>
            <p:nvPr/>
          </p:nvSpPr>
          <p:spPr>
            <a:xfrm>
              <a:off x="-1349047" y="-172358"/>
              <a:ext cx="5829300" cy="5829300"/>
            </a:xfrm>
            <a:prstGeom prst="ellipse">
              <a:avLst/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D34EB904-D995-4601-91A8-2BE48E09A475}"/>
              </a:ext>
            </a:extLst>
          </p:cNvPr>
          <p:cNvGrpSpPr/>
          <p:nvPr/>
        </p:nvGrpSpPr>
        <p:grpSpPr>
          <a:xfrm>
            <a:off x="4946283" y="2829228"/>
            <a:ext cx="1759753" cy="1622308"/>
            <a:chOff x="-640557" y="171451"/>
            <a:chExt cx="5829300" cy="5829300"/>
          </a:xfrm>
        </p:grpSpPr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073D3EBD-3FAF-4135-84E8-0BAF2CFACEE6}"/>
                </a:ext>
              </a:extLst>
            </p:cNvPr>
            <p:cNvSpPr/>
            <p:nvPr/>
          </p:nvSpPr>
          <p:spPr>
            <a:xfrm rot="5400000">
              <a:off x="2985672" y="1831807"/>
              <a:ext cx="292092" cy="2056803"/>
            </a:xfrm>
            <a:custGeom>
              <a:avLst/>
              <a:gdLst>
                <a:gd name="connsiteX0" fmla="*/ 138114 w 276228"/>
                <a:gd name="connsiteY0" fmla="*/ 0 h 1900961"/>
                <a:gd name="connsiteX1" fmla="*/ 276227 w 276228"/>
                <a:gd name="connsiteY1" fmla="*/ 167411 h 1900961"/>
                <a:gd name="connsiteX2" fmla="*/ 210352 w 276228"/>
                <a:gd name="connsiteY2" fmla="*/ 247260 h 1900961"/>
                <a:gd name="connsiteX3" fmla="*/ 276228 w 276228"/>
                <a:gd name="connsiteY3" fmla="*/ 1900961 h 1900961"/>
                <a:gd name="connsiteX4" fmla="*/ 1 w 276228"/>
                <a:gd name="connsiteY4" fmla="*/ 1900961 h 1900961"/>
                <a:gd name="connsiteX5" fmla="*/ 65877 w 276228"/>
                <a:gd name="connsiteY5" fmla="*/ 247262 h 1900961"/>
                <a:gd name="connsiteX6" fmla="*/ 0 w 276228"/>
                <a:gd name="connsiteY6" fmla="*/ 167411 h 1900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6228" h="1900961">
                  <a:moveTo>
                    <a:pt x="138114" y="0"/>
                  </a:moveTo>
                  <a:lnTo>
                    <a:pt x="276227" y="167411"/>
                  </a:lnTo>
                  <a:lnTo>
                    <a:pt x="210352" y="247260"/>
                  </a:lnTo>
                  <a:lnTo>
                    <a:pt x="276228" y="1900961"/>
                  </a:lnTo>
                  <a:lnTo>
                    <a:pt x="1" y="1900961"/>
                  </a:lnTo>
                  <a:lnTo>
                    <a:pt x="65877" y="247262"/>
                  </a:lnTo>
                  <a:lnTo>
                    <a:pt x="0" y="167411"/>
                  </a:lnTo>
                  <a:close/>
                </a:path>
              </a:pathLst>
            </a:custGeom>
            <a:solidFill>
              <a:schemeClr val="tx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46BF8525-29F8-4A0E-8A81-AD8EC8B6C34A}"/>
                </a:ext>
              </a:extLst>
            </p:cNvPr>
            <p:cNvSpPr/>
            <p:nvPr/>
          </p:nvSpPr>
          <p:spPr>
            <a:xfrm>
              <a:off x="-640557" y="171451"/>
              <a:ext cx="5829300" cy="5829300"/>
            </a:xfrm>
            <a:prstGeom prst="ellipse">
              <a:avLst/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7C9053F5-B0E8-4C26-A833-F1E7295AF3FF}"/>
              </a:ext>
            </a:extLst>
          </p:cNvPr>
          <p:cNvGrpSpPr/>
          <p:nvPr/>
        </p:nvGrpSpPr>
        <p:grpSpPr>
          <a:xfrm>
            <a:off x="4921255" y="2838069"/>
            <a:ext cx="1759753" cy="1622308"/>
            <a:chOff x="-2509156" y="632153"/>
            <a:chExt cx="5829300" cy="5829300"/>
          </a:xfrm>
        </p:grpSpPr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3DFF0AD6-7630-4E80-8F71-4D33A32E14C2}"/>
                </a:ext>
              </a:extLst>
            </p:cNvPr>
            <p:cNvGrpSpPr/>
            <p:nvPr/>
          </p:nvGrpSpPr>
          <p:grpSpPr>
            <a:xfrm>
              <a:off x="-11462" y="2941638"/>
              <a:ext cx="658175" cy="778909"/>
              <a:chOff x="7777855" y="2823834"/>
              <a:chExt cx="658175" cy="778909"/>
            </a:xfrm>
          </p:grpSpPr>
          <p:sp>
            <p:nvSpPr>
              <p:cNvPr id="116" name="Oval 115">
                <a:extLst>
                  <a:ext uri="{FF2B5EF4-FFF2-40B4-BE49-F238E27FC236}">
                    <a16:creationId xmlns:a16="http://schemas.microsoft.com/office/drawing/2014/main" id="{53172771-3557-4798-B0C6-1F89EFB386E2}"/>
                  </a:ext>
                </a:extLst>
              </p:cNvPr>
              <p:cNvSpPr/>
              <p:nvPr/>
            </p:nvSpPr>
            <p:spPr>
              <a:xfrm>
                <a:off x="7777855" y="2823834"/>
                <a:ext cx="658175" cy="778909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" name="Oval 116">
                <a:extLst>
                  <a:ext uri="{FF2B5EF4-FFF2-40B4-BE49-F238E27FC236}">
                    <a16:creationId xmlns:a16="http://schemas.microsoft.com/office/drawing/2014/main" id="{C1DCD040-E38D-43BF-B0FC-45089BC2DBD9}"/>
                  </a:ext>
                </a:extLst>
              </p:cNvPr>
              <p:cNvSpPr/>
              <p:nvPr/>
            </p:nvSpPr>
            <p:spPr>
              <a:xfrm>
                <a:off x="7851008" y="2966007"/>
                <a:ext cx="471217" cy="471218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70C6F6F6-AE32-48EA-B113-821D5DD0400F}"/>
                </a:ext>
              </a:extLst>
            </p:cNvPr>
            <p:cNvSpPr/>
            <p:nvPr/>
          </p:nvSpPr>
          <p:spPr>
            <a:xfrm>
              <a:off x="-2509156" y="632153"/>
              <a:ext cx="5829300" cy="5829300"/>
            </a:xfrm>
            <a:prstGeom prst="ellipse">
              <a:avLst/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18" name="Rectangle: Rounded Corners 117">
            <a:extLst>
              <a:ext uri="{FF2B5EF4-FFF2-40B4-BE49-F238E27FC236}">
                <a16:creationId xmlns:a16="http://schemas.microsoft.com/office/drawing/2014/main" id="{7496FC60-A9A9-4FAC-B908-C70969FDB57C}"/>
              </a:ext>
            </a:extLst>
          </p:cNvPr>
          <p:cNvSpPr/>
          <p:nvPr/>
        </p:nvSpPr>
        <p:spPr>
          <a:xfrm>
            <a:off x="4710754" y="4934722"/>
            <a:ext cx="2490146" cy="566946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15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phút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44428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63" grpId="0" animBg="1"/>
      <p:bldP spid="1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icture 63">
            <a:extLst>
              <a:ext uri="{FF2B5EF4-FFF2-40B4-BE49-F238E27FC236}">
                <a16:creationId xmlns:a16="http://schemas.microsoft.com/office/drawing/2014/main" id="{EA08F990-D6C7-4F17-A6B8-1AA7AA0087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86"/>
            <a:ext cx="12192000" cy="6413500"/>
          </a:xfrm>
          <a:prstGeom prst="rect">
            <a:avLst/>
          </a:prstGeom>
        </p:spPr>
      </p:pic>
      <p:grpSp>
        <p:nvGrpSpPr>
          <p:cNvPr id="61" name="Group 60">
            <a:extLst>
              <a:ext uri="{FF2B5EF4-FFF2-40B4-BE49-F238E27FC236}">
                <a16:creationId xmlns:a16="http://schemas.microsoft.com/office/drawing/2014/main" id="{186F408C-CD7C-4DE5-B321-C49A7D3D4B51}"/>
              </a:ext>
            </a:extLst>
          </p:cNvPr>
          <p:cNvGrpSpPr/>
          <p:nvPr/>
        </p:nvGrpSpPr>
        <p:grpSpPr>
          <a:xfrm>
            <a:off x="8217210" y="1589312"/>
            <a:ext cx="3070146" cy="2965292"/>
            <a:chOff x="7709324" y="2686474"/>
            <a:chExt cx="3070146" cy="2965292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1350C3A4-EC45-4D90-931B-FBFA8DA0CB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955" b="47973" l="1961" r="97148">
                          <a14:foregroundMark x1="13012" y1="5180" x2="13012" y2="5180"/>
                          <a14:foregroundMark x1="18360" y1="9910" x2="18360" y2="9910"/>
                          <a14:foregroundMark x1="12656" y1="47297" x2="12656" y2="47297"/>
                          <a14:foregroundMark x1="8734" y1="48198" x2="8734" y2="48198"/>
                          <a14:foregroundMark x1="13725" y1="47748" x2="13725" y2="47748"/>
                          <a14:foregroundMark x1="86809" y1="11261" x2="86809" y2="11261"/>
                          <a14:foregroundMark x1="86809" y1="9459" x2="89305" y2="25225"/>
                          <a14:foregroundMark x1="93048" y1="10586" x2="93226" y2="16216"/>
                          <a14:foregroundMark x1="97148" y1="19595" x2="97148" y2="19595"/>
                          <a14:foregroundMark x1="85205" y1="42342" x2="85205" y2="42342"/>
                          <a14:backgroundMark x1="13904" y1="25225" x2="13904" y2="25225"/>
                          <a14:backgroundMark x1="13904" y1="22072" x2="13904" y2="22072"/>
                          <a14:backgroundMark x1="84135" y1="27703" x2="84135" y2="27703"/>
                          <a14:backgroundMark x1="78966" y1="15766" x2="80392" y2="28604"/>
                          <a14:backgroundMark x1="80392" y1="28604" x2="80392" y2="28604"/>
                          <a14:backgroundMark x1="80927" y1="24550" x2="80570" y2="35586"/>
                          <a14:backgroundMark x1="82353" y1="37162" x2="82353" y2="37162"/>
                          <a14:backgroundMark x1="81818" y1="37387" x2="80392" y2="39865"/>
                          <a14:backgroundMark x1="79144" y1="13739" x2="79144" y2="13739"/>
                          <a14:backgroundMark x1="80570" y1="35586" x2="78966" y2="42793"/>
                          <a14:backgroundMark x1="82175" y1="39865" x2="82175" y2="3986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485" t="-1267" r="466" b="50746"/>
            <a:stretch/>
          </p:blipFill>
          <p:spPr>
            <a:xfrm>
              <a:off x="9197267" y="2686474"/>
              <a:ext cx="1582203" cy="2965292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5A4AE3B-1EF5-4F52-B908-5E47B8137B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09324" y="3545614"/>
              <a:ext cx="2055600" cy="1993213"/>
            </a:xfrm>
            <a:prstGeom prst="rect">
              <a:avLst/>
            </a:prstGeom>
          </p:spPr>
        </p:pic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BD5CE914-4CD7-44CD-B8C6-B4CBB82982AC}"/>
                </a:ext>
              </a:extLst>
            </p:cNvPr>
            <p:cNvGrpSpPr/>
            <p:nvPr/>
          </p:nvGrpSpPr>
          <p:grpSpPr>
            <a:xfrm rot="16200000">
              <a:off x="7960606" y="3655417"/>
              <a:ext cx="1622307" cy="1759753"/>
              <a:chOff x="-1349047" y="-172358"/>
              <a:chExt cx="5829300" cy="5829300"/>
            </a:xfrm>
          </p:grpSpPr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EC535B09-F7EB-4598-B66D-5A7EB1210137}"/>
                  </a:ext>
                </a:extLst>
              </p:cNvPr>
              <p:cNvSpPr/>
              <p:nvPr/>
            </p:nvSpPr>
            <p:spPr>
              <a:xfrm rot="20199584">
                <a:off x="959104" y="961472"/>
                <a:ext cx="471218" cy="1654038"/>
              </a:xfrm>
              <a:custGeom>
                <a:avLst/>
                <a:gdLst>
                  <a:gd name="connsiteX0" fmla="*/ 235609 w 471218"/>
                  <a:gd name="connsiteY0" fmla="*/ 0 h 1303317"/>
                  <a:gd name="connsiteX1" fmla="*/ 471218 w 471218"/>
                  <a:gd name="connsiteY1" fmla="*/ 235609 h 1303317"/>
                  <a:gd name="connsiteX2" fmla="*/ 345381 w 471218"/>
                  <a:gd name="connsiteY2" fmla="*/ 361446 h 1303317"/>
                  <a:gd name="connsiteX3" fmla="*/ 432006 w 471218"/>
                  <a:gd name="connsiteY3" fmla="*/ 1303317 h 1303317"/>
                  <a:gd name="connsiteX4" fmla="*/ 39212 w 471218"/>
                  <a:gd name="connsiteY4" fmla="*/ 1303317 h 1303317"/>
                  <a:gd name="connsiteX5" fmla="*/ 125838 w 471218"/>
                  <a:gd name="connsiteY5" fmla="*/ 361447 h 1303317"/>
                  <a:gd name="connsiteX6" fmla="*/ 0 w 471218"/>
                  <a:gd name="connsiteY6" fmla="*/ 235609 h 13033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1218" h="1303317">
                    <a:moveTo>
                      <a:pt x="235609" y="0"/>
                    </a:moveTo>
                    <a:lnTo>
                      <a:pt x="471218" y="235609"/>
                    </a:lnTo>
                    <a:lnTo>
                      <a:pt x="345381" y="361446"/>
                    </a:lnTo>
                    <a:lnTo>
                      <a:pt x="432006" y="1303317"/>
                    </a:lnTo>
                    <a:lnTo>
                      <a:pt x="39212" y="1303317"/>
                    </a:lnTo>
                    <a:lnTo>
                      <a:pt x="125838" y="361447"/>
                    </a:lnTo>
                    <a:lnTo>
                      <a:pt x="0" y="235609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F99FAC6D-FF26-48D6-933F-2D42B1F10169}"/>
                  </a:ext>
                </a:extLst>
              </p:cNvPr>
              <p:cNvSpPr/>
              <p:nvPr/>
            </p:nvSpPr>
            <p:spPr>
              <a:xfrm>
                <a:off x="-1349047" y="-172358"/>
                <a:ext cx="5829300" cy="5829300"/>
              </a:xfrm>
              <a:prstGeom prst="ellipse">
                <a:avLst/>
              </a:prstGeom>
              <a:no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871D27C6-DD86-413C-8D1C-776426BF9C5B}"/>
                </a:ext>
              </a:extLst>
            </p:cNvPr>
            <p:cNvGrpSpPr/>
            <p:nvPr/>
          </p:nvGrpSpPr>
          <p:grpSpPr>
            <a:xfrm>
              <a:off x="7891883" y="3724140"/>
              <a:ext cx="1759753" cy="1622307"/>
              <a:chOff x="-640557" y="171451"/>
              <a:chExt cx="5829300" cy="5829300"/>
            </a:xfrm>
          </p:grpSpPr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58D36B6C-4527-409A-AD9F-8C60D7A01D3C}"/>
                  </a:ext>
                </a:extLst>
              </p:cNvPr>
              <p:cNvSpPr/>
              <p:nvPr/>
            </p:nvSpPr>
            <p:spPr>
              <a:xfrm rot="5400000">
                <a:off x="3068128" y="2038440"/>
                <a:ext cx="292093" cy="2056803"/>
              </a:xfrm>
              <a:custGeom>
                <a:avLst/>
                <a:gdLst>
                  <a:gd name="connsiteX0" fmla="*/ 138114 w 276228"/>
                  <a:gd name="connsiteY0" fmla="*/ 0 h 1900961"/>
                  <a:gd name="connsiteX1" fmla="*/ 276227 w 276228"/>
                  <a:gd name="connsiteY1" fmla="*/ 167411 h 1900961"/>
                  <a:gd name="connsiteX2" fmla="*/ 210352 w 276228"/>
                  <a:gd name="connsiteY2" fmla="*/ 247260 h 1900961"/>
                  <a:gd name="connsiteX3" fmla="*/ 276228 w 276228"/>
                  <a:gd name="connsiteY3" fmla="*/ 1900961 h 1900961"/>
                  <a:gd name="connsiteX4" fmla="*/ 1 w 276228"/>
                  <a:gd name="connsiteY4" fmla="*/ 1900961 h 1900961"/>
                  <a:gd name="connsiteX5" fmla="*/ 65877 w 276228"/>
                  <a:gd name="connsiteY5" fmla="*/ 247262 h 1900961"/>
                  <a:gd name="connsiteX6" fmla="*/ 0 w 276228"/>
                  <a:gd name="connsiteY6" fmla="*/ 167411 h 19009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6228" h="1900961">
                    <a:moveTo>
                      <a:pt x="138114" y="0"/>
                    </a:moveTo>
                    <a:lnTo>
                      <a:pt x="276227" y="167411"/>
                    </a:lnTo>
                    <a:lnTo>
                      <a:pt x="210352" y="247260"/>
                    </a:lnTo>
                    <a:lnTo>
                      <a:pt x="276228" y="1900961"/>
                    </a:lnTo>
                    <a:lnTo>
                      <a:pt x="1" y="1900961"/>
                    </a:lnTo>
                    <a:lnTo>
                      <a:pt x="65877" y="247262"/>
                    </a:lnTo>
                    <a:lnTo>
                      <a:pt x="0" y="167411"/>
                    </a:lnTo>
                    <a:close/>
                  </a:path>
                </a:pathLst>
              </a:custGeom>
              <a:solidFill>
                <a:schemeClr val="tx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695D49D4-2D4E-4DAE-A0D9-E6B324DE1FF0}"/>
                  </a:ext>
                </a:extLst>
              </p:cNvPr>
              <p:cNvSpPr/>
              <p:nvPr/>
            </p:nvSpPr>
            <p:spPr>
              <a:xfrm>
                <a:off x="-640557" y="171451"/>
                <a:ext cx="5829300" cy="5829300"/>
              </a:xfrm>
              <a:prstGeom prst="ellipse">
                <a:avLst/>
              </a:prstGeom>
              <a:no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94C6536B-CE54-4562-A099-FDE6A9D0E4D3}"/>
                </a:ext>
              </a:extLst>
            </p:cNvPr>
            <p:cNvGrpSpPr/>
            <p:nvPr/>
          </p:nvGrpSpPr>
          <p:grpSpPr>
            <a:xfrm>
              <a:off x="7891883" y="3724140"/>
              <a:ext cx="1759753" cy="1622307"/>
              <a:chOff x="-2509156" y="632153"/>
              <a:chExt cx="5829300" cy="5829300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BAA31839-5A82-4118-B6FE-5A9E6C604C6F}"/>
                  </a:ext>
                </a:extLst>
              </p:cNvPr>
              <p:cNvGrpSpPr/>
              <p:nvPr/>
            </p:nvGrpSpPr>
            <p:grpSpPr>
              <a:xfrm>
                <a:off x="-42181" y="3099128"/>
                <a:ext cx="658175" cy="778909"/>
                <a:chOff x="7747136" y="2981324"/>
                <a:chExt cx="658175" cy="778909"/>
              </a:xfrm>
            </p:grpSpPr>
            <p:sp>
              <p:nvSpPr>
                <p:cNvPr id="25" name="Oval 24">
                  <a:extLst>
                    <a:ext uri="{FF2B5EF4-FFF2-40B4-BE49-F238E27FC236}">
                      <a16:creationId xmlns:a16="http://schemas.microsoft.com/office/drawing/2014/main" id="{6EA1B4D6-882C-4B58-92D0-347A70D9FB9F}"/>
                    </a:ext>
                  </a:extLst>
                </p:cNvPr>
                <p:cNvSpPr/>
                <p:nvPr/>
              </p:nvSpPr>
              <p:spPr>
                <a:xfrm>
                  <a:off x="7747136" y="2981324"/>
                  <a:ext cx="658175" cy="778909"/>
                </a:xfrm>
                <a:prstGeom prst="ellipse">
                  <a:avLst/>
                </a:pr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" name="Oval 25">
                  <a:extLst>
                    <a:ext uri="{FF2B5EF4-FFF2-40B4-BE49-F238E27FC236}">
                      <a16:creationId xmlns:a16="http://schemas.microsoft.com/office/drawing/2014/main" id="{225E4FC2-39F8-4147-9CB8-A652AE69857E}"/>
                    </a:ext>
                  </a:extLst>
                </p:cNvPr>
                <p:cNvSpPr/>
                <p:nvPr/>
              </p:nvSpPr>
              <p:spPr>
                <a:xfrm>
                  <a:off x="7888421" y="3129846"/>
                  <a:ext cx="429309" cy="471218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540E44FD-0E60-487B-B260-80BA2FFD93AF}"/>
                  </a:ext>
                </a:extLst>
              </p:cNvPr>
              <p:cNvSpPr/>
              <p:nvPr/>
            </p:nvSpPr>
            <p:spPr>
              <a:xfrm>
                <a:off x="-2509156" y="632153"/>
                <a:ext cx="5829300" cy="5829300"/>
              </a:xfrm>
              <a:prstGeom prst="ellipse">
                <a:avLst/>
              </a:prstGeom>
              <a:no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F584E7F5-AE96-41B1-8D30-8FAC27AA2D43}"/>
              </a:ext>
            </a:extLst>
          </p:cNvPr>
          <p:cNvGrpSpPr/>
          <p:nvPr/>
        </p:nvGrpSpPr>
        <p:grpSpPr>
          <a:xfrm>
            <a:off x="1186765" y="2078267"/>
            <a:ext cx="2868595" cy="2660119"/>
            <a:chOff x="2768970" y="1261936"/>
            <a:chExt cx="3023325" cy="2772855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C1DF8055-5A6B-4284-9AA2-763528D6C8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955" b="95946" l="1961" r="97148">
                          <a14:foregroundMark x1="13012" y1="5180" x2="13012" y2="5180"/>
                          <a14:foregroundMark x1="18360" y1="9910" x2="18360" y2="9910"/>
                          <a14:foregroundMark x1="12656" y1="47297" x2="12656" y2="47297"/>
                          <a14:foregroundMark x1="8734" y1="48198" x2="8734" y2="48198"/>
                          <a14:foregroundMark x1="13725" y1="47748" x2="13725" y2="47748"/>
                          <a14:foregroundMark x1="86809" y1="11261" x2="86809" y2="11261"/>
                          <a14:foregroundMark x1="86809" y1="9459" x2="89305" y2="25225"/>
                          <a14:foregroundMark x1="93048" y1="10586" x2="93226" y2="16216"/>
                          <a14:foregroundMark x1="97148" y1="19595" x2="97148" y2="19595"/>
                          <a14:foregroundMark x1="85205" y1="42342" x2="85205" y2="42342"/>
                          <a14:foregroundMark x1="88770" y1="59459" x2="92692" y2="83784"/>
                          <a14:foregroundMark x1="96078" y1="86712" x2="96435" y2="89189"/>
                          <a14:foregroundMark x1="88057" y1="93018" x2="88414" y2="95946"/>
                          <a14:foregroundMark x1="86453" y1="72748" x2="86453" y2="72748"/>
                          <a14:foregroundMark x1="86096" y1="71622" x2="86096" y2="71622"/>
                          <a14:backgroundMark x1="13904" y1="25225" x2="13904" y2="25225"/>
                          <a14:backgroundMark x1="13904" y1="22072" x2="13904" y2="22072"/>
                          <a14:backgroundMark x1="84135" y1="27703" x2="84135" y2="27703"/>
                          <a14:backgroundMark x1="78966" y1="15766" x2="80392" y2="28604"/>
                          <a14:backgroundMark x1="80392" y1="28604" x2="80392" y2="28604"/>
                          <a14:backgroundMark x1="80927" y1="24550" x2="80570" y2="35586"/>
                          <a14:backgroundMark x1="82353" y1="37162" x2="82353" y2="37162"/>
                          <a14:backgroundMark x1="81818" y1="37387" x2="80392" y2="39865"/>
                          <a14:backgroundMark x1="79144" y1="13739" x2="79144" y2="13739"/>
                          <a14:backgroundMark x1="80570" y1="35586" x2="78966" y2="42793"/>
                          <a14:backgroundMark x1="82175" y1="39865" x2="82175" y2="39865"/>
                          <a14:backgroundMark x1="79679" y1="62387" x2="79679" y2="62387"/>
                          <a14:backgroundMark x1="83957" y1="69595" x2="83957" y2="69595"/>
                          <a14:backgroundMark x1="83969" y1="72748" x2="84314" y2="79279"/>
                          <a14:backgroundMark x1="83910" y1="71622" x2="83969" y2="72748"/>
                          <a14:backgroundMark x1="83779" y1="69144" x2="83910" y2="71622"/>
                          <a14:backgroundMark x1="80392" y1="68018" x2="80749" y2="82207"/>
                          <a14:backgroundMark x1="81283" y1="76577" x2="81996" y2="88063"/>
                          <a14:backgroundMark x1="81818" y1="87838" x2="81640" y2="90315"/>
                          <a14:backgroundMark x1="80749" y1="83784" x2="80392" y2="90315"/>
                          <a14:backgroundMark x1="80392" y1="82207" x2="80392" y2="84685"/>
                          <a14:backgroundMark x1="80392" y1="70721" x2="81105" y2="83333"/>
                          <a14:backgroundMark x1="80392" y1="65991" x2="80927" y2="70946"/>
                          <a14:backgroundMark x1="79679" y1="61937" x2="79679" y2="7477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845" t="51535" r="960" b="2468"/>
            <a:stretch/>
          </p:blipFill>
          <p:spPr>
            <a:xfrm flipH="1">
              <a:off x="2768970" y="1261936"/>
              <a:ext cx="1519604" cy="2772855"/>
            </a:xfrm>
            <a:prstGeom prst="rect">
              <a:avLst/>
            </a:prstGeom>
          </p:spPr>
        </p:pic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6D65CBD6-EE77-41FF-B96B-DFEFC8C7A0DF}"/>
                </a:ext>
              </a:extLst>
            </p:cNvPr>
            <p:cNvGrpSpPr/>
            <p:nvPr/>
          </p:nvGrpSpPr>
          <p:grpSpPr>
            <a:xfrm>
              <a:off x="3736695" y="1831367"/>
              <a:ext cx="2055600" cy="1993213"/>
              <a:chOff x="3736695" y="1831367"/>
              <a:chExt cx="2055600" cy="1993213"/>
            </a:xfrm>
          </p:grpSpPr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0D88F774-2E2A-40A0-9B2B-F1F92A66F1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hqprint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36695" y="1831367"/>
                <a:ext cx="2055600" cy="1993213"/>
              </a:xfrm>
              <a:prstGeom prst="rect">
                <a:avLst/>
              </a:prstGeom>
            </p:spPr>
          </p:pic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A57678BB-AD59-4B76-B0AE-4BE67AB72669}"/>
                  </a:ext>
                </a:extLst>
              </p:cNvPr>
              <p:cNvGrpSpPr/>
              <p:nvPr/>
            </p:nvGrpSpPr>
            <p:grpSpPr>
              <a:xfrm rot="16200000">
                <a:off x="3987977" y="1941170"/>
                <a:ext cx="1622307" cy="1759753"/>
                <a:chOff x="-1349047" y="-172358"/>
                <a:chExt cx="5829300" cy="5829300"/>
              </a:xfrm>
            </p:grpSpPr>
            <p:sp>
              <p:nvSpPr>
                <p:cNvPr id="36" name="Freeform: Shape 35">
                  <a:extLst>
                    <a:ext uri="{FF2B5EF4-FFF2-40B4-BE49-F238E27FC236}">
                      <a16:creationId xmlns:a16="http://schemas.microsoft.com/office/drawing/2014/main" id="{D4CBB74E-A21D-41BD-A19A-120B89EDF547}"/>
                    </a:ext>
                  </a:extLst>
                </p:cNvPr>
                <p:cNvSpPr/>
                <p:nvPr/>
              </p:nvSpPr>
              <p:spPr>
                <a:xfrm rot="5400000" flipV="1">
                  <a:off x="581813" y="1716656"/>
                  <a:ext cx="439230" cy="1774493"/>
                </a:xfrm>
                <a:custGeom>
                  <a:avLst/>
                  <a:gdLst>
                    <a:gd name="connsiteX0" fmla="*/ 235609 w 471218"/>
                    <a:gd name="connsiteY0" fmla="*/ 0 h 1303317"/>
                    <a:gd name="connsiteX1" fmla="*/ 471218 w 471218"/>
                    <a:gd name="connsiteY1" fmla="*/ 235609 h 1303317"/>
                    <a:gd name="connsiteX2" fmla="*/ 345381 w 471218"/>
                    <a:gd name="connsiteY2" fmla="*/ 361446 h 1303317"/>
                    <a:gd name="connsiteX3" fmla="*/ 432006 w 471218"/>
                    <a:gd name="connsiteY3" fmla="*/ 1303317 h 1303317"/>
                    <a:gd name="connsiteX4" fmla="*/ 39212 w 471218"/>
                    <a:gd name="connsiteY4" fmla="*/ 1303317 h 1303317"/>
                    <a:gd name="connsiteX5" fmla="*/ 125838 w 471218"/>
                    <a:gd name="connsiteY5" fmla="*/ 361447 h 1303317"/>
                    <a:gd name="connsiteX6" fmla="*/ 0 w 471218"/>
                    <a:gd name="connsiteY6" fmla="*/ 235609 h 13033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1218" h="1303317">
                      <a:moveTo>
                        <a:pt x="235609" y="0"/>
                      </a:moveTo>
                      <a:lnTo>
                        <a:pt x="471218" y="235609"/>
                      </a:lnTo>
                      <a:lnTo>
                        <a:pt x="345381" y="361446"/>
                      </a:lnTo>
                      <a:lnTo>
                        <a:pt x="432006" y="1303317"/>
                      </a:lnTo>
                      <a:lnTo>
                        <a:pt x="39212" y="1303317"/>
                      </a:lnTo>
                      <a:lnTo>
                        <a:pt x="125838" y="361447"/>
                      </a:lnTo>
                      <a:lnTo>
                        <a:pt x="0" y="235609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7" name="Oval 36">
                  <a:extLst>
                    <a:ext uri="{FF2B5EF4-FFF2-40B4-BE49-F238E27FC236}">
                      <a16:creationId xmlns:a16="http://schemas.microsoft.com/office/drawing/2014/main" id="{8223B36E-FC66-43CF-8631-9632B0CE1D30}"/>
                    </a:ext>
                  </a:extLst>
                </p:cNvPr>
                <p:cNvSpPr/>
                <p:nvPr/>
              </p:nvSpPr>
              <p:spPr>
                <a:xfrm>
                  <a:off x="-1349047" y="-172358"/>
                  <a:ext cx="5829300" cy="5829300"/>
                </a:xfrm>
                <a:prstGeom prst="ellipse">
                  <a:avLst/>
                </a:prstGeom>
                <a:noFill/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74553568-FE60-477F-B775-814967AC4BE8}"/>
                  </a:ext>
                </a:extLst>
              </p:cNvPr>
              <p:cNvGrpSpPr/>
              <p:nvPr/>
            </p:nvGrpSpPr>
            <p:grpSpPr>
              <a:xfrm>
                <a:off x="3919254" y="2009893"/>
                <a:ext cx="1759753" cy="1622307"/>
                <a:chOff x="-640557" y="171451"/>
                <a:chExt cx="5829300" cy="5829300"/>
              </a:xfrm>
            </p:grpSpPr>
            <p:sp>
              <p:nvSpPr>
                <p:cNvPr id="39" name="Freeform: Shape 38">
                  <a:extLst>
                    <a:ext uri="{FF2B5EF4-FFF2-40B4-BE49-F238E27FC236}">
                      <a16:creationId xmlns:a16="http://schemas.microsoft.com/office/drawing/2014/main" id="{3331E0CB-8837-45F2-85D9-FE6B3E9B1B39}"/>
                    </a:ext>
                  </a:extLst>
                </p:cNvPr>
                <p:cNvSpPr/>
                <p:nvPr/>
              </p:nvSpPr>
              <p:spPr>
                <a:xfrm rot="10800000" flipV="1">
                  <a:off x="2012464" y="791496"/>
                  <a:ext cx="269280" cy="2231061"/>
                </a:xfrm>
                <a:custGeom>
                  <a:avLst/>
                  <a:gdLst>
                    <a:gd name="connsiteX0" fmla="*/ 138114 w 276228"/>
                    <a:gd name="connsiteY0" fmla="*/ 0 h 1900961"/>
                    <a:gd name="connsiteX1" fmla="*/ 276227 w 276228"/>
                    <a:gd name="connsiteY1" fmla="*/ 167411 h 1900961"/>
                    <a:gd name="connsiteX2" fmla="*/ 210352 w 276228"/>
                    <a:gd name="connsiteY2" fmla="*/ 247260 h 1900961"/>
                    <a:gd name="connsiteX3" fmla="*/ 276228 w 276228"/>
                    <a:gd name="connsiteY3" fmla="*/ 1900961 h 1900961"/>
                    <a:gd name="connsiteX4" fmla="*/ 1 w 276228"/>
                    <a:gd name="connsiteY4" fmla="*/ 1900961 h 1900961"/>
                    <a:gd name="connsiteX5" fmla="*/ 65877 w 276228"/>
                    <a:gd name="connsiteY5" fmla="*/ 247262 h 1900961"/>
                    <a:gd name="connsiteX6" fmla="*/ 0 w 276228"/>
                    <a:gd name="connsiteY6" fmla="*/ 167411 h 19009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76228" h="1900961">
                      <a:moveTo>
                        <a:pt x="138114" y="0"/>
                      </a:moveTo>
                      <a:lnTo>
                        <a:pt x="276227" y="167411"/>
                      </a:lnTo>
                      <a:lnTo>
                        <a:pt x="210352" y="247260"/>
                      </a:lnTo>
                      <a:lnTo>
                        <a:pt x="276228" y="1900961"/>
                      </a:lnTo>
                      <a:lnTo>
                        <a:pt x="1" y="1900961"/>
                      </a:lnTo>
                      <a:lnTo>
                        <a:pt x="65877" y="247262"/>
                      </a:lnTo>
                      <a:lnTo>
                        <a:pt x="0" y="167411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0" name="Oval 39">
                  <a:extLst>
                    <a:ext uri="{FF2B5EF4-FFF2-40B4-BE49-F238E27FC236}">
                      <a16:creationId xmlns:a16="http://schemas.microsoft.com/office/drawing/2014/main" id="{164D3E33-FD08-40E4-A60D-BA7DED95EAAE}"/>
                    </a:ext>
                  </a:extLst>
                </p:cNvPr>
                <p:cNvSpPr/>
                <p:nvPr/>
              </p:nvSpPr>
              <p:spPr>
                <a:xfrm>
                  <a:off x="-640557" y="171451"/>
                  <a:ext cx="5829300" cy="5829300"/>
                </a:xfrm>
                <a:prstGeom prst="ellipse">
                  <a:avLst/>
                </a:prstGeom>
                <a:noFill/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5EBC0B19-B575-433B-B64F-B04A66672BD8}"/>
                  </a:ext>
                </a:extLst>
              </p:cNvPr>
              <p:cNvGrpSpPr/>
              <p:nvPr/>
            </p:nvGrpSpPr>
            <p:grpSpPr>
              <a:xfrm>
                <a:off x="3919254" y="2009893"/>
                <a:ext cx="1759753" cy="1622307"/>
                <a:chOff x="-2509156" y="632153"/>
                <a:chExt cx="5829300" cy="5829300"/>
              </a:xfrm>
            </p:grpSpPr>
            <p:grpSp>
              <p:nvGrpSpPr>
                <p:cNvPr id="42" name="Group 41">
                  <a:extLst>
                    <a:ext uri="{FF2B5EF4-FFF2-40B4-BE49-F238E27FC236}">
                      <a16:creationId xmlns:a16="http://schemas.microsoft.com/office/drawing/2014/main" id="{BBFD8F96-DF5F-424A-87F9-173D6825E219}"/>
                    </a:ext>
                  </a:extLst>
                </p:cNvPr>
                <p:cNvGrpSpPr/>
                <p:nvPr/>
              </p:nvGrpSpPr>
              <p:grpSpPr>
                <a:xfrm>
                  <a:off x="-42181" y="3099128"/>
                  <a:ext cx="658175" cy="778909"/>
                  <a:chOff x="7747136" y="2981324"/>
                  <a:chExt cx="658175" cy="778909"/>
                </a:xfrm>
              </p:grpSpPr>
              <p:sp>
                <p:nvSpPr>
                  <p:cNvPr id="44" name="Oval 43">
                    <a:extLst>
                      <a:ext uri="{FF2B5EF4-FFF2-40B4-BE49-F238E27FC236}">
                        <a16:creationId xmlns:a16="http://schemas.microsoft.com/office/drawing/2014/main" id="{487BD23F-A0B6-4869-B89D-D6C8555FDFE7}"/>
                      </a:ext>
                    </a:extLst>
                  </p:cNvPr>
                  <p:cNvSpPr/>
                  <p:nvPr/>
                </p:nvSpPr>
                <p:spPr>
                  <a:xfrm>
                    <a:off x="7747136" y="2981324"/>
                    <a:ext cx="658175" cy="778909"/>
                  </a:xfrm>
                  <a:prstGeom prst="ellipse">
                    <a:avLst/>
                  </a:prstGeom>
                  <a:solidFill>
                    <a:srgbClr val="00206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5" name="Oval 44">
                    <a:extLst>
                      <a:ext uri="{FF2B5EF4-FFF2-40B4-BE49-F238E27FC236}">
                        <a16:creationId xmlns:a16="http://schemas.microsoft.com/office/drawing/2014/main" id="{05CC44AE-610D-4526-92CA-33E7C5FA1EA7}"/>
                      </a:ext>
                    </a:extLst>
                  </p:cNvPr>
                  <p:cNvSpPr/>
                  <p:nvPr/>
                </p:nvSpPr>
                <p:spPr>
                  <a:xfrm>
                    <a:off x="7888421" y="3129846"/>
                    <a:ext cx="429309" cy="471218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sp>
              <p:nvSpPr>
                <p:cNvPr id="43" name="Oval 42">
                  <a:extLst>
                    <a:ext uri="{FF2B5EF4-FFF2-40B4-BE49-F238E27FC236}">
                      <a16:creationId xmlns:a16="http://schemas.microsoft.com/office/drawing/2014/main" id="{A098CB6F-74F0-4DF8-BA12-75C6B9689B4F}"/>
                    </a:ext>
                  </a:extLst>
                </p:cNvPr>
                <p:cNvSpPr/>
                <p:nvPr/>
              </p:nvSpPr>
              <p:spPr>
                <a:xfrm>
                  <a:off x="-2509156" y="632153"/>
                  <a:ext cx="5829300" cy="5829300"/>
                </a:xfrm>
                <a:prstGeom prst="ellipse">
                  <a:avLst/>
                </a:prstGeom>
                <a:noFill/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50CBE370-9612-4F04-A1EC-2DA584D8A61C}"/>
              </a:ext>
            </a:extLst>
          </p:cNvPr>
          <p:cNvGrpSpPr/>
          <p:nvPr/>
        </p:nvGrpSpPr>
        <p:grpSpPr>
          <a:xfrm>
            <a:off x="4800092" y="537161"/>
            <a:ext cx="2973797" cy="3082212"/>
            <a:chOff x="9017390" y="-1713216"/>
            <a:chExt cx="2973797" cy="3082212"/>
          </a:xfrm>
        </p:grpSpPr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1DA31D8B-59FA-48E0-9C2C-0BBE9E6243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955" b="97072" l="1961" r="97148">
                          <a14:foregroundMark x1="13012" y1="5180" x2="13012" y2="5180"/>
                          <a14:foregroundMark x1="18360" y1="9910" x2="18360" y2="9910"/>
                          <a14:foregroundMark x1="12656" y1="47297" x2="12656" y2="47297"/>
                          <a14:foregroundMark x1="8734" y1="48198" x2="8734" y2="48198"/>
                          <a14:foregroundMark x1="13725" y1="47748" x2="13725" y2="47748"/>
                          <a14:foregroundMark x1="86809" y1="11261" x2="86809" y2="11261"/>
                          <a14:foregroundMark x1="86809" y1="9459" x2="89305" y2="25225"/>
                          <a14:foregroundMark x1="93048" y1="10586" x2="93226" y2="16216"/>
                          <a14:foregroundMark x1="97148" y1="19595" x2="97148" y2="19595"/>
                          <a14:foregroundMark x1="85205" y1="42342" x2="85205" y2="42342"/>
                          <a14:foregroundMark x1="88770" y1="59459" x2="92692" y2="83784"/>
                          <a14:foregroundMark x1="96078" y1="86712" x2="96435" y2="89189"/>
                          <a14:foregroundMark x1="88057" y1="93018" x2="88414" y2="95946"/>
                          <a14:foregroundMark x1="86453" y1="72748" x2="86453" y2="72748"/>
                          <a14:foregroundMark x1="86096" y1="71622" x2="86096" y2="71622"/>
                          <a14:foregroundMark x1="41355" y1="96622" x2="41355" y2="96622"/>
                          <a14:foregroundMark x1="41533" y1="94369" x2="41889" y2="97072"/>
                          <a14:foregroundMark x1="33512" y1="90766" x2="33512" y2="90766"/>
                          <a14:backgroundMark x1="13904" y1="25225" x2="13904" y2="25225"/>
                          <a14:backgroundMark x1="13904" y1="22072" x2="13904" y2="22072"/>
                          <a14:backgroundMark x1="84135" y1="27703" x2="84135" y2="27703"/>
                          <a14:backgroundMark x1="78966" y1="15766" x2="80392" y2="28604"/>
                          <a14:backgroundMark x1="80392" y1="28604" x2="80392" y2="28604"/>
                          <a14:backgroundMark x1="80927" y1="24550" x2="80570" y2="35586"/>
                          <a14:backgroundMark x1="82353" y1="37162" x2="82353" y2="37162"/>
                          <a14:backgroundMark x1="81818" y1="37387" x2="80392" y2="39865"/>
                          <a14:backgroundMark x1="79144" y1="13739" x2="79144" y2="13739"/>
                          <a14:backgroundMark x1="80570" y1="35586" x2="78966" y2="42793"/>
                          <a14:backgroundMark x1="82175" y1="39865" x2="82175" y2="39865"/>
                          <a14:backgroundMark x1="79679" y1="62387" x2="79679" y2="62387"/>
                          <a14:backgroundMark x1="83957" y1="69595" x2="83957" y2="69595"/>
                          <a14:backgroundMark x1="83969" y1="72748" x2="84314" y2="79279"/>
                          <a14:backgroundMark x1="83910" y1="71622" x2="83969" y2="72748"/>
                          <a14:backgroundMark x1="83779" y1="69144" x2="83910" y2="71622"/>
                          <a14:backgroundMark x1="80392" y1="68018" x2="80749" y2="82207"/>
                          <a14:backgroundMark x1="81283" y1="76577" x2="81996" y2="88063"/>
                          <a14:backgroundMark x1="81818" y1="87838" x2="81640" y2="90315"/>
                          <a14:backgroundMark x1="80749" y1="83784" x2="80392" y2="90315"/>
                          <a14:backgroundMark x1="80392" y1="82207" x2="80392" y2="84685"/>
                          <a14:backgroundMark x1="80392" y1="70721" x2="81105" y2="83333"/>
                          <a14:backgroundMark x1="80392" y1="65991" x2="80927" y2="70946"/>
                          <a14:backgroundMark x1="79679" y1="61937" x2="79679" y2="74775"/>
                          <a14:backgroundMark x1="33690" y1="73423" x2="33690" y2="73423"/>
                          <a14:backgroundMark x1="32264" y1="65315" x2="34403" y2="80405"/>
                          <a14:backgroundMark x1="34403" y1="80405" x2="34403" y2="8040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00" t="51380" r="49905" b="-1901"/>
            <a:stretch/>
          </p:blipFill>
          <p:spPr>
            <a:xfrm>
              <a:off x="10618788" y="-1713216"/>
              <a:ext cx="1372399" cy="3082212"/>
            </a:xfrm>
            <a:prstGeom prst="rect">
              <a:avLst/>
            </a:prstGeom>
          </p:spPr>
        </p:pic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80731661-427F-4E82-A5F7-262F1EF36B19}"/>
                </a:ext>
              </a:extLst>
            </p:cNvPr>
            <p:cNvGrpSpPr/>
            <p:nvPr/>
          </p:nvGrpSpPr>
          <p:grpSpPr>
            <a:xfrm>
              <a:off x="9017390" y="-936492"/>
              <a:ext cx="2055600" cy="1993213"/>
              <a:chOff x="3736695" y="1831367"/>
              <a:chExt cx="2055600" cy="1993213"/>
            </a:xfrm>
          </p:grpSpPr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id="{7016707E-F226-4C69-A66B-0CBDCD1BE4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hq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36695" y="1831367"/>
                <a:ext cx="2055600" cy="1993213"/>
              </a:xfrm>
              <a:prstGeom prst="rect">
                <a:avLst/>
              </a:prstGeom>
            </p:spPr>
          </p:pic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24007ACF-2E88-4FAA-B546-B4C2B135A997}"/>
                  </a:ext>
                </a:extLst>
              </p:cNvPr>
              <p:cNvGrpSpPr/>
              <p:nvPr/>
            </p:nvGrpSpPr>
            <p:grpSpPr>
              <a:xfrm rot="16200000">
                <a:off x="3987977" y="1941170"/>
                <a:ext cx="1622307" cy="1759753"/>
                <a:chOff x="-1349047" y="-172358"/>
                <a:chExt cx="5829300" cy="5829300"/>
              </a:xfrm>
            </p:grpSpPr>
            <p:sp>
              <p:nvSpPr>
                <p:cNvPr id="58" name="Freeform: Shape 57">
                  <a:extLst>
                    <a:ext uri="{FF2B5EF4-FFF2-40B4-BE49-F238E27FC236}">
                      <a16:creationId xmlns:a16="http://schemas.microsoft.com/office/drawing/2014/main" id="{1C31CC6A-B98A-4A7E-980F-5E24BA42EF1F}"/>
                    </a:ext>
                  </a:extLst>
                </p:cNvPr>
                <p:cNvSpPr/>
                <p:nvPr/>
              </p:nvSpPr>
              <p:spPr>
                <a:xfrm rot="8389141">
                  <a:off x="2071143" y="2388917"/>
                  <a:ext cx="471218" cy="1654038"/>
                </a:xfrm>
                <a:custGeom>
                  <a:avLst/>
                  <a:gdLst>
                    <a:gd name="connsiteX0" fmla="*/ 235609 w 471218"/>
                    <a:gd name="connsiteY0" fmla="*/ 0 h 1303317"/>
                    <a:gd name="connsiteX1" fmla="*/ 471218 w 471218"/>
                    <a:gd name="connsiteY1" fmla="*/ 235609 h 1303317"/>
                    <a:gd name="connsiteX2" fmla="*/ 345381 w 471218"/>
                    <a:gd name="connsiteY2" fmla="*/ 361446 h 1303317"/>
                    <a:gd name="connsiteX3" fmla="*/ 432006 w 471218"/>
                    <a:gd name="connsiteY3" fmla="*/ 1303317 h 1303317"/>
                    <a:gd name="connsiteX4" fmla="*/ 39212 w 471218"/>
                    <a:gd name="connsiteY4" fmla="*/ 1303317 h 1303317"/>
                    <a:gd name="connsiteX5" fmla="*/ 125838 w 471218"/>
                    <a:gd name="connsiteY5" fmla="*/ 361447 h 1303317"/>
                    <a:gd name="connsiteX6" fmla="*/ 0 w 471218"/>
                    <a:gd name="connsiteY6" fmla="*/ 235609 h 13033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1218" h="1303317">
                      <a:moveTo>
                        <a:pt x="235609" y="0"/>
                      </a:moveTo>
                      <a:lnTo>
                        <a:pt x="471218" y="235609"/>
                      </a:lnTo>
                      <a:lnTo>
                        <a:pt x="345381" y="361446"/>
                      </a:lnTo>
                      <a:lnTo>
                        <a:pt x="432006" y="1303317"/>
                      </a:lnTo>
                      <a:lnTo>
                        <a:pt x="39212" y="1303317"/>
                      </a:lnTo>
                      <a:lnTo>
                        <a:pt x="125838" y="361447"/>
                      </a:lnTo>
                      <a:lnTo>
                        <a:pt x="0" y="235609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9" name="Oval 58">
                  <a:extLst>
                    <a:ext uri="{FF2B5EF4-FFF2-40B4-BE49-F238E27FC236}">
                      <a16:creationId xmlns:a16="http://schemas.microsoft.com/office/drawing/2014/main" id="{C758A5AD-39A1-4572-8CB5-251834A46664}"/>
                    </a:ext>
                  </a:extLst>
                </p:cNvPr>
                <p:cNvSpPr/>
                <p:nvPr/>
              </p:nvSpPr>
              <p:spPr>
                <a:xfrm>
                  <a:off x="-1349047" y="-172358"/>
                  <a:ext cx="5829300" cy="5829300"/>
                </a:xfrm>
                <a:prstGeom prst="ellipse">
                  <a:avLst/>
                </a:prstGeom>
                <a:noFill/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D13CC737-F160-4592-BF2D-0B6C44029229}"/>
                  </a:ext>
                </a:extLst>
              </p:cNvPr>
              <p:cNvGrpSpPr/>
              <p:nvPr/>
            </p:nvGrpSpPr>
            <p:grpSpPr>
              <a:xfrm>
                <a:off x="3919254" y="2009893"/>
                <a:ext cx="1759753" cy="1622307"/>
                <a:chOff x="-640557" y="171451"/>
                <a:chExt cx="5829300" cy="5829300"/>
              </a:xfrm>
            </p:grpSpPr>
            <p:sp>
              <p:nvSpPr>
                <p:cNvPr id="56" name="Freeform: Shape 55">
                  <a:extLst>
                    <a:ext uri="{FF2B5EF4-FFF2-40B4-BE49-F238E27FC236}">
                      <a16:creationId xmlns:a16="http://schemas.microsoft.com/office/drawing/2014/main" id="{CC6AA979-8F63-4E34-B19C-479DEA26FD8D}"/>
                    </a:ext>
                  </a:extLst>
                </p:cNvPr>
                <p:cNvSpPr/>
                <p:nvPr/>
              </p:nvSpPr>
              <p:spPr>
                <a:xfrm rot="10800000">
                  <a:off x="2012074" y="3110989"/>
                  <a:ext cx="269279" cy="2231060"/>
                </a:xfrm>
                <a:custGeom>
                  <a:avLst/>
                  <a:gdLst>
                    <a:gd name="connsiteX0" fmla="*/ 138114 w 276228"/>
                    <a:gd name="connsiteY0" fmla="*/ 0 h 1900961"/>
                    <a:gd name="connsiteX1" fmla="*/ 276227 w 276228"/>
                    <a:gd name="connsiteY1" fmla="*/ 167411 h 1900961"/>
                    <a:gd name="connsiteX2" fmla="*/ 210352 w 276228"/>
                    <a:gd name="connsiteY2" fmla="*/ 247260 h 1900961"/>
                    <a:gd name="connsiteX3" fmla="*/ 276228 w 276228"/>
                    <a:gd name="connsiteY3" fmla="*/ 1900961 h 1900961"/>
                    <a:gd name="connsiteX4" fmla="*/ 1 w 276228"/>
                    <a:gd name="connsiteY4" fmla="*/ 1900961 h 1900961"/>
                    <a:gd name="connsiteX5" fmla="*/ 65877 w 276228"/>
                    <a:gd name="connsiteY5" fmla="*/ 247262 h 1900961"/>
                    <a:gd name="connsiteX6" fmla="*/ 0 w 276228"/>
                    <a:gd name="connsiteY6" fmla="*/ 167411 h 19009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76228" h="1900961">
                      <a:moveTo>
                        <a:pt x="138114" y="0"/>
                      </a:moveTo>
                      <a:lnTo>
                        <a:pt x="276227" y="167411"/>
                      </a:lnTo>
                      <a:lnTo>
                        <a:pt x="210352" y="247260"/>
                      </a:lnTo>
                      <a:lnTo>
                        <a:pt x="276228" y="1900961"/>
                      </a:lnTo>
                      <a:lnTo>
                        <a:pt x="1" y="1900961"/>
                      </a:lnTo>
                      <a:lnTo>
                        <a:pt x="65877" y="247262"/>
                      </a:lnTo>
                      <a:lnTo>
                        <a:pt x="0" y="167411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7" name="Oval 56">
                  <a:extLst>
                    <a:ext uri="{FF2B5EF4-FFF2-40B4-BE49-F238E27FC236}">
                      <a16:creationId xmlns:a16="http://schemas.microsoft.com/office/drawing/2014/main" id="{2885325B-DAC1-4C16-AB22-8354CC884443}"/>
                    </a:ext>
                  </a:extLst>
                </p:cNvPr>
                <p:cNvSpPr/>
                <p:nvPr/>
              </p:nvSpPr>
              <p:spPr>
                <a:xfrm>
                  <a:off x="-640557" y="171451"/>
                  <a:ext cx="5829300" cy="5829300"/>
                </a:xfrm>
                <a:prstGeom prst="ellipse">
                  <a:avLst/>
                </a:prstGeom>
                <a:noFill/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2C557E05-C61A-4249-8A97-A81FCA847829}"/>
                  </a:ext>
                </a:extLst>
              </p:cNvPr>
              <p:cNvGrpSpPr/>
              <p:nvPr/>
            </p:nvGrpSpPr>
            <p:grpSpPr>
              <a:xfrm>
                <a:off x="3919254" y="2009893"/>
                <a:ext cx="1759753" cy="1622307"/>
                <a:chOff x="-2509156" y="632153"/>
                <a:chExt cx="5829300" cy="5829300"/>
              </a:xfrm>
            </p:grpSpPr>
            <p:grpSp>
              <p:nvGrpSpPr>
                <p:cNvPr id="52" name="Group 51">
                  <a:extLst>
                    <a:ext uri="{FF2B5EF4-FFF2-40B4-BE49-F238E27FC236}">
                      <a16:creationId xmlns:a16="http://schemas.microsoft.com/office/drawing/2014/main" id="{C9C0AA3D-084E-4FFE-B1BA-42C9BF393FDF}"/>
                    </a:ext>
                  </a:extLst>
                </p:cNvPr>
                <p:cNvGrpSpPr/>
                <p:nvPr/>
              </p:nvGrpSpPr>
              <p:grpSpPr>
                <a:xfrm>
                  <a:off x="-15333" y="3012269"/>
                  <a:ext cx="658175" cy="778909"/>
                  <a:chOff x="7773984" y="2894465"/>
                  <a:chExt cx="658175" cy="778909"/>
                </a:xfrm>
              </p:grpSpPr>
              <p:sp>
                <p:nvSpPr>
                  <p:cNvPr id="54" name="Oval 53">
                    <a:extLst>
                      <a:ext uri="{FF2B5EF4-FFF2-40B4-BE49-F238E27FC236}">
                        <a16:creationId xmlns:a16="http://schemas.microsoft.com/office/drawing/2014/main" id="{1F7F42BB-7AD5-453C-B136-0025178AAE1E}"/>
                      </a:ext>
                    </a:extLst>
                  </p:cNvPr>
                  <p:cNvSpPr/>
                  <p:nvPr/>
                </p:nvSpPr>
                <p:spPr>
                  <a:xfrm>
                    <a:off x="7773984" y="2894465"/>
                    <a:ext cx="658175" cy="778909"/>
                  </a:xfrm>
                  <a:prstGeom prst="ellipse">
                    <a:avLst/>
                  </a:prstGeom>
                  <a:solidFill>
                    <a:srgbClr val="00206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5" name="Oval 54">
                    <a:extLst>
                      <a:ext uri="{FF2B5EF4-FFF2-40B4-BE49-F238E27FC236}">
                        <a16:creationId xmlns:a16="http://schemas.microsoft.com/office/drawing/2014/main" id="{A6DEDACB-AEE0-45A0-B325-8413E5B6E027}"/>
                      </a:ext>
                    </a:extLst>
                  </p:cNvPr>
                  <p:cNvSpPr/>
                  <p:nvPr/>
                </p:nvSpPr>
                <p:spPr>
                  <a:xfrm>
                    <a:off x="7934820" y="3054141"/>
                    <a:ext cx="429309" cy="471218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sp>
              <p:nvSpPr>
                <p:cNvPr id="53" name="Oval 52">
                  <a:extLst>
                    <a:ext uri="{FF2B5EF4-FFF2-40B4-BE49-F238E27FC236}">
                      <a16:creationId xmlns:a16="http://schemas.microsoft.com/office/drawing/2014/main" id="{2583B910-C1D5-40FF-B31C-7074C3120F32}"/>
                    </a:ext>
                  </a:extLst>
                </p:cNvPr>
                <p:cNvSpPr/>
                <p:nvPr/>
              </p:nvSpPr>
              <p:spPr>
                <a:xfrm>
                  <a:off x="-2509156" y="632153"/>
                  <a:ext cx="5829300" cy="5829300"/>
                </a:xfrm>
                <a:prstGeom prst="ellipse">
                  <a:avLst/>
                </a:prstGeom>
                <a:noFill/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</p:grp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EAF00432-25EC-4D83-B3F8-D7849886F22B}"/>
              </a:ext>
            </a:extLst>
          </p:cNvPr>
          <p:cNvSpPr/>
          <p:nvPr/>
        </p:nvSpPr>
        <p:spPr>
          <a:xfrm>
            <a:off x="2156986" y="4775501"/>
            <a:ext cx="1832797" cy="553678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endParaRPr lang="en-US" sz="24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18D9EBE7-699D-47AA-A61F-F92735E86FD9}"/>
              </a:ext>
            </a:extLst>
          </p:cNvPr>
          <p:cNvSpPr/>
          <p:nvPr/>
        </p:nvSpPr>
        <p:spPr>
          <a:xfrm>
            <a:off x="4683680" y="3444534"/>
            <a:ext cx="2614460" cy="90763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30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phút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hay 1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rưỡi</a:t>
            </a:r>
            <a:endParaRPr lang="en-US" sz="24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B22997AB-8BD7-4361-B666-B18B9595557D}"/>
              </a:ext>
            </a:extLst>
          </p:cNvPr>
          <p:cNvSpPr/>
          <p:nvPr/>
        </p:nvSpPr>
        <p:spPr>
          <a:xfrm>
            <a:off x="8091820" y="4645222"/>
            <a:ext cx="2375649" cy="581256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8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vi-VN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15 phút</a:t>
            </a:r>
            <a:endParaRPr lang="en-US" sz="24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5642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800" decel="100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66" grpId="0" animBg="1"/>
      <p:bldP spid="6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 descr="31f7217a017c2d9a8a7bcbd9844c1629">
            <a:extLst>
              <a:ext uri="{FF2B5EF4-FFF2-40B4-BE49-F238E27FC236}">
                <a16:creationId xmlns:a16="http://schemas.microsoft.com/office/drawing/2014/main" id="{042ED277-46D3-4B08-8CFD-FE4B4045CDB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4" name="图片 15" descr="a05684f714522ad77246dba9447411ba">
            <a:extLst>
              <a:ext uri="{FF2B5EF4-FFF2-40B4-BE49-F238E27FC236}">
                <a16:creationId xmlns:a16="http://schemas.microsoft.com/office/drawing/2014/main" id="{4C6111A6-70C4-49B0-9379-57D92B9AEF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6" name="图片 2" descr="觅元素584a989cd6c5a">
            <a:extLst>
              <a:ext uri="{FF2B5EF4-FFF2-40B4-BE49-F238E27FC236}">
                <a16:creationId xmlns:a16="http://schemas.microsoft.com/office/drawing/2014/main" id="{36AAF000-D47B-4390-B53B-A8D3C9641F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7" name="文本框 11">
            <a:extLst>
              <a:ext uri="{FF2B5EF4-FFF2-40B4-BE49-F238E27FC236}">
                <a16:creationId xmlns:a16="http://schemas.microsoft.com/office/drawing/2014/main" id="{13B44877-67F3-4CA0-A7C9-4B86E05C18FF}"/>
              </a:ext>
            </a:extLst>
          </p:cNvPr>
          <p:cNvSpPr txBox="1"/>
          <p:nvPr/>
        </p:nvSpPr>
        <p:spPr>
          <a:xfrm>
            <a:off x="4876138" y="2764957"/>
            <a:ext cx="6234053" cy="1656672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LUYỆN TẬP – </a:t>
            </a:r>
          </a:p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THỰC HÀNH</a:t>
            </a:r>
          </a:p>
        </p:txBody>
      </p:sp>
      <p:pic>
        <p:nvPicPr>
          <p:cNvPr id="8" name="图片 7" descr="572005ec0a0c4">
            <a:extLst>
              <a:ext uri="{FF2B5EF4-FFF2-40B4-BE49-F238E27FC236}">
                <a16:creationId xmlns:a16="http://schemas.microsoft.com/office/drawing/2014/main" id="{246DCFB9-2B78-443B-AAB0-7B7B45EC9C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573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: Single Corner Rounded 24">
            <a:extLst>
              <a:ext uri="{FF2B5EF4-FFF2-40B4-BE49-F238E27FC236}">
                <a16:creationId xmlns:a16="http://schemas.microsoft.com/office/drawing/2014/main" id="{31DFBE02-919F-4582-83F3-A1F6342EF64A}"/>
              </a:ext>
            </a:extLst>
          </p:cNvPr>
          <p:cNvSpPr/>
          <p:nvPr/>
        </p:nvSpPr>
        <p:spPr>
          <a:xfrm>
            <a:off x="0" y="0"/>
            <a:ext cx="12192000" cy="6460626"/>
          </a:xfrm>
          <a:prstGeom prst="round1Rect">
            <a:avLst>
              <a:gd name="adj" fmla="val 383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9933"/>
              </a:solidFill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762107E8-FB2E-4266-B165-BA2AA93BAE7E}"/>
              </a:ext>
            </a:extLst>
          </p:cNvPr>
          <p:cNvSpPr/>
          <p:nvPr/>
        </p:nvSpPr>
        <p:spPr>
          <a:xfrm>
            <a:off x="565170" y="573932"/>
            <a:ext cx="11185843" cy="5690681"/>
          </a:xfrm>
          <a:prstGeom prst="roundRect">
            <a:avLst>
              <a:gd name="adj" fmla="val 9715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B49B583-2C95-4444-9EF2-13FA6AEE4842}"/>
              </a:ext>
            </a:extLst>
          </p:cNvPr>
          <p:cNvGrpSpPr/>
          <p:nvPr/>
        </p:nvGrpSpPr>
        <p:grpSpPr>
          <a:xfrm>
            <a:off x="2606173" y="152400"/>
            <a:ext cx="6906127" cy="870950"/>
            <a:chOff x="1693121" y="130495"/>
            <a:chExt cx="6478816" cy="674946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25ED2250-F533-4F56-8ECA-92B943F32F3B}"/>
                </a:ext>
              </a:extLst>
            </p:cNvPr>
            <p:cNvSpPr/>
            <p:nvPr/>
          </p:nvSpPr>
          <p:spPr>
            <a:xfrm>
              <a:off x="1917021" y="130495"/>
              <a:ext cx="6254916" cy="674946"/>
            </a:xfrm>
            <a:prstGeom prst="roundRect">
              <a:avLst>
                <a:gd name="adj" fmla="val 47434"/>
              </a:avLst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Mỗi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đồng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hồ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sau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chỉ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mấy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giờ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685A433-5DD3-43A7-A060-8D70D7406A5E}"/>
                </a:ext>
              </a:extLst>
            </p:cNvPr>
            <p:cNvSpPr/>
            <p:nvPr/>
          </p:nvSpPr>
          <p:spPr>
            <a:xfrm>
              <a:off x="1693121" y="165675"/>
              <a:ext cx="771439" cy="639766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9737736C-708E-47A3-8259-D70C1A6951F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78" t="28101" r="72020" b="8189"/>
          <a:stretch/>
        </p:blipFill>
        <p:spPr>
          <a:xfrm>
            <a:off x="1034721" y="1842417"/>
            <a:ext cx="2272962" cy="2218557"/>
          </a:xfrm>
          <a:prstGeom prst="rect">
            <a:avLst/>
          </a:prstGeom>
        </p:spPr>
      </p:pic>
      <p:pic>
        <p:nvPicPr>
          <p:cNvPr id="134" name="Picture 133">
            <a:extLst>
              <a:ext uri="{FF2B5EF4-FFF2-40B4-BE49-F238E27FC236}">
                <a16:creationId xmlns:a16="http://schemas.microsoft.com/office/drawing/2014/main" id="{A4001BCC-DF28-41EA-AD04-1F55BA3A6FC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990" t="26886" r="50108" b="9404"/>
          <a:stretch/>
        </p:blipFill>
        <p:spPr>
          <a:xfrm>
            <a:off x="3662026" y="1842417"/>
            <a:ext cx="2272962" cy="2218557"/>
          </a:xfrm>
          <a:prstGeom prst="rect">
            <a:avLst/>
          </a:prstGeom>
        </p:spPr>
      </p:pic>
      <p:pic>
        <p:nvPicPr>
          <p:cNvPr id="135" name="Picture 134">
            <a:extLst>
              <a:ext uri="{FF2B5EF4-FFF2-40B4-BE49-F238E27FC236}">
                <a16:creationId xmlns:a16="http://schemas.microsoft.com/office/drawing/2014/main" id="{014C3C02-932A-4AFC-BC9F-AAD50A8ADBE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5228" t="25417" r="25870" b="10872"/>
          <a:stretch/>
        </p:blipFill>
        <p:spPr>
          <a:xfrm>
            <a:off x="6403824" y="1842417"/>
            <a:ext cx="2272962" cy="2218557"/>
          </a:xfrm>
          <a:prstGeom prst="rect">
            <a:avLst/>
          </a:prstGeom>
        </p:spPr>
      </p:pic>
      <p:pic>
        <p:nvPicPr>
          <p:cNvPr id="136" name="Picture 135">
            <a:extLst>
              <a:ext uri="{FF2B5EF4-FFF2-40B4-BE49-F238E27FC236}">
                <a16:creationId xmlns:a16="http://schemas.microsoft.com/office/drawing/2014/main" id="{DB0F3151-CE83-4E9E-8B6A-92759C888DC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0162" t="26263" r="936" b="10026"/>
          <a:stretch/>
        </p:blipFill>
        <p:spPr>
          <a:xfrm>
            <a:off x="9058788" y="1842417"/>
            <a:ext cx="2272962" cy="2218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0754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E9143C-E07F-458F-8CEC-AB8003B0F34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450495"/>
          </a:xfrm>
          <a:prstGeom prst="rect">
            <a:avLst/>
          </a:prstGeom>
        </p:spPr>
      </p:pic>
      <p:sp>
        <p:nvSpPr>
          <p:cNvPr id="4" name="Cloud 3">
            <a:extLst>
              <a:ext uri="{FF2B5EF4-FFF2-40B4-BE49-F238E27FC236}">
                <a16:creationId xmlns:a16="http://schemas.microsoft.com/office/drawing/2014/main" id="{75072F5E-4881-4634-A3ED-B67B2BABB5C6}"/>
              </a:ext>
            </a:extLst>
          </p:cNvPr>
          <p:cNvSpPr/>
          <p:nvPr/>
        </p:nvSpPr>
        <p:spPr>
          <a:xfrm>
            <a:off x="591176" y="239749"/>
            <a:ext cx="4904350" cy="189272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err="1">
                <a:solidFill>
                  <a:srgbClr val="3B8222"/>
                </a:solidFill>
                <a:latin typeface="UTM Avo" panose="02040603050506020204" pitchFamily="18" charset="0"/>
              </a:rPr>
              <a:t>Trò</a:t>
            </a:r>
            <a:r>
              <a:rPr lang="en-US" sz="4000" dirty="0">
                <a:solidFill>
                  <a:srgbClr val="3B8222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3B8222"/>
                </a:solidFill>
                <a:latin typeface="UTM Avo" panose="02040603050506020204" pitchFamily="18" charset="0"/>
              </a:rPr>
              <a:t>chơi</a:t>
            </a:r>
            <a:r>
              <a:rPr lang="en-US" sz="4000" dirty="0">
                <a:solidFill>
                  <a:srgbClr val="3B8222"/>
                </a:solidFill>
                <a:latin typeface="UTM Avo" panose="02040603050506020204" pitchFamily="18" charset="0"/>
              </a:rPr>
              <a:t>:</a:t>
            </a:r>
          </a:p>
          <a:p>
            <a:pPr algn="ctr"/>
            <a:r>
              <a:rPr lang="en-US" sz="4400" dirty="0">
                <a:solidFill>
                  <a:srgbClr val="FF0000"/>
                </a:solidFill>
                <a:latin typeface="UTM Avo" panose="02040603050506020204" pitchFamily="18" charset="0"/>
              </a:rPr>
              <a:t>    </a:t>
            </a:r>
            <a:r>
              <a:rPr lang="en-US" sz="4400" dirty="0" err="1">
                <a:solidFill>
                  <a:srgbClr val="FF0000"/>
                </a:solidFill>
                <a:latin typeface="UTM Avo" panose="02040603050506020204" pitchFamily="18" charset="0"/>
              </a:rPr>
              <a:t>HÁI</a:t>
            </a:r>
            <a:r>
              <a:rPr lang="en-US" sz="4400" dirty="0">
                <a:solidFill>
                  <a:srgbClr val="FF0000"/>
                </a:solidFill>
                <a:latin typeface="UTM Avo" panose="02040603050506020204" pitchFamily="18" charset="0"/>
              </a:rPr>
              <a:t> HOA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CDC01B1-A65F-4C42-95F9-0B609CBED92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085"/>
          <a:stretch/>
        </p:blipFill>
        <p:spPr>
          <a:xfrm>
            <a:off x="3533913" y="1320800"/>
            <a:ext cx="3923226" cy="5777058"/>
          </a:xfrm>
          <a:prstGeom prst="rect">
            <a:avLst/>
          </a:prstGeom>
        </p:spPr>
      </p:pic>
      <p:pic>
        <p:nvPicPr>
          <p:cNvPr id="11" name="Picture 10">
            <a:hlinkClick r:id="rId6" action="ppaction://hlinksldjump"/>
            <a:extLst>
              <a:ext uri="{FF2B5EF4-FFF2-40B4-BE49-F238E27FC236}">
                <a16:creationId xmlns:a16="http://schemas.microsoft.com/office/drawing/2014/main" id="{DC7C6944-D5B6-473E-ACA0-55E6DF9FA14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2" t="19785" r="88590" b="61749"/>
          <a:stretch/>
        </p:blipFill>
        <p:spPr>
          <a:xfrm>
            <a:off x="3928307" y="2476927"/>
            <a:ext cx="965200" cy="1066801"/>
          </a:xfrm>
          <a:prstGeom prst="rect">
            <a:avLst/>
          </a:prstGeom>
        </p:spPr>
      </p:pic>
      <p:pic>
        <p:nvPicPr>
          <p:cNvPr id="12" name="Picture 11">
            <a:hlinkClick r:id="rId7" action="ppaction://hlinksldjump"/>
            <a:extLst>
              <a:ext uri="{FF2B5EF4-FFF2-40B4-BE49-F238E27FC236}">
                <a16:creationId xmlns:a16="http://schemas.microsoft.com/office/drawing/2014/main" id="{03A07F3B-69AD-4DCD-AEB2-EE7D094DDE5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43" t="14607" r="77837" b="67367"/>
          <a:stretch/>
        </p:blipFill>
        <p:spPr>
          <a:xfrm>
            <a:off x="5361549" y="2183848"/>
            <a:ext cx="812800" cy="1041400"/>
          </a:xfrm>
          <a:prstGeom prst="rect">
            <a:avLst/>
          </a:prstGeom>
        </p:spPr>
      </p:pic>
      <p:pic>
        <p:nvPicPr>
          <p:cNvPr id="13" name="Picture 12">
            <a:hlinkClick r:id="rId8" action="ppaction://hlinksldjump"/>
            <a:extLst>
              <a:ext uri="{FF2B5EF4-FFF2-40B4-BE49-F238E27FC236}">
                <a16:creationId xmlns:a16="http://schemas.microsoft.com/office/drawing/2014/main" id="{CB90D121-D25F-47CF-A13F-61245573865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84" t="17587" r="67085" b="62188"/>
          <a:stretch/>
        </p:blipFill>
        <p:spPr>
          <a:xfrm>
            <a:off x="6511802" y="2375328"/>
            <a:ext cx="945337" cy="1168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0A6B9DC-C152-4910-A131-BB0667AC096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09" b="88283" l="1810" r="14132">
                        <a14:foregroundMark x1="13370" y1="51437" x2="13370" y2="514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0" t="-1624" r="84328" b="1908"/>
          <a:stretch/>
        </p:blipFill>
        <p:spPr>
          <a:xfrm rot="20541122">
            <a:off x="2907987" y="2123100"/>
            <a:ext cx="1641711" cy="5151802"/>
          </a:xfrm>
          <a:prstGeom prst="rect">
            <a:avLst/>
          </a:prstGeom>
        </p:spPr>
      </p:pic>
      <p:pic>
        <p:nvPicPr>
          <p:cNvPr id="9" name="Picture 8">
            <a:hlinkClick r:id="rId11" action="ppaction://hlinksldjump"/>
            <a:extLst>
              <a:ext uri="{FF2B5EF4-FFF2-40B4-BE49-F238E27FC236}">
                <a16:creationId xmlns:a16="http://schemas.microsoft.com/office/drawing/2014/main" id="{3680377E-CDDE-4FA9-905A-39F68538F04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09" b="88283" l="1810" r="14132">
                        <a14:foregroundMark x1="13370" y1="51437" x2="13370" y2="51437"/>
                        <a14:foregroundMark x1="9192" y1="29310" x2="9192" y2="29310"/>
                        <a14:backgroundMark x1="9749" y1="39368" x2="9749" y2="393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0" t="-1624" r="88409" b="60501"/>
          <a:stretch/>
        </p:blipFill>
        <p:spPr>
          <a:xfrm rot="20608738">
            <a:off x="2345845" y="2218707"/>
            <a:ext cx="1359777" cy="2215524"/>
          </a:xfrm>
          <a:prstGeom prst="rect">
            <a:avLst/>
          </a:prstGeom>
        </p:spPr>
      </p:pic>
      <p:pic>
        <p:nvPicPr>
          <p:cNvPr id="14" name="Picture 13">
            <a:hlinkClick r:id="rId13" action="ppaction://hlinksldjump"/>
            <a:extLst>
              <a:ext uri="{FF2B5EF4-FFF2-40B4-BE49-F238E27FC236}">
                <a16:creationId xmlns:a16="http://schemas.microsoft.com/office/drawing/2014/main" id="{AE4B1370-CD06-4E6A-A5B8-2F96F34750E4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9" t="65135" r="32609"/>
          <a:stretch/>
        </p:blipFill>
        <p:spPr>
          <a:xfrm>
            <a:off x="10667714" y="5931687"/>
            <a:ext cx="900376" cy="1037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4438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3BC94C7-E450-4969-B5AA-9CFE560389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26200"/>
          </a:xfrm>
          <a:prstGeom prst="rect">
            <a:avLst/>
          </a:prstGeom>
        </p:spPr>
      </p:pic>
      <p:sp>
        <p:nvSpPr>
          <p:cNvPr id="137" name="Rectangle: Rounded Corners 136">
            <a:extLst>
              <a:ext uri="{FF2B5EF4-FFF2-40B4-BE49-F238E27FC236}">
                <a16:creationId xmlns:a16="http://schemas.microsoft.com/office/drawing/2014/main" id="{5082B36B-2F8B-4BC4-8273-9893C1A2D6E1}"/>
              </a:ext>
            </a:extLst>
          </p:cNvPr>
          <p:cNvSpPr/>
          <p:nvPr/>
        </p:nvSpPr>
        <p:spPr>
          <a:xfrm>
            <a:off x="4394293" y="4883372"/>
            <a:ext cx="2522612" cy="707886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7 </a:t>
            </a:r>
            <a:r>
              <a:rPr lang="en-US" sz="24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4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15 </a:t>
            </a:r>
            <a:r>
              <a:rPr lang="en-US" sz="24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phút</a:t>
            </a:r>
            <a:endParaRPr lang="en-US" sz="2400" b="1" dirty="0">
              <a:solidFill>
                <a:srgbClr val="000066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3227904-2397-4B95-B842-CFA6BD0F67EC}"/>
              </a:ext>
            </a:extLst>
          </p:cNvPr>
          <p:cNvGrpSpPr/>
          <p:nvPr/>
        </p:nvGrpSpPr>
        <p:grpSpPr>
          <a:xfrm>
            <a:off x="3404681" y="585562"/>
            <a:ext cx="6605081" cy="4539364"/>
            <a:chOff x="4203314" y="801121"/>
            <a:chExt cx="5468442" cy="380746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737736C-708E-47A3-8259-D70C1A6951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1250" b="87760" l="10181" r="26471">
                          <a14:foregroundMark x1="15988" y1="34896" x2="15988" y2="34896"/>
                          <a14:foregroundMark x1="17647" y1="31250" x2="17647" y2="31250"/>
                          <a14:foregroundMark x1="18250" y1="31250" x2="20588" y2="33333"/>
                          <a14:foregroundMark x1="15837" y1="32552" x2="15837" y2="32552"/>
                          <a14:foregroundMark x1="14103" y1="35677" x2="14103" y2="35677"/>
                          <a14:foregroundMark x1="13122" y1="38021" x2="13122" y2="38021"/>
                          <a14:foregroundMark x1="11991" y1="42188" x2="11991" y2="42188"/>
                          <a14:foregroundMark x1="10860" y1="47135" x2="10860" y2="47135"/>
                          <a14:foregroundMark x1="10181" y1="58073" x2="10181" y2="58073"/>
                          <a14:foregroundMark x1="16893" y1="85938" x2="16893" y2="85938"/>
                          <a14:foregroundMark x1="25792" y1="67708" x2="25792" y2="67708"/>
                          <a14:foregroundMark x1="26320" y1="58333" x2="26320" y2="58333"/>
                          <a14:foregroundMark x1="26621" y1="58333" x2="26621" y2="58333"/>
                          <a14:foregroundMark x1="26244" y1="50521" x2="26244" y2="50521"/>
                          <a14:foregroundMark x1="16968" y1="35938" x2="16667" y2="65885"/>
                          <a14:foregroundMark x1="16667" y1="65885" x2="16667" y2="65885"/>
                          <a14:foregroundMark x1="19080" y1="36719" x2="20513" y2="75260"/>
                          <a14:foregroundMark x1="13424" y1="48698" x2="14404" y2="50781"/>
                          <a14:foregroundMark x1="18627" y1="87240" x2="18627" y2="87240"/>
                          <a14:foregroundMark x1="17798" y1="87240" x2="17798" y2="87240"/>
                          <a14:foregroundMark x1="18703" y1="86719" x2="18703" y2="86719"/>
                          <a14:foregroundMark x1="17345" y1="86979" x2="19608" y2="87760"/>
                        </a14:backgroundRemoval>
                      </a14:imgEffect>
                    </a14:imgLayer>
                  </a14:imgProps>
                </a:ext>
              </a:extLst>
            </a:blip>
            <a:srcRect l="9078" t="28101" r="72020" b="8189"/>
            <a:stretch/>
          </p:blipFill>
          <p:spPr>
            <a:xfrm>
              <a:off x="4203314" y="969791"/>
              <a:ext cx="3520447" cy="3436183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06E4FF0-A733-4F76-B284-CCC91969C5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396" b="95604" l="53922" r="98856">
                          <a14:foregroundMark x1="82680" y1="8571" x2="82680" y2="8571"/>
                          <a14:foregroundMark x1="78758" y1="4835" x2="78758" y2="4835"/>
                          <a14:foregroundMark x1="96078" y1="28352" x2="96078" y2="28352"/>
                          <a14:foregroundMark x1="69444" y1="37802" x2="70261" y2="42198"/>
                          <a14:foregroundMark x1="57843" y1="47692" x2="57843" y2="47692"/>
                          <a14:foregroundMark x1="54739" y1="45714" x2="54739" y2="45714"/>
                          <a14:foregroundMark x1="54902" y1="44615" x2="54902" y2="44615"/>
                          <a14:foregroundMark x1="54412" y1="46813" x2="54412" y2="46813"/>
                          <a14:foregroundMark x1="54902" y1="45275" x2="54902" y2="45275"/>
                          <a14:foregroundMark x1="54412" y1="45714" x2="54412" y2="45714"/>
                          <a14:foregroundMark x1="54248" y1="44176" x2="54248" y2="44176"/>
                          <a14:foregroundMark x1="54739" y1="49451" x2="54739" y2="49451"/>
                          <a14:foregroundMark x1="53922" y1="48571" x2="53922" y2="48571"/>
                          <a14:foregroundMark x1="70588" y1="91209" x2="70588" y2="91209"/>
                          <a14:foregroundMark x1="68627" y1="95824" x2="68627" y2="95824"/>
                          <a14:foregroundMark x1="98856" y1="38462" x2="98856" y2="38462"/>
                          <a14:backgroundMark x1="53431" y1="46813" x2="53431" y2="4681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/>
            <a:stretch/>
          </p:blipFill>
          <p:spPr>
            <a:xfrm>
              <a:off x="7111135" y="801121"/>
              <a:ext cx="2560621" cy="3807460"/>
            </a:xfrm>
            <a:prstGeom prst="rect">
              <a:avLst/>
            </a:prstGeom>
          </p:spPr>
        </p:pic>
      </p:grpSp>
      <p:pic>
        <p:nvPicPr>
          <p:cNvPr id="18" name="Picture 17">
            <a:hlinkClick r:id="rId8" action="ppaction://hlinksldjump"/>
            <a:extLst>
              <a:ext uri="{FF2B5EF4-FFF2-40B4-BE49-F238E27FC236}">
                <a16:creationId xmlns:a16="http://schemas.microsoft.com/office/drawing/2014/main" id="{AE4B1370-CD06-4E6A-A5B8-2F96F34750E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9" t="65135" r="32609"/>
          <a:stretch/>
        </p:blipFill>
        <p:spPr>
          <a:xfrm>
            <a:off x="10175345" y="5326716"/>
            <a:ext cx="900376" cy="1037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2217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18C3732-1329-495B-8109-14537548A0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262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12A120D-0947-4461-B769-527197ECA04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5228" t="25417" r="25870" b="10872"/>
          <a:stretch/>
        </p:blipFill>
        <p:spPr>
          <a:xfrm>
            <a:off x="3887808" y="746760"/>
            <a:ext cx="3633132" cy="35461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4214C1B-DFA2-4B90-B84C-C57983CAC0E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2813" r="25314">
                        <a14:foregroundMark x1="12960" y1="49286" x2="10683" y2="59643"/>
                        <a14:foregroundMark x1="12084" y1="49643" x2="12084" y2="49643"/>
                        <a14:foregroundMark x1="15412" y1="46071" x2="15412" y2="53214"/>
                        <a14:backgroundMark x1="21891" y1="26786" x2="21891" y2="26786"/>
                        <a14:backgroundMark x1="19440" y1="47143" x2="19440" y2="47143"/>
                        <a14:backgroundMark x1="21191" y1="35357" x2="20140" y2="48571"/>
                        <a14:backgroundMark x1="20841" y1="53214" x2="20841" y2="53214"/>
                        <a14:backgroundMark x1="24869" y1="61786" x2="24869" y2="617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1873"/>
          <a:stretch/>
        </p:blipFill>
        <p:spPr>
          <a:xfrm>
            <a:off x="2285472" y="560070"/>
            <a:ext cx="2928381" cy="51054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9324C97-AD23-498B-A44A-1E3E67868D5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42382" r="63222">
                        <a14:foregroundMark x1="48955" y1="24103" x2="49037" y2="24286"/>
                        <a14:foregroundMark x1="45709" y1="80000" x2="52715" y2="80357"/>
                        <a14:foregroundMark x1="42382" y1="80000" x2="42382" y2="80000"/>
                        <a14:foregroundMark x1="63222" y1="30000" x2="63222" y2="30000"/>
                        <a14:backgroundMark x1="46935" y1="19643" x2="46935" y2="19643"/>
                        <a14:backgroundMark x1="44658" y1="17857" x2="47285" y2="26071"/>
                        <a14:backgroundMark x1="45534" y1="17143" x2="45534" y2="17143"/>
                        <a14:backgroundMark x1="48161" y1="26071" x2="48161" y2="26071"/>
                        <a14:backgroundMark x1="46585" y1="58929" x2="46585" y2="58929"/>
                        <a14:backgroundMark x1="45709" y1="17500" x2="45709" y2="17500"/>
                        <a14:backgroundMark x1="44483" y1="15000" x2="44483" y2="15000"/>
                        <a14:backgroundMark x1="45359" y1="16071" x2="46235" y2="17500"/>
                        <a14:backgroundMark x1="48862" y1="23571" x2="48862" y2="23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784" r="34845"/>
          <a:stretch/>
        </p:blipFill>
        <p:spPr>
          <a:xfrm>
            <a:off x="6898139" y="746760"/>
            <a:ext cx="2307087" cy="4840857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DB0350CB-BEB6-41C0-B15E-6F5B5CDB079C}"/>
              </a:ext>
            </a:extLst>
          </p:cNvPr>
          <p:cNvSpPr/>
          <p:nvPr/>
        </p:nvSpPr>
        <p:spPr>
          <a:xfrm>
            <a:off x="4489078" y="4747123"/>
            <a:ext cx="2489071" cy="918347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2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30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phút</a:t>
            </a:r>
            <a:endParaRPr lang="en-US" sz="2400" b="1" dirty="0"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hay 2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rưỡi</a:t>
            </a:r>
            <a:endParaRPr lang="en-US" sz="24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19" name="Picture 18">
            <a:hlinkClick r:id="rId8" action="ppaction://hlinksldjump"/>
            <a:extLst>
              <a:ext uri="{FF2B5EF4-FFF2-40B4-BE49-F238E27FC236}">
                <a16:creationId xmlns:a16="http://schemas.microsoft.com/office/drawing/2014/main" id="{C01C2C78-EF80-4F5F-B6EB-640628323AB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9" t="65135" r="32609"/>
          <a:stretch/>
        </p:blipFill>
        <p:spPr>
          <a:xfrm>
            <a:off x="10175345" y="5326716"/>
            <a:ext cx="900376" cy="1037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7127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CDDE30-AF58-4DDA-B27A-32A4CF2EEF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26200"/>
          </a:xfrm>
          <a:prstGeom prst="rect">
            <a:avLst/>
          </a:prstGeom>
        </p:spPr>
      </p:pic>
      <p:sp>
        <p:nvSpPr>
          <p:cNvPr id="4" name="文本框 32">
            <a:extLst>
              <a:ext uri="{FF2B5EF4-FFF2-40B4-BE49-F238E27FC236}">
                <a16:creationId xmlns:a16="http://schemas.microsoft.com/office/drawing/2014/main" id="{ABFD3119-7FB6-4272-AF0C-B2E2E6A29582}"/>
              </a:ext>
            </a:extLst>
          </p:cNvPr>
          <p:cNvSpPr txBox="1"/>
          <p:nvPr/>
        </p:nvSpPr>
        <p:spPr>
          <a:xfrm>
            <a:off x="2737533" y="3037218"/>
            <a:ext cx="6461133" cy="11895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66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48999729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B9FB5FB-DCA9-40DC-A543-6A5A91E25A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26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F1B3C33-2331-4CF6-93F3-082AC11BDC0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990" t="26886" r="50108" b="9404"/>
          <a:stretch/>
        </p:blipFill>
        <p:spPr>
          <a:xfrm>
            <a:off x="4170435" y="904768"/>
            <a:ext cx="3136517" cy="29928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56715F5-747C-42CE-B347-C3BC46CC27B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81" b="98280" l="1246" r="47509">
                        <a14:foregroundMark x1="17082" y1="5376" x2="17082" y2="5376"/>
                        <a14:foregroundMark x1="2313" y1="19140" x2="2135" y2="19785"/>
                        <a14:foregroundMark x1="1246" y1="42366" x2="1246" y2="42366"/>
                        <a14:foregroundMark x1="21708" y1="2581" x2="21708" y2="2581"/>
                        <a14:foregroundMark x1="23132" y1="19785" x2="27580" y2="36559"/>
                        <a14:foregroundMark x1="22954" y1="47957" x2="23665" y2="64946"/>
                        <a14:foregroundMark x1="16726" y1="80430" x2="16726" y2="80430"/>
                        <a14:foregroundMark x1="15836" y1="77419" x2="15836" y2="84946"/>
                        <a14:foregroundMark x1="13523" y1="83011" x2="13523" y2="83011"/>
                        <a14:foregroundMark x1="13345" y1="78495" x2="13345" y2="78495"/>
                        <a14:foregroundMark x1="20641" y1="89032" x2="23132" y2="94839"/>
                        <a14:foregroundMark x1="27580" y1="95269" x2="27580" y2="95269"/>
                        <a14:foregroundMark x1="30783" y1="96129" x2="30783" y2="96129"/>
                        <a14:foregroundMark x1="28114" y1="97204" x2="28114" y2="97204"/>
                        <a14:foregroundMark x1="23132" y1="96774" x2="23132" y2="96774"/>
                        <a14:foregroundMark x1="25801" y1="98280" x2="25801" y2="98280"/>
                        <a14:foregroundMark x1="22420" y1="96989" x2="27758" y2="97849"/>
                        <a14:foregroundMark x1="15302" y1="87527" x2="15302" y2="87527"/>
                        <a14:foregroundMark x1="13701" y1="85161" x2="16548" y2="88172"/>
                        <a14:foregroundMark x1="15302" y1="87957" x2="15302" y2="87957"/>
                        <a14:foregroundMark x1="47509" y1="11613" x2="47509" y2="11613"/>
                        <a14:backgroundMark x1="36477" y1="19785" x2="36477" y2="19785"/>
                        <a14:backgroundMark x1="32918" y1="43656" x2="32918" y2="43656"/>
                        <a14:backgroundMark x1="43950" y1="54839" x2="43950" y2="548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9573"/>
          <a:stretch/>
        </p:blipFill>
        <p:spPr>
          <a:xfrm>
            <a:off x="2298700" y="339090"/>
            <a:ext cx="3599180" cy="5905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835FF7C-FFE9-4807-B340-28A239E42E9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290" b="98495" l="1246" r="97865">
                        <a14:foregroundMark x1="17082" y1="5376" x2="17082" y2="5376"/>
                        <a14:foregroundMark x1="2313" y1="19140" x2="2135" y2="19785"/>
                        <a14:foregroundMark x1="1246" y1="42366" x2="1246" y2="42366"/>
                        <a14:foregroundMark x1="21708" y1="2581" x2="21708" y2="2581"/>
                        <a14:foregroundMark x1="23132" y1="19785" x2="27580" y2="36559"/>
                        <a14:foregroundMark x1="22954" y1="47957" x2="23665" y2="64946"/>
                        <a14:foregroundMark x1="16726" y1="80430" x2="16726" y2="80430"/>
                        <a14:foregroundMark x1="15836" y1="77419" x2="15836" y2="84946"/>
                        <a14:foregroundMark x1="13523" y1="83011" x2="13523" y2="83011"/>
                        <a14:foregroundMark x1="13345" y1="78495" x2="13345" y2="78495"/>
                        <a14:foregroundMark x1="20641" y1="89032" x2="23132" y2="94839"/>
                        <a14:foregroundMark x1="27580" y1="95269" x2="27580" y2="95269"/>
                        <a14:foregroundMark x1="30783" y1="96129" x2="30783" y2="96129"/>
                        <a14:foregroundMark x1="28114" y1="97204" x2="28114" y2="97204"/>
                        <a14:foregroundMark x1="23132" y1="96774" x2="23132" y2="96774"/>
                        <a14:foregroundMark x1="25801" y1="98280" x2="25801" y2="98280"/>
                        <a14:foregroundMark x1="22420" y1="96989" x2="27758" y2="97849"/>
                        <a14:foregroundMark x1="15302" y1="87527" x2="15302" y2="87527"/>
                        <a14:foregroundMark x1="13701" y1="85161" x2="16548" y2="88172"/>
                        <a14:foregroundMark x1="15302" y1="87957" x2="15302" y2="87957"/>
                        <a14:foregroundMark x1="47509" y1="11613" x2="47509" y2="11613"/>
                        <a14:foregroundMark x1="77046" y1="20000" x2="80961" y2="47742"/>
                        <a14:foregroundMark x1="80961" y1="47742" x2="80961" y2="47742"/>
                        <a14:foregroundMark x1="92171" y1="13333" x2="94128" y2="35484"/>
                        <a14:foregroundMark x1="73843" y1="48172" x2="76512" y2="82366"/>
                        <a14:foregroundMark x1="76512" y1="82366" x2="76690" y2="82581"/>
                        <a14:foregroundMark x1="70819" y1="58065" x2="70107" y2="68817"/>
                        <a14:foregroundMark x1="61566" y1="93118" x2="61566" y2="93118"/>
                        <a14:foregroundMark x1="59964" y1="93118" x2="65836" y2="93548"/>
                        <a14:foregroundMark x1="79537" y1="97634" x2="75979" y2="98280"/>
                        <a14:foregroundMark x1="77815" y1="92688" x2="79359" y2="98495"/>
                        <a14:foregroundMark x1="77758" y1="92473" x2="77815" y2="92688"/>
                        <a14:foregroundMark x1="67438" y1="17204" x2="67794" y2="26237"/>
                        <a14:foregroundMark x1="75267" y1="97634" x2="75267" y2="97634"/>
                        <a14:foregroundMark x1="81495" y1="1505" x2="81495" y2="1505"/>
                        <a14:foregroundMark x1="97865" y1="20000" x2="97865" y2="20000"/>
                        <a14:foregroundMark x1="63167" y1="42581" x2="63167" y2="42581"/>
                        <a14:backgroundMark x1="36477" y1="19785" x2="36477" y2="19785"/>
                        <a14:backgroundMark x1="32918" y1="43656" x2="32918" y2="43656"/>
                        <a14:backgroundMark x1="43950" y1="54839" x2="43950" y2="54839"/>
                        <a14:backgroundMark x1="75623" y1="92688" x2="75623" y2="92688"/>
                        <a14:backgroundMark x1="77758" y1="91828" x2="77758" y2="918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047" r="-2474"/>
          <a:stretch/>
        </p:blipFill>
        <p:spPr>
          <a:xfrm>
            <a:off x="6096000" y="339090"/>
            <a:ext cx="3599180" cy="590550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9F8BD89-05EA-4EC5-93EF-58D87B3BEED6}"/>
              </a:ext>
            </a:extLst>
          </p:cNvPr>
          <p:cNvSpPr/>
          <p:nvPr/>
        </p:nvSpPr>
        <p:spPr>
          <a:xfrm>
            <a:off x="4418882" y="4349008"/>
            <a:ext cx="2639621" cy="918347"/>
          </a:xfrm>
          <a:prstGeom prst="roundRect">
            <a:avLst/>
          </a:prstGeom>
          <a:solidFill>
            <a:srgbClr val="0099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11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30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phút</a:t>
            </a:r>
            <a:endParaRPr lang="en-US" sz="2400" b="1" dirty="0"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hay 11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rưỡi</a:t>
            </a:r>
            <a:endParaRPr lang="en-US" sz="24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hlinkClick r:id="rId8" action="ppaction://hlinksldjump"/>
            <a:extLst>
              <a:ext uri="{FF2B5EF4-FFF2-40B4-BE49-F238E27FC236}">
                <a16:creationId xmlns:a16="http://schemas.microsoft.com/office/drawing/2014/main" id="{EDF8FBCC-A984-4101-8875-435011358A2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9" t="65135" r="32609"/>
          <a:stretch/>
        </p:blipFill>
        <p:spPr>
          <a:xfrm>
            <a:off x="10175345" y="5326716"/>
            <a:ext cx="900376" cy="1037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4297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F7B7411-F31D-401F-AEE2-AB7533FF29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26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99C7D43-EACA-4406-ACB0-7E06574BB66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0162" t="26263" r="936" b="10026"/>
          <a:stretch/>
        </p:blipFill>
        <p:spPr>
          <a:xfrm>
            <a:off x="3556709" y="571212"/>
            <a:ext cx="4481512" cy="4374244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316C798-F389-48FF-9969-75AC05307B19}"/>
              </a:ext>
            </a:extLst>
          </p:cNvPr>
          <p:cNvSpPr/>
          <p:nvPr/>
        </p:nvSpPr>
        <p:spPr>
          <a:xfrm>
            <a:off x="4927600" y="4945456"/>
            <a:ext cx="2656630" cy="693344"/>
          </a:xfrm>
          <a:prstGeom prst="roundRect">
            <a:avLst/>
          </a:prstGeom>
          <a:solidFill>
            <a:srgbClr val="FF339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10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15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phút</a:t>
            </a:r>
            <a:endParaRPr lang="en-US" sz="24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741F6C-B781-47B7-9A99-E00B6B48915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3267" r="29406">
                        <a14:foregroundMark x1="16754" y1="67500" x2="16230" y2="72857"/>
                        <a14:foregroundMark x1="16230" y1="77143" x2="16230" y2="77857"/>
                        <a14:foregroundMark x1="17016" y1="73214" x2="14136" y2="80000"/>
                        <a14:foregroundMark x1="12827" y1="86071" x2="12827" y2="86071"/>
                        <a14:foregroundMark x1="13874" y1="83571" x2="13874" y2="83571"/>
                        <a14:foregroundMark x1="12565" y1="82143" x2="12565" y2="82143"/>
                        <a14:foregroundMark x1="24084" y1="70357" x2="23560" y2="77857"/>
                        <a14:foregroundMark x1="24607" y1="80000" x2="23822" y2="86071"/>
                        <a14:foregroundMark x1="23560" y1="89286" x2="25654" y2="89643"/>
                        <a14:foregroundMark x1="24084" y1="88571" x2="26178" y2="87500"/>
                        <a14:foregroundMark x1="22513" y1="78571" x2="22513" y2="78571"/>
                        <a14:foregroundMark x1="3141" y1="30714" x2="3141" y2="30714"/>
                        <a14:backgroundMark x1="26702" y1="45000" x2="26702" y2="45000"/>
                        <a14:backgroundMark x1="25131" y1="44286" x2="25131" y2="44286"/>
                        <a14:backgroundMark x1="25393" y1="56429" x2="25393" y2="56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327"/>
          <a:stretch/>
        </p:blipFill>
        <p:spPr>
          <a:xfrm>
            <a:off x="2485221" y="571212"/>
            <a:ext cx="2142977" cy="480758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513406D-A496-41E2-8BB9-3D4EB2A02B4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714" b="90000" l="73560" r="96859">
                        <a14:foregroundMark x1="85602" y1="10357" x2="95550" y2="20357"/>
                        <a14:foregroundMark x1="85079" y1="5714" x2="86126" y2="16786"/>
                        <a14:foregroundMark x1="73298" y1="16429" x2="73298" y2="16429"/>
                        <a14:foregroundMark x1="96859" y1="20000" x2="96859" y2="20000"/>
                        <a14:foregroundMark x1="91361" y1="70000" x2="91361" y2="70000"/>
                        <a14:foregroundMark x1="91361" y1="70714" x2="91885" y2="77857"/>
                        <a14:foregroundMark x1="84293" y1="71439" x2="84293" y2="75714"/>
                        <a14:foregroundMark x1="84817" y1="77500" x2="85602" y2="83929"/>
                        <a14:foregroundMark x1="86911" y1="89286" x2="86387" y2="83571"/>
                        <a14:foregroundMark x1="91885" y1="80000" x2="93194" y2="85357"/>
                        <a14:foregroundMark x1="95550" y1="88214" x2="95550" y2="88214"/>
                        <a14:foregroundMark x1="85079" y1="43214" x2="85079" y2="43214"/>
                        <a14:foregroundMark x1="83508" y1="41429" x2="83508" y2="41429"/>
                        <a14:foregroundMark x1="83508" y1="39643" x2="83508" y2="39643"/>
                        <a14:backgroundMark x1="85340" y1="49643" x2="85340" y2="49643"/>
                        <a14:backgroundMark x1="83770" y1="50714" x2="82723" y2="60000"/>
                        <a14:backgroundMark x1="84031" y1="60714" x2="80890" y2="69286"/>
                        <a14:backgroundMark x1="82723" y1="37857" x2="82723" y2="37857"/>
                        <a14:backgroundMark x1="74607" y1="31786" x2="74607" y2="31786"/>
                        <a14:backgroundMark x1="74346" y1="31071" x2="75393" y2="332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852"/>
          <a:stretch/>
        </p:blipFill>
        <p:spPr>
          <a:xfrm>
            <a:off x="6780845" y="491817"/>
            <a:ext cx="1911817" cy="4807582"/>
          </a:xfrm>
          <a:prstGeom prst="rect">
            <a:avLst/>
          </a:prstGeom>
        </p:spPr>
      </p:pic>
      <p:pic>
        <p:nvPicPr>
          <p:cNvPr id="13" name="Picture 12">
            <a:hlinkClick r:id="rId8" action="ppaction://hlinksldjump"/>
            <a:extLst>
              <a:ext uri="{FF2B5EF4-FFF2-40B4-BE49-F238E27FC236}">
                <a16:creationId xmlns:a16="http://schemas.microsoft.com/office/drawing/2014/main" id="{1F53A03F-DB6D-4B6B-9829-BCCE756635D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9" t="65135" r="32609"/>
          <a:stretch/>
        </p:blipFill>
        <p:spPr>
          <a:xfrm>
            <a:off x="10175345" y="5326716"/>
            <a:ext cx="900376" cy="1037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036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: Single Corner Rounded 24">
            <a:extLst>
              <a:ext uri="{FF2B5EF4-FFF2-40B4-BE49-F238E27FC236}">
                <a16:creationId xmlns:a16="http://schemas.microsoft.com/office/drawing/2014/main" id="{31DFBE02-919F-4582-83F3-A1F6342EF64A}"/>
              </a:ext>
            </a:extLst>
          </p:cNvPr>
          <p:cNvSpPr/>
          <p:nvPr/>
        </p:nvSpPr>
        <p:spPr>
          <a:xfrm>
            <a:off x="0" y="0"/>
            <a:ext cx="12192000" cy="6460626"/>
          </a:xfrm>
          <a:prstGeom prst="round1Rect">
            <a:avLst>
              <a:gd name="adj" fmla="val 383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993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762107E8-FB2E-4266-B165-BA2AA93BAE7E}"/>
              </a:ext>
            </a:extLst>
          </p:cNvPr>
          <p:cNvSpPr/>
          <p:nvPr/>
        </p:nvSpPr>
        <p:spPr>
          <a:xfrm>
            <a:off x="378044" y="525294"/>
            <a:ext cx="11520041" cy="5766184"/>
          </a:xfrm>
          <a:prstGeom prst="roundRect">
            <a:avLst>
              <a:gd name="adj" fmla="val 9715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E3B2963-7DF5-431A-BB13-3F93C8662832}"/>
              </a:ext>
            </a:extLst>
          </p:cNvPr>
          <p:cNvGrpSpPr/>
          <p:nvPr/>
        </p:nvGrpSpPr>
        <p:grpSpPr>
          <a:xfrm>
            <a:off x="1530790" y="241300"/>
            <a:ext cx="9632510" cy="738822"/>
            <a:chOff x="1693121" y="130495"/>
            <a:chExt cx="8541385" cy="674946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8F4165CF-E7DF-40BC-BDA6-9647A109D89D}"/>
                </a:ext>
              </a:extLst>
            </p:cNvPr>
            <p:cNvSpPr/>
            <p:nvPr/>
          </p:nvSpPr>
          <p:spPr>
            <a:xfrm>
              <a:off x="1917020" y="130495"/>
              <a:ext cx="8317486" cy="674946"/>
            </a:xfrm>
            <a:prstGeom prst="roundRect">
              <a:avLst>
                <a:gd name="adj" fmla="val 47434"/>
              </a:avLst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     Quay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kim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trên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mặt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đồng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hồ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để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đồng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hồ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chỉ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50884F5B-A5D1-43BB-A463-8D23C66ADE89}"/>
                </a:ext>
              </a:extLst>
            </p:cNvPr>
            <p:cNvSpPr/>
            <p:nvPr/>
          </p:nvSpPr>
          <p:spPr>
            <a:xfrm>
              <a:off x="1693121" y="165675"/>
              <a:ext cx="771439" cy="639766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D27DD67D-9406-42CD-9BFB-18E7BB66491D}"/>
              </a:ext>
            </a:extLst>
          </p:cNvPr>
          <p:cNvSpPr txBox="1"/>
          <p:nvPr/>
        </p:nvSpPr>
        <p:spPr>
          <a:xfrm>
            <a:off x="1965783" y="1414431"/>
            <a:ext cx="953789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AutoNum type="alphaLcPeriod"/>
            </a:pP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smtClean="0">
                <a:latin typeface="UTM Avo" panose="02040603050506020204" pitchFamily="18" charset="0"/>
                <a:cs typeface="Arial" panose="020B0604020202020204" pitchFamily="34" charset="0"/>
              </a:rPr>
              <a:t>4 giờ 15 phút, 5 giờ rưỡi, 11 giờ 15 phút, 12 giờ 30 phút.</a:t>
            </a:r>
          </a:p>
          <a:p>
            <a:pPr marL="342900" indent="-342900">
              <a:lnSpc>
                <a:spcPct val="200000"/>
              </a:lnSpc>
              <a:buAutoNum type="alphaLcPeriod"/>
            </a:pPr>
            <a:r>
              <a:rPr lang="en-US" sz="2800" b="1" dirty="0" smtClean="0">
                <a:latin typeface="UTM Avo" panose="02040603050506020204" pitchFamily="18" charset="0"/>
                <a:cs typeface="Arial" panose="020B0604020202020204" pitchFamily="34" charset="0"/>
              </a:rPr>
              <a:t>13 giờ rưỡi, 14 giờ 15 phút, 19 giờ 15 phút, 22 giờ 30 phút.</a:t>
            </a:r>
            <a:endParaRPr lang="en-US" sz="28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89395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: Single Corner Rounded 24">
            <a:extLst>
              <a:ext uri="{FF2B5EF4-FFF2-40B4-BE49-F238E27FC236}">
                <a16:creationId xmlns:a16="http://schemas.microsoft.com/office/drawing/2014/main" id="{31DFBE02-919F-4582-83F3-A1F6342EF64A}"/>
              </a:ext>
            </a:extLst>
          </p:cNvPr>
          <p:cNvSpPr/>
          <p:nvPr/>
        </p:nvSpPr>
        <p:spPr>
          <a:xfrm>
            <a:off x="0" y="0"/>
            <a:ext cx="12192000" cy="6460626"/>
          </a:xfrm>
          <a:prstGeom prst="round1Rect">
            <a:avLst>
              <a:gd name="adj" fmla="val 383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9933"/>
              </a:solidFill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762107E8-FB2E-4266-B165-BA2AA93BAE7E}"/>
              </a:ext>
            </a:extLst>
          </p:cNvPr>
          <p:cNvSpPr/>
          <p:nvPr/>
        </p:nvSpPr>
        <p:spPr>
          <a:xfrm>
            <a:off x="378044" y="525294"/>
            <a:ext cx="11520041" cy="5766184"/>
          </a:xfrm>
          <a:prstGeom prst="roundRect">
            <a:avLst>
              <a:gd name="adj" fmla="val 9715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/>
              <a:t>z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E3B2963-7DF5-431A-BB13-3F93C8662832}"/>
              </a:ext>
            </a:extLst>
          </p:cNvPr>
          <p:cNvGrpSpPr/>
          <p:nvPr/>
        </p:nvGrpSpPr>
        <p:grpSpPr>
          <a:xfrm>
            <a:off x="1360051" y="42255"/>
            <a:ext cx="9632510" cy="738822"/>
            <a:chOff x="1693121" y="130495"/>
            <a:chExt cx="8541385" cy="674946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8F4165CF-E7DF-40BC-BDA6-9647A109D89D}"/>
                </a:ext>
              </a:extLst>
            </p:cNvPr>
            <p:cNvSpPr/>
            <p:nvPr/>
          </p:nvSpPr>
          <p:spPr>
            <a:xfrm>
              <a:off x="1917020" y="130495"/>
              <a:ext cx="8317486" cy="674946"/>
            </a:xfrm>
            <a:prstGeom prst="roundRect">
              <a:avLst>
                <a:gd name="adj" fmla="val 47434"/>
              </a:avLst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 Quay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kim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trên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mặt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đồng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hồ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để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đồng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hồ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chỉ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50884F5B-A5D1-43BB-A463-8D23C66ADE89}"/>
                </a:ext>
              </a:extLst>
            </p:cNvPr>
            <p:cNvSpPr/>
            <p:nvPr/>
          </p:nvSpPr>
          <p:spPr>
            <a:xfrm>
              <a:off x="1693121" y="165675"/>
              <a:ext cx="771439" cy="639766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9C97BE1C-FCB7-4FF8-A283-98D5CC79807F}"/>
              </a:ext>
            </a:extLst>
          </p:cNvPr>
          <p:cNvGrpSpPr/>
          <p:nvPr/>
        </p:nvGrpSpPr>
        <p:grpSpPr>
          <a:xfrm>
            <a:off x="6548051" y="2502547"/>
            <a:ext cx="2026020" cy="2008559"/>
            <a:chOff x="2141868" y="4487896"/>
            <a:chExt cx="2405057" cy="2473243"/>
          </a:xfrm>
        </p:grpSpPr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60E1C524-7687-4712-A255-0928C2D76BAF}"/>
                </a:ext>
              </a:extLst>
            </p:cNvPr>
            <p:cNvGrpSpPr/>
            <p:nvPr/>
          </p:nvGrpSpPr>
          <p:grpSpPr>
            <a:xfrm>
              <a:off x="2141868" y="4487896"/>
              <a:ext cx="2405057" cy="2473243"/>
              <a:chOff x="3962400" y="3257195"/>
              <a:chExt cx="3245272" cy="3337280"/>
            </a:xfrm>
          </p:grpSpPr>
          <p:pic>
            <p:nvPicPr>
              <p:cNvPr id="85" name="Picture 84">
                <a:extLst>
                  <a:ext uri="{FF2B5EF4-FFF2-40B4-BE49-F238E27FC236}">
                    <a16:creationId xmlns:a16="http://schemas.microsoft.com/office/drawing/2014/main" id="{C1AEA4A5-F462-46A2-ADAD-B13BAD85EE1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377" t="40891" b="26667"/>
              <a:stretch/>
            </p:blipFill>
            <p:spPr>
              <a:xfrm>
                <a:off x="3962400" y="3257195"/>
                <a:ext cx="3245272" cy="3337280"/>
              </a:xfrm>
              <a:prstGeom prst="rect">
                <a:avLst/>
              </a:prstGeom>
            </p:spPr>
          </p:pic>
          <p:sp>
            <p:nvSpPr>
              <p:cNvPr id="86" name="Oval 85">
                <a:extLst>
                  <a:ext uri="{FF2B5EF4-FFF2-40B4-BE49-F238E27FC236}">
                    <a16:creationId xmlns:a16="http://schemas.microsoft.com/office/drawing/2014/main" id="{21158E17-0587-498F-B9B1-562034378455}"/>
                  </a:ext>
                </a:extLst>
              </p:cNvPr>
              <p:cNvSpPr/>
              <p:nvPr/>
            </p:nvSpPr>
            <p:spPr>
              <a:xfrm>
                <a:off x="5029200" y="4625975"/>
                <a:ext cx="990600" cy="990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8"/>
              </a:p>
            </p:txBody>
          </p:sp>
        </p:grp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1D28935B-5506-4D96-A13F-3EACBAF48C37}"/>
                </a:ext>
              </a:extLst>
            </p:cNvPr>
            <p:cNvGrpSpPr/>
            <p:nvPr/>
          </p:nvGrpSpPr>
          <p:grpSpPr>
            <a:xfrm>
              <a:off x="3110641" y="5330951"/>
              <a:ext cx="794857" cy="433952"/>
              <a:chOff x="2744257" y="7248975"/>
              <a:chExt cx="1208812" cy="659953"/>
            </a:xfrm>
          </p:grpSpPr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6283E9B3-3F1A-4D64-B903-8356AA30F22F}"/>
                  </a:ext>
                </a:extLst>
              </p:cNvPr>
              <p:cNvSpPr/>
              <p:nvPr/>
            </p:nvSpPr>
            <p:spPr>
              <a:xfrm rot="5400000">
                <a:off x="3416496" y="7372356"/>
                <a:ext cx="179917" cy="893228"/>
              </a:xfrm>
              <a:custGeom>
                <a:avLst/>
                <a:gdLst>
                  <a:gd name="connsiteX0" fmla="*/ 0 w 179916"/>
                  <a:gd name="connsiteY0" fmla="*/ 154517 h 893234"/>
                  <a:gd name="connsiteX1" fmla="*/ 55033 w 179916"/>
                  <a:gd name="connsiteY1" fmla="*/ 891117 h 893234"/>
                  <a:gd name="connsiteX2" fmla="*/ 120650 w 179916"/>
                  <a:gd name="connsiteY2" fmla="*/ 893234 h 893234"/>
                  <a:gd name="connsiteX3" fmla="*/ 179916 w 179916"/>
                  <a:gd name="connsiteY3" fmla="*/ 146050 h 893234"/>
                  <a:gd name="connsiteX4" fmla="*/ 86783 w 179916"/>
                  <a:gd name="connsiteY4" fmla="*/ 0 h 893234"/>
                  <a:gd name="connsiteX5" fmla="*/ 0 w 179916"/>
                  <a:gd name="connsiteY5" fmla="*/ 154517 h 893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9916" h="893234">
                    <a:moveTo>
                      <a:pt x="0" y="154517"/>
                    </a:moveTo>
                    <a:lnTo>
                      <a:pt x="55033" y="891117"/>
                    </a:lnTo>
                    <a:lnTo>
                      <a:pt x="120650" y="893234"/>
                    </a:lnTo>
                    <a:lnTo>
                      <a:pt x="179916" y="146050"/>
                    </a:lnTo>
                    <a:lnTo>
                      <a:pt x="86783" y="0"/>
                    </a:lnTo>
                    <a:lnTo>
                      <a:pt x="0" y="154517"/>
                    </a:lnTo>
                    <a:close/>
                  </a:path>
                </a:pathLst>
              </a:custGeom>
              <a:solidFill>
                <a:srgbClr val="D8071B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8"/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5F51F597-69BA-4E15-91B6-4219C8B511F0}"/>
                  </a:ext>
                </a:extLst>
              </p:cNvPr>
              <p:cNvSpPr/>
              <p:nvPr/>
            </p:nvSpPr>
            <p:spPr>
              <a:xfrm rot="6408215">
                <a:off x="2657473" y="7335759"/>
                <a:ext cx="569385" cy="395818"/>
              </a:xfrm>
              <a:custGeom>
                <a:avLst/>
                <a:gdLst>
                  <a:gd name="connsiteX0" fmla="*/ 67733 w 569383"/>
                  <a:gd name="connsiteY0" fmla="*/ 165100 h 395817"/>
                  <a:gd name="connsiteX1" fmla="*/ 535517 w 569383"/>
                  <a:gd name="connsiteY1" fmla="*/ 0 h 395817"/>
                  <a:gd name="connsiteX2" fmla="*/ 569383 w 569383"/>
                  <a:gd name="connsiteY2" fmla="*/ 63500 h 395817"/>
                  <a:gd name="connsiteX3" fmla="*/ 203200 w 569383"/>
                  <a:gd name="connsiteY3" fmla="*/ 395817 h 395817"/>
                  <a:gd name="connsiteX4" fmla="*/ 0 w 569383"/>
                  <a:gd name="connsiteY4" fmla="*/ 351367 h 395817"/>
                  <a:gd name="connsiteX5" fmla="*/ 67733 w 569383"/>
                  <a:gd name="connsiteY5" fmla="*/ 165100 h 395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9383" h="395817">
                    <a:moveTo>
                      <a:pt x="67733" y="165100"/>
                    </a:moveTo>
                    <a:lnTo>
                      <a:pt x="535517" y="0"/>
                    </a:lnTo>
                    <a:lnTo>
                      <a:pt x="569383" y="63500"/>
                    </a:lnTo>
                    <a:lnTo>
                      <a:pt x="203200" y="395817"/>
                    </a:lnTo>
                    <a:lnTo>
                      <a:pt x="0" y="351367"/>
                    </a:lnTo>
                    <a:lnTo>
                      <a:pt x="67733" y="165100"/>
                    </a:lnTo>
                    <a:close/>
                  </a:path>
                </a:pathLst>
              </a:custGeom>
              <a:solidFill>
                <a:srgbClr val="0955A0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8"/>
              </a:p>
            </p:txBody>
          </p:sp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30FC1FB9-97B6-4E1F-B77D-D479059E51A3}"/>
                  </a:ext>
                </a:extLst>
              </p:cNvPr>
              <p:cNvSpPr/>
              <p:nvPr/>
            </p:nvSpPr>
            <p:spPr>
              <a:xfrm>
                <a:off x="2956983" y="7755468"/>
                <a:ext cx="152400" cy="152400"/>
              </a:xfrm>
              <a:prstGeom prst="ellipse">
                <a:avLst/>
              </a:prstGeom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8"/>
              </a:p>
            </p:txBody>
          </p:sp>
        </p:grp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9FF6CA75-A411-4979-80AD-D63BBC8F252E}"/>
              </a:ext>
            </a:extLst>
          </p:cNvPr>
          <p:cNvGrpSpPr/>
          <p:nvPr/>
        </p:nvGrpSpPr>
        <p:grpSpPr>
          <a:xfrm>
            <a:off x="9512453" y="2480844"/>
            <a:ext cx="2026020" cy="2006573"/>
            <a:chOff x="4672029" y="4552099"/>
            <a:chExt cx="2405057" cy="2473242"/>
          </a:xfrm>
        </p:grpSpPr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E1EA0602-4CEE-42DE-9FFB-629B76324984}"/>
                </a:ext>
              </a:extLst>
            </p:cNvPr>
            <p:cNvGrpSpPr/>
            <p:nvPr/>
          </p:nvGrpSpPr>
          <p:grpSpPr>
            <a:xfrm>
              <a:off x="4672029" y="4552099"/>
              <a:ext cx="2405057" cy="2473242"/>
              <a:chOff x="3962400" y="3257193"/>
              <a:chExt cx="3245272" cy="3337279"/>
            </a:xfrm>
          </p:grpSpPr>
          <p:pic>
            <p:nvPicPr>
              <p:cNvPr id="93" name="Picture 92">
                <a:extLst>
                  <a:ext uri="{FF2B5EF4-FFF2-40B4-BE49-F238E27FC236}">
                    <a16:creationId xmlns:a16="http://schemas.microsoft.com/office/drawing/2014/main" id="{DADE4BC4-6248-44AB-96E3-34FC7836904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377" t="40891" b="26667"/>
              <a:stretch/>
            </p:blipFill>
            <p:spPr>
              <a:xfrm>
                <a:off x="3962400" y="3257193"/>
                <a:ext cx="3245272" cy="3337279"/>
              </a:xfrm>
              <a:prstGeom prst="rect">
                <a:avLst/>
              </a:prstGeom>
            </p:spPr>
          </p:pic>
          <p:sp>
            <p:nvSpPr>
              <p:cNvPr id="94" name="Oval 93">
                <a:extLst>
                  <a:ext uri="{FF2B5EF4-FFF2-40B4-BE49-F238E27FC236}">
                    <a16:creationId xmlns:a16="http://schemas.microsoft.com/office/drawing/2014/main" id="{EF51B670-3FEA-4C68-B0A9-28E8AAD6784A}"/>
                  </a:ext>
                </a:extLst>
              </p:cNvPr>
              <p:cNvSpPr/>
              <p:nvPr/>
            </p:nvSpPr>
            <p:spPr>
              <a:xfrm>
                <a:off x="5029200" y="4625975"/>
                <a:ext cx="990600" cy="990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8"/>
              </a:p>
            </p:txBody>
          </p:sp>
        </p:grpSp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BE362EEB-309C-4A8A-A616-0CFA8A9456F0}"/>
                </a:ext>
              </a:extLst>
            </p:cNvPr>
            <p:cNvGrpSpPr/>
            <p:nvPr/>
          </p:nvGrpSpPr>
          <p:grpSpPr>
            <a:xfrm>
              <a:off x="5716148" y="5400695"/>
              <a:ext cx="374398" cy="967831"/>
              <a:chOff x="2858839" y="7257389"/>
              <a:chExt cx="569381" cy="1471873"/>
            </a:xfrm>
          </p:grpSpPr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B7640E74-4A4F-4AE2-A1C4-900A422C1CC6}"/>
                  </a:ext>
                </a:extLst>
              </p:cNvPr>
              <p:cNvSpPr/>
              <p:nvPr/>
            </p:nvSpPr>
            <p:spPr>
              <a:xfrm rot="10800000">
                <a:off x="2941570" y="7836029"/>
                <a:ext cx="179916" cy="893233"/>
              </a:xfrm>
              <a:custGeom>
                <a:avLst/>
                <a:gdLst>
                  <a:gd name="connsiteX0" fmla="*/ 0 w 179916"/>
                  <a:gd name="connsiteY0" fmla="*/ 154517 h 893234"/>
                  <a:gd name="connsiteX1" fmla="*/ 55033 w 179916"/>
                  <a:gd name="connsiteY1" fmla="*/ 891117 h 893234"/>
                  <a:gd name="connsiteX2" fmla="*/ 120650 w 179916"/>
                  <a:gd name="connsiteY2" fmla="*/ 893234 h 893234"/>
                  <a:gd name="connsiteX3" fmla="*/ 179916 w 179916"/>
                  <a:gd name="connsiteY3" fmla="*/ 146050 h 893234"/>
                  <a:gd name="connsiteX4" fmla="*/ 86783 w 179916"/>
                  <a:gd name="connsiteY4" fmla="*/ 0 h 893234"/>
                  <a:gd name="connsiteX5" fmla="*/ 0 w 179916"/>
                  <a:gd name="connsiteY5" fmla="*/ 154517 h 893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9916" h="893234">
                    <a:moveTo>
                      <a:pt x="0" y="154517"/>
                    </a:moveTo>
                    <a:lnTo>
                      <a:pt x="55033" y="891117"/>
                    </a:lnTo>
                    <a:lnTo>
                      <a:pt x="120650" y="893234"/>
                    </a:lnTo>
                    <a:lnTo>
                      <a:pt x="179916" y="146050"/>
                    </a:lnTo>
                    <a:lnTo>
                      <a:pt x="86783" y="0"/>
                    </a:lnTo>
                    <a:lnTo>
                      <a:pt x="0" y="154517"/>
                    </a:lnTo>
                    <a:close/>
                  </a:path>
                </a:pathLst>
              </a:custGeom>
              <a:solidFill>
                <a:srgbClr val="D8071B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8"/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F3045F3C-B6A4-46B4-AB6E-AE3E6E4B1A58}"/>
                  </a:ext>
                </a:extLst>
              </p:cNvPr>
              <p:cNvSpPr/>
              <p:nvPr/>
            </p:nvSpPr>
            <p:spPr>
              <a:xfrm rot="8249183">
                <a:off x="2858839" y="7257389"/>
                <a:ext cx="569381" cy="395815"/>
              </a:xfrm>
              <a:custGeom>
                <a:avLst/>
                <a:gdLst>
                  <a:gd name="connsiteX0" fmla="*/ 67733 w 569383"/>
                  <a:gd name="connsiteY0" fmla="*/ 165100 h 395817"/>
                  <a:gd name="connsiteX1" fmla="*/ 535517 w 569383"/>
                  <a:gd name="connsiteY1" fmla="*/ 0 h 395817"/>
                  <a:gd name="connsiteX2" fmla="*/ 569383 w 569383"/>
                  <a:gd name="connsiteY2" fmla="*/ 63500 h 395817"/>
                  <a:gd name="connsiteX3" fmla="*/ 203200 w 569383"/>
                  <a:gd name="connsiteY3" fmla="*/ 395817 h 395817"/>
                  <a:gd name="connsiteX4" fmla="*/ 0 w 569383"/>
                  <a:gd name="connsiteY4" fmla="*/ 351367 h 395817"/>
                  <a:gd name="connsiteX5" fmla="*/ 67733 w 569383"/>
                  <a:gd name="connsiteY5" fmla="*/ 165100 h 395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9383" h="395817">
                    <a:moveTo>
                      <a:pt x="67733" y="165100"/>
                    </a:moveTo>
                    <a:lnTo>
                      <a:pt x="535517" y="0"/>
                    </a:lnTo>
                    <a:lnTo>
                      <a:pt x="569383" y="63500"/>
                    </a:lnTo>
                    <a:lnTo>
                      <a:pt x="203200" y="395817"/>
                    </a:lnTo>
                    <a:lnTo>
                      <a:pt x="0" y="351367"/>
                    </a:lnTo>
                    <a:lnTo>
                      <a:pt x="67733" y="165100"/>
                    </a:lnTo>
                    <a:close/>
                  </a:path>
                </a:pathLst>
              </a:custGeom>
              <a:solidFill>
                <a:srgbClr val="0955A0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8" dirty="0"/>
              </a:p>
            </p:txBody>
          </p:sp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1E47C67B-F36E-434A-BF35-52BA4A5F41AC}"/>
                  </a:ext>
                </a:extLst>
              </p:cNvPr>
              <p:cNvSpPr/>
              <p:nvPr/>
            </p:nvSpPr>
            <p:spPr>
              <a:xfrm>
                <a:off x="2956983" y="7755468"/>
                <a:ext cx="152400" cy="152400"/>
              </a:xfrm>
              <a:prstGeom prst="ellipse">
                <a:avLst/>
              </a:prstGeom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8"/>
              </a:p>
            </p:txBody>
          </p:sp>
        </p:grp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0B1E269B-2238-45C9-B3B6-7B8FE69E58E0}"/>
              </a:ext>
            </a:extLst>
          </p:cNvPr>
          <p:cNvGrpSpPr/>
          <p:nvPr/>
        </p:nvGrpSpPr>
        <p:grpSpPr>
          <a:xfrm>
            <a:off x="694049" y="2480843"/>
            <a:ext cx="2026020" cy="2015017"/>
            <a:chOff x="-988484" y="4467071"/>
            <a:chExt cx="2405057" cy="2473243"/>
          </a:xfrm>
        </p:grpSpPr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53A0DBF7-E308-4C15-BAEE-85FB6E60EC23}"/>
                </a:ext>
              </a:extLst>
            </p:cNvPr>
            <p:cNvGrpSpPr/>
            <p:nvPr/>
          </p:nvGrpSpPr>
          <p:grpSpPr>
            <a:xfrm>
              <a:off x="-988484" y="4467071"/>
              <a:ext cx="2405057" cy="2473243"/>
              <a:chOff x="3962400" y="3257195"/>
              <a:chExt cx="3245272" cy="3337280"/>
            </a:xfrm>
          </p:grpSpPr>
          <p:pic>
            <p:nvPicPr>
              <p:cNvPr id="109" name="Picture 108">
                <a:extLst>
                  <a:ext uri="{FF2B5EF4-FFF2-40B4-BE49-F238E27FC236}">
                    <a16:creationId xmlns:a16="http://schemas.microsoft.com/office/drawing/2014/main" id="{7DB13331-9F9D-49F0-B01A-284BDE1BD34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377" t="40891" b="26667"/>
              <a:stretch/>
            </p:blipFill>
            <p:spPr>
              <a:xfrm>
                <a:off x="3962400" y="3257195"/>
                <a:ext cx="3245272" cy="3337280"/>
              </a:xfrm>
              <a:prstGeom prst="rect">
                <a:avLst/>
              </a:prstGeom>
            </p:spPr>
          </p:pic>
          <p:sp>
            <p:nvSpPr>
              <p:cNvPr id="110" name="Oval 109">
                <a:extLst>
                  <a:ext uri="{FF2B5EF4-FFF2-40B4-BE49-F238E27FC236}">
                    <a16:creationId xmlns:a16="http://schemas.microsoft.com/office/drawing/2014/main" id="{5870A59C-8DA8-4A39-9771-6582981B3B9D}"/>
                  </a:ext>
                </a:extLst>
              </p:cNvPr>
              <p:cNvSpPr/>
              <p:nvPr/>
            </p:nvSpPr>
            <p:spPr>
              <a:xfrm>
                <a:off x="5029200" y="4625975"/>
                <a:ext cx="990600" cy="990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8"/>
              </a:p>
            </p:txBody>
          </p:sp>
        </p:grpSp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413D8993-BBCB-457C-A458-F36BE1541C8D}"/>
                </a:ext>
              </a:extLst>
            </p:cNvPr>
            <p:cNvGrpSpPr/>
            <p:nvPr/>
          </p:nvGrpSpPr>
          <p:grpSpPr>
            <a:xfrm>
              <a:off x="120162" y="5633992"/>
              <a:ext cx="620241" cy="374399"/>
              <a:chOff x="2956983" y="7741521"/>
              <a:chExt cx="943260" cy="569386"/>
            </a:xfrm>
          </p:grpSpPr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6D5C6B0F-BA2E-401B-8716-5E77BD88837B}"/>
                  </a:ext>
                </a:extLst>
              </p:cNvPr>
              <p:cNvSpPr/>
              <p:nvPr/>
            </p:nvSpPr>
            <p:spPr>
              <a:xfrm rot="5400000">
                <a:off x="3363668" y="7385051"/>
                <a:ext cx="179916" cy="893234"/>
              </a:xfrm>
              <a:custGeom>
                <a:avLst/>
                <a:gdLst>
                  <a:gd name="connsiteX0" fmla="*/ 0 w 179916"/>
                  <a:gd name="connsiteY0" fmla="*/ 154517 h 893234"/>
                  <a:gd name="connsiteX1" fmla="*/ 55033 w 179916"/>
                  <a:gd name="connsiteY1" fmla="*/ 891117 h 893234"/>
                  <a:gd name="connsiteX2" fmla="*/ 120650 w 179916"/>
                  <a:gd name="connsiteY2" fmla="*/ 893234 h 893234"/>
                  <a:gd name="connsiteX3" fmla="*/ 179916 w 179916"/>
                  <a:gd name="connsiteY3" fmla="*/ 146050 h 893234"/>
                  <a:gd name="connsiteX4" fmla="*/ 86783 w 179916"/>
                  <a:gd name="connsiteY4" fmla="*/ 0 h 893234"/>
                  <a:gd name="connsiteX5" fmla="*/ 0 w 179916"/>
                  <a:gd name="connsiteY5" fmla="*/ 154517 h 893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9916" h="893234">
                    <a:moveTo>
                      <a:pt x="0" y="154517"/>
                    </a:moveTo>
                    <a:lnTo>
                      <a:pt x="55033" y="891117"/>
                    </a:lnTo>
                    <a:lnTo>
                      <a:pt x="120650" y="893234"/>
                    </a:lnTo>
                    <a:lnTo>
                      <a:pt x="179916" y="146050"/>
                    </a:lnTo>
                    <a:lnTo>
                      <a:pt x="86783" y="0"/>
                    </a:lnTo>
                    <a:lnTo>
                      <a:pt x="0" y="154517"/>
                    </a:lnTo>
                    <a:close/>
                  </a:path>
                </a:pathLst>
              </a:custGeom>
              <a:solidFill>
                <a:srgbClr val="D8071B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8"/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40A5CC0C-F286-4A0A-B10C-85035B19BA63}"/>
                  </a:ext>
                </a:extLst>
              </p:cNvPr>
              <p:cNvSpPr/>
              <p:nvPr/>
            </p:nvSpPr>
            <p:spPr>
              <a:xfrm rot="14097601">
                <a:off x="3003839" y="7882012"/>
                <a:ext cx="569386" cy="288404"/>
              </a:xfrm>
              <a:custGeom>
                <a:avLst/>
                <a:gdLst>
                  <a:gd name="connsiteX0" fmla="*/ 67733 w 569383"/>
                  <a:gd name="connsiteY0" fmla="*/ 165100 h 395817"/>
                  <a:gd name="connsiteX1" fmla="*/ 535517 w 569383"/>
                  <a:gd name="connsiteY1" fmla="*/ 0 h 395817"/>
                  <a:gd name="connsiteX2" fmla="*/ 569383 w 569383"/>
                  <a:gd name="connsiteY2" fmla="*/ 63500 h 395817"/>
                  <a:gd name="connsiteX3" fmla="*/ 203200 w 569383"/>
                  <a:gd name="connsiteY3" fmla="*/ 395817 h 395817"/>
                  <a:gd name="connsiteX4" fmla="*/ 0 w 569383"/>
                  <a:gd name="connsiteY4" fmla="*/ 351367 h 395817"/>
                  <a:gd name="connsiteX5" fmla="*/ 67733 w 569383"/>
                  <a:gd name="connsiteY5" fmla="*/ 165100 h 395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9383" h="395817">
                    <a:moveTo>
                      <a:pt x="67733" y="165100"/>
                    </a:moveTo>
                    <a:lnTo>
                      <a:pt x="535517" y="0"/>
                    </a:lnTo>
                    <a:lnTo>
                      <a:pt x="569383" y="63500"/>
                    </a:lnTo>
                    <a:lnTo>
                      <a:pt x="203200" y="395817"/>
                    </a:lnTo>
                    <a:lnTo>
                      <a:pt x="0" y="351367"/>
                    </a:lnTo>
                    <a:lnTo>
                      <a:pt x="67733" y="165100"/>
                    </a:lnTo>
                    <a:close/>
                  </a:path>
                </a:pathLst>
              </a:custGeom>
              <a:solidFill>
                <a:srgbClr val="0955A0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8" dirty="0"/>
              </a:p>
            </p:txBody>
          </p:sp>
          <p:sp>
            <p:nvSpPr>
              <p:cNvPr id="108" name="Oval 107">
                <a:extLst>
                  <a:ext uri="{FF2B5EF4-FFF2-40B4-BE49-F238E27FC236}">
                    <a16:creationId xmlns:a16="http://schemas.microsoft.com/office/drawing/2014/main" id="{721879B1-4570-4D1A-87E7-15D292E30907}"/>
                  </a:ext>
                </a:extLst>
              </p:cNvPr>
              <p:cNvSpPr/>
              <p:nvPr/>
            </p:nvSpPr>
            <p:spPr>
              <a:xfrm>
                <a:off x="2956983" y="7755468"/>
                <a:ext cx="152400" cy="152400"/>
              </a:xfrm>
              <a:prstGeom prst="ellipse">
                <a:avLst/>
              </a:prstGeom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8"/>
              </a:p>
            </p:txBody>
          </p:sp>
        </p:grp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91CFEB38-A24F-493B-A48D-FB3245480285}"/>
              </a:ext>
            </a:extLst>
          </p:cNvPr>
          <p:cNvGrpSpPr/>
          <p:nvPr/>
        </p:nvGrpSpPr>
        <p:grpSpPr>
          <a:xfrm>
            <a:off x="3625291" y="2480844"/>
            <a:ext cx="2026020" cy="2006573"/>
            <a:chOff x="-988484" y="4467071"/>
            <a:chExt cx="2405057" cy="2473243"/>
          </a:xfrm>
        </p:grpSpPr>
        <p:grpSp>
          <p:nvGrpSpPr>
            <p:cNvPr id="113" name="Group 112">
              <a:extLst>
                <a:ext uri="{FF2B5EF4-FFF2-40B4-BE49-F238E27FC236}">
                  <a16:creationId xmlns:a16="http://schemas.microsoft.com/office/drawing/2014/main" id="{788E52F7-CD77-43BC-9742-4E1CD5F98617}"/>
                </a:ext>
              </a:extLst>
            </p:cNvPr>
            <p:cNvGrpSpPr/>
            <p:nvPr/>
          </p:nvGrpSpPr>
          <p:grpSpPr>
            <a:xfrm>
              <a:off x="-988484" y="4467071"/>
              <a:ext cx="2405057" cy="2473243"/>
              <a:chOff x="3962400" y="3257195"/>
              <a:chExt cx="3245272" cy="3337280"/>
            </a:xfrm>
          </p:grpSpPr>
          <p:pic>
            <p:nvPicPr>
              <p:cNvPr id="118" name="Picture 117">
                <a:extLst>
                  <a:ext uri="{FF2B5EF4-FFF2-40B4-BE49-F238E27FC236}">
                    <a16:creationId xmlns:a16="http://schemas.microsoft.com/office/drawing/2014/main" id="{BBABEDBF-A4FD-44D4-B255-A6E0857B822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377" t="40891" b="26667"/>
              <a:stretch/>
            </p:blipFill>
            <p:spPr>
              <a:xfrm>
                <a:off x="3962400" y="3257195"/>
                <a:ext cx="3245272" cy="3337280"/>
              </a:xfrm>
              <a:prstGeom prst="rect">
                <a:avLst/>
              </a:prstGeom>
            </p:spPr>
          </p:pic>
          <p:sp>
            <p:nvSpPr>
              <p:cNvPr id="119" name="Oval 118">
                <a:extLst>
                  <a:ext uri="{FF2B5EF4-FFF2-40B4-BE49-F238E27FC236}">
                    <a16:creationId xmlns:a16="http://schemas.microsoft.com/office/drawing/2014/main" id="{49C3FABA-3A5D-4FAE-A099-84F259C4BB4A}"/>
                  </a:ext>
                </a:extLst>
              </p:cNvPr>
              <p:cNvSpPr/>
              <p:nvPr/>
            </p:nvSpPr>
            <p:spPr>
              <a:xfrm>
                <a:off x="5029200" y="4625975"/>
                <a:ext cx="990600" cy="990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8"/>
              </a:p>
            </p:txBody>
          </p:sp>
        </p:grpSp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6C318C32-1D60-4722-B751-4230C3B87F7C}"/>
                </a:ext>
              </a:extLst>
            </p:cNvPr>
            <p:cNvGrpSpPr/>
            <p:nvPr/>
          </p:nvGrpSpPr>
          <p:grpSpPr>
            <a:xfrm>
              <a:off x="112156" y="5643176"/>
              <a:ext cx="252866" cy="624346"/>
              <a:chOff x="2944800" y="7755468"/>
              <a:chExt cx="384557" cy="949503"/>
            </a:xfrm>
          </p:grpSpPr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E5461204-8B97-41E4-96AD-7BCC43AFFF4D}"/>
                  </a:ext>
                </a:extLst>
              </p:cNvPr>
              <p:cNvSpPr/>
              <p:nvPr/>
            </p:nvSpPr>
            <p:spPr>
              <a:xfrm flipV="1">
                <a:off x="2944800" y="7811739"/>
                <a:ext cx="179917" cy="893232"/>
              </a:xfrm>
              <a:custGeom>
                <a:avLst/>
                <a:gdLst>
                  <a:gd name="connsiteX0" fmla="*/ 0 w 179916"/>
                  <a:gd name="connsiteY0" fmla="*/ 154517 h 893234"/>
                  <a:gd name="connsiteX1" fmla="*/ 55033 w 179916"/>
                  <a:gd name="connsiteY1" fmla="*/ 891117 h 893234"/>
                  <a:gd name="connsiteX2" fmla="*/ 120650 w 179916"/>
                  <a:gd name="connsiteY2" fmla="*/ 893234 h 893234"/>
                  <a:gd name="connsiteX3" fmla="*/ 179916 w 179916"/>
                  <a:gd name="connsiteY3" fmla="*/ 146050 h 893234"/>
                  <a:gd name="connsiteX4" fmla="*/ 86783 w 179916"/>
                  <a:gd name="connsiteY4" fmla="*/ 0 h 893234"/>
                  <a:gd name="connsiteX5" fmla="*/ 0 w 179916"/>
                  <a:gd name="connsiteY5" fmla="*/ 154517 h 893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9916" h="893234">
                    <a:moveTo>
                      <a:pt x="0" y="154517"/>
                    </a:moveTo>
                    <a:lnTo>
                      <a:pt x="55033" y="891117"/>
                    </a:lnTo>
                    <a:lnTo>
                      <a:pt x="120650" y="893234"/>
                    </a:lnTo>
                    <a:lnTo>
                      <a:pt x="179916" y="146050"/>
                    </a:lnTo>
                    <a:lnTo>
                      <a:pt x="86783" y="0"/>
                    </a:lnTo>
                    <a:lnTo>
                      <a:pt x="0" y="154517"/>
                    </a:lnTo>
                    <a:close/>
                  </a:path>
                </a:pathLst>
              </a:custGeom>
              <a:solidFill>
                <a:srgbClr val="D8071B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8"/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ADC0D97A-C10C-4847-A5AF-28E36F8904E6}"/>
                  </a:ext>
                </a:extLst>
              </p:cNvPr>
              <p:cNvSpPr/>
              <p:nvPr/>
            </p:nvSpPr>
            <p:spPr>
              <a:xfrm rot="16475032">
                <a:off x="2891958" y="8043405"/>
                <a:ext cx="581850" cy="292949"/>
              </a:xfrm>
              <a:custGeom>
                <a:avLst/>
                <a:gdLst>
                  <a:gd name="connsiteX0" fmla="*/ 67733 w 569383"/>
                  <a:gd name="connsiteY0" fmla="*/ 165100 h 395817"/>
                  <a:gd name="connsiteX1" fmla="*/ 535517 w 569383"/>
                  <a:gd name="connsiteY1" fmla="*/ 0 h 395817"/>
                  <a:gd name="connsiteX2" fmla="*/ 569383 w 569383"/>
                  <a:gd name="connsiteY2" fmla="*/ 63500 h 395817"/>
                  <a:gd name="connsiteX3" fmla="*/ 203200 w 569383"/>
                  <a:gd name="connsiteY3" fmla="*/ 395817 h 395817"/>
                  <a:gd name="connsiteX4" fmla="*/ 0 w 569383"/>
                  <a:gd name="connsiteY4" fmla="*/ 351367 h 395817"/>
                  <a:gd name="connsiteX5" fmla="*/ 67733 w 569383"/>
                  <a:gd name="connsiteY5" fmla="*/ 165100 h 395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9383" h="395817">
                    <a:moveTo>
                      <a:pt x="67733" y="165100"/>
                    </a:moveTo>
                    <a:lnTo>
                      <a:pt x="535517" y="0"/>
                    </a:lnTo>
                    <a:lnTo>
                      <a:pt x="569383" y="63500"/>
                    </a:lnTo>
                    <a:lnTo>
                      <a:pt x="203200" y="395817"/>
                    </a:lnTo>
                    <a:lnTo>
                      <a:pt x="0" y="351367"/>
                    </a:lnTo>
                    <a:lnTo>
                      <a:pt x="67733" y="165100"/>
                    </a:lnTo>
                    <a:close/>
                  </a:path>
                </a:pathLst>
              </a:custGeom>
              <a:solidFill>
                <a:srgbClr val="0955A0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8" dirty="0"/>
              </a:p>
            </p:txBody>
          </p:sp>
          <p:sp>
            <p:nvSpPr>
              <p:cNvPr id="117" name="Oval 116">
                <a:extLst>
                  <a:ext uri="{FF2B5EF4-FFF2-40B4-BE49-F238E27FC236}">
                    <a16:creationId xmlns:a16="http://schemas.microsoft.com/office/drawing/2014/main" id="{22060151-21E6-44A8-8EB3-ED3CF75F6F4E}"/>
                  </a:ext>
                </a:extLst>
              </p:cNvPr>
              <p:cNvSpPr/>
              <p:nvPr/>
            </p:nvSpPr>
            <p:spPr>
              <a:xfrm>
                <a:off x="2956983" y="7755468"/>
                <a:ext cx="152400" cy="152400"/>
              </a:xfrm>
              <a:prstGeom prst="ellipse">
                <a:avLst/>
              </a:prstGeom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8"/>
              </a:p>
            </p:txBody>
          </p:sp>
        </p:grpSp>
      </p:grpSp>
      <p:sp>
        <p:nvSpPr>
          <p:cNvPr id="125" name="Rectangle: Rounded Corners 124">
            <a:extLst>
              <a:ext uri="{FF2B5EF4-FFF2-40B4-BE49-F238E27FC236}">
                <a16:creationId xmlns:a16="http://schemas.microsoft.com/office/drawing/2014/main" id="{0120AC53-E793-4810-BBB0-D52E5752C7D5}"/>
              </a:ext>
            </a:extLst>
          </p:cNvPr>
          <p:cNvSpPr/>
          <p:nvPr/>
        </p:nvSpPr>
        <p:spPr>
          <a:xfrm>
            <a:off x="530714" y="1643177"/>
            <a:ext cx="2501789" cy="620226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 </a:t>
            </a:r>
            <a:r>
              <a:rPr lang="en-US" sz="24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4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15 </a:t>
            </a:r>
            <a:r>
              <a:rPr lang="en-US" sz="24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phút</a:t>
            </a:r>
            <a:endParaRPr lang="en-US" sz="2400" b="1" dirty="0">
              <a:solidFill>
                <a:srgbClr val="000066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id="{A953D9F3-CEC2-4CA8-A9BA-254232B68BD1}"/>
              </a:ext>
            </a:extLst>
          </p:cNvPr>
          <p:cNvSpPr/>
          <p:nvPr/>
        </p:nvSpPr>
        <p:spPr>
          <a:xfrm>
            <a:off x="3466645" y="1645920"/>
            <a:ext cx="2343312" cy="617483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 </a:t>
            </a:r>
            <a:r>
              <a:rPr lang="en-US" sz="24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4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rưỡi</a:t>
            </a:r>
            <a:endParaRPr lang="en-US" sz="2400" b="1" dirty="0">
              <a:solidFill>
                <a:srgbClr val="000066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27" name="Rectangle: Rounded Corners 126">
            <a:extLst>
              <a:ext uri="{FF2B5EF4-FFF2-40B4-BE49-F238E27FC236}">
                <a16:creationId xmlns:a16="http://schemas.microsoft.com/office/drawing/2014/main" id="{377E3ADF-F550-471D-90AA-816C274A1900}"/>
              </a:ext>
            </a:extLst>
          </p:cNvPr>
          <p:cNvSpPr/>
          <p:nvPr/>
        </p:nvSpPr>
        <p:spPr>
          <a:xfrm>
            <a:off x="6310167" y="1639579"/>
            <a:ext cx="2501789" cy="617483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11 </a:t>
            </a:r>
            <a:r>
              <a:rPr lang="en-US" sz="24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4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15 </a:t>
            </a:r>
            <a:r>
              <a:rPr lang="en-US" sz="24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phút</a:t>
            </a:r>
            <a:endParaRPr lang="en-US" sz="2400" b="1" dirty="0">
              <a:solidFill>
                <a:srgbClr val="000066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28" name="Rectangle: Rounded Corners 127">
            <a:extLst>
              <a:ext uri="{FF2B5EF4-FFF2-40B4-BE49-F238E27FC236}">
                <a16:creationId xmlns:a16="http://schemas.microsoft.com/office/drawing/2014/main" id="{C0849725-0286-45AE-88A7-E23AF67B9DC6}"/>
              </a:ext>
            </a:extLst>
          </p:cNvPr>
          <p:cNvSpPr/>
          <p:nvPr/>
        </p:nvSpPr>
        <p:spPr>
          <a:xfrm>
            <a:off x="9312166" y="1639579"/>
            <a:ext cx="2501789" cy="617483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12 </a:t>
            </a:r>
            <a:r>
              <a:rPr lang="en-US" sz="24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4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30 </a:t>
            </a:r>
            <a:r>
              <a:rPr lang="en-US" sz="24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phút</a:t>
            </a:r>
            <a:endParaRPr lang="en-US" sz="2400" b="1" dirty="0">
              <a:solidFill>
                <a:srgbClr val="000066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27DD67D-9406-42CD-9BFB-18E7BB66491D}"/>
              </a:ext>
            </a:extLst>
          </p:cNvPr>
          <p:cNvSpPr txBox="1"/>
          <p:nvPr/>
        </p:nvSpPr>
        <p:spPr>
          <a:xfrm>
            <a:off x="1041009" y="654975"/>
            <a:ext cx="9537895" cy="7162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AutoNum type="alphaLcPeriod"/>
            </a:pP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smtClean="0">
                <a:latin typeface="UTM Avo" panose="02040603050506020204" pitchFamily="18" charset="0"/>
                <a:cs typeface="Arial" panose="020B0604020202020204" pitchFamily="34" charset="0"/>
              </a:rPr>
              <a:t>4 giờ 15 phút, 5 giờ rưỡi, 11 giờ 15 phút, 12 giờ 30 phút.</a:t>
            </a:r>
          </a:p>
        </p:txBody>
      </p:sp>
    </p:spTree>
    <p:extLst>
      <p:ext uri="{BB962C8B-B14F-4D97-AF65-F5344CB8AC3E}">
        <p14:creationId xmlns:p14="http://schemas.microsoft.com/office/powerpoint/2010/main" val="30418831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" grpId="0" animBg="1"/>
      <p:bldP spid="126" grpId="0" animBg="1"/>
      <p:bldP spid="127" grpId="0" animBg="1"/>
      <p:bldP spid="12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: Single Corner Rounded 24">
            <a:extLst>
              <a:ext uri="{FF2B5EF4-FFF2-40B4-BE49-F238E27FC236}">
                <a16:creationId xmlns:a16="http://schemas.microsoft.com/office/drawing/2014/main" id="{31DFBE02-919F-4582-83F3-A1F6342EF64A}"/>
              </a:ext>
            </a:extLst>
          </p:cNvPr>
          <p:cNvSpPr/>
          <p:nvPr/>
        </p:nvSpPr>
        <p:spPr>
          <a:xfrm>
            <a:off x="0" y="0"/>
            <a:ext cx="12192000" cy="6460626"/>
          </a:xfrm>
          <a:prstGeom prst="round1Rect">
            <a:avLst>
              <a:gd name="adj" fmla="val 383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9933"/>
              </a:solidFill>
              <a:latin typeface="UTM Avo" panose="02040603050506020204" pitchFamily="18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762107E8-FB2E-4266-B165-BA2AA93BAE7E}"/>
              </a:ext>
            </a:extLst>
          </p:cNvPr>
          <p:cNvSpPr/>
          <p:nvPr/>
        </p:nvSpPr>
        <p:spPr>
          <a:xfrm>
            <a:off x="463444" y="586125"/>
            <a:ext cx="11520041" cy="5671458"/>
          </a:xfrm>
          <a:prstGeom prst="roundRect">
            <a:avLst>
              <a:gd name="adj" fmla="val 9715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latin typeface="UTM Avo" panose="02040603050506020204" pitchFamily="18" charset="0"/>
              </a:rPr>
              <a:t>z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E3B2963-7DF5-431A-BB13-3F93C8662832}"/>
              </a:ext>
            </a:extLst>
          </p:cNvPr>
          <p:cNvGrpSpPr/>
          <p:nvPr/>
        </p:nvGrpSpPr>
        <p:grpSpPr>
          <a:xfrm>
            <a:off x="1233403" y="144705"/>
            <a:ext cx="9725194" cy="627224"/>
            <a:chOff x="1693121" y="130495"/>
            <a:chExt cx="8541385" cy="674946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8F4165CF-E7DF-40BC-BDA6-9647A109D89D}"/>
                </a:ext>
              </a:extLst>
            </p:cNvPr>
            <p:cNvSpPr/>
            <p:nvPr/>
          </p:nvSpPr>
          <p:spPr>
            <a:xfrm>
              <a:off x="1917020" y="130495"/>
              <a:ext cx="8317486" cy="674946"/>
            </a:xfrm>
            <a:prstGeom prst="roundRect">
              <a:avLst>
                <a:gd name="adj" fmla="val 47434"/>
              </a:avLst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 Quay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kim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trên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mặt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đồng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hồ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để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đồng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hồ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chỉ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50884F5B-A5D1-43BB-A463-8D23C66ADE89}"/>
                </a:ext>
              </a:extLst>
            </p:cNvPr>
            <p:cNvSpPr/>
            <p:nvPr/>
          </p:nvSpPr>
          <p:spPr>
            <a:xfrm>
              <a:off x="1693121" y="165675"/>
              <a:ext cx="771439" cy="639766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0B1E269B-2238-45C9-B3B6-7B8FE69E58E0}"/>
              </a:ext>
            </a:extLst>
          </p:cNvPr>
          <p:cNvGrpSpPr/>
          <p:nvPr/>
        </p:nvGrpSpPr>
        <p:grpSpPr>
          <a:xfrm>
            <a:off x="748477" y="2491331"/>
            <a:ext cx="2026020" cy="2006573"/>
            <a:chOff x="-988484" y="4467071"/>
            <a:chExt cx="2405057" cy="2473243"/>
          </a:xfrm>
        </p:grpSpPr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53A0DBF7-E308-4C15-BAEE-85FB6E60EC23}"/>
                </a:ext>
              </a:extLst>
            </p:cNvPr>
            <p:cNvGrpSpPr/>
            <p:nvPr/>
          </p:nvGrpSpPr>
          <p:grpSpPr>
            <a:xfrm>
              <a:off x="-988484" y="4467071"/>
              <a:ext cx="2405057" cy="2473243"/>
              <a:chOff x="3962400" y="3257195"/>
              <a:chExt cx="3245272" cy="3337280"/>
            </a:xfrm>
          </p:grpSpPr>
          <p:pic>
            <p:nvPicPr>
              <p:cNvPr id="109" name="Picture 108">
                <a:extLst>
                  <a:ext uri="{FF2B5EF4-FFF2-40B4-BE49-F238E27FC236}">
                    <a16:creationId xmlns:a16="http://schemas.microsoft.com/office/drawing/2014/main" id="{7DB13331-9F9D-49F0-B01A-284BDE1BD34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377" t="40891" b="26667"/>
              <a:stretch/>
            </p:blipFill>
            <p:spPr>
              <a:xfrm>
                <a:off x="3962400" y="3257195"/>
                <a:ext cx="3245272" cy="3337280"/>
              </a:xfrm>
              <a:prstGeom prst="rect">
                <a:avLst/>
              </a:prstGeom>
            </p:spPr>
          </p:pic>
          <p:sp>
            <p:nvSpPr>
              <p:cNvPr id="110" name="Oval 109">
                <a:extLst>
                  <a:ext uri="{FF2B5EF4-FFF2-40B4-BE49-F238E27FC236}">
                    <a16:creationId xmlns:a16="http://schemas.microsoft.com/office/drawing/2014/main" id="{5870A59C-8DA8-4A39-9771-6582981B3B9D}"/>
                  </a:ext>
                </a:extLst>
              </p:cNvPr>
              <p:cNvSpPr/>
              <p:nvPr/>
            </p:nvSpPr>
            <p:spPr>
              <a:xfrm>
                <a:off x="5029200" y="4625975"/>
                <a:ext cx="990600" cy="990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8">
                  <a:latin typeface="UTM Avo" panose="02040603050506020204" pitchFamily="18" charset="0"/>
                </a:endParaRPr>
              </a:p>
            </p:txBody>
          </p:sp>
        </p:grpSp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413D8993-BBCB-457C-A458-F36BE1541C8D}"/>
                </a:ext>
              </a:extLst>
            </p:cNvPr>
            <p:cNvGrpSpPr/>
            <p:nvPr/>
          </p:nvGrpSpPr>
          <p:grpSpPr>
            <a:xfrm>
              <a:off x="101533" y="5428173"/>
              <a:ext cx="399145" cy="863299"/>
              <a:chOff x="2928651" y="7428505"/>
              <a:chExt cx="607018" cy="1312904"/>
            </a:xfrm>
          </p:grpSpPr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6D5C6B0F-BA2E-401B-8716-5E77BD88837B}"/>
                  </a:ext>
                </a:extLst>
              </p:cNvPr>
              <p:cNvSpPr/>
              <p:nvPr/>
            </p:nvSpPr>
            <p:spPr>
              <a:xfrm rot="10800000">
                <a:off x="2928651" y="7813948"/>
                <a:ext cx="173276" cy="927461"/>
              </a:xfrm>
              <a:custGeom>
                <a:avLst/>
                <a:gdLst>
                  <a:gd name="connsiteX0" fmla="*/ 0 w 179916"/>
                  <a:gd name="connsiteY0" fmla="*/ 154517 h 893234"/>
                  <a:gd name="connsiteX1" fmla="*/ 55033 w 179916"/>
                  <a:gd name="connsiteY1" fmla="*/ 891117 h 893234"/>
                  <a:gd name="connsiteX2" fmla="*/ 120650 w 179916"/>
                  <a:gd name="connsiteY2" fmla="*/ 893234 h 893234"/>
                  <a:gd name="connsiteX3" fmla="*/ 179916 w 179916"/>
                  <a:gd name="connsiteY3" fmla="*/ 146050 h 893234"/>
                  <a:gd name="connsiteX4" fmla="*/ 86783 w 179916"/>
                  <a:gd name="connsiteY4" fmla="*/ 0 h 893234"/>
                  <a:gd name="connsiteX5" fmla="*/ 0 w 179916"/>
                  <a:gd name="connsiteY5" fmla="*/ 154517 h 893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9916" h="893234">
                    <a:moveTo>
                      <a:pt x="0" y="154517"/>
                    </a:moveTo>
                    <a:lnTo>
                      <a:pt x="55033" y="891117"/>
                    </a:lnTo>
                    <a:lnTo>
                      <a:pt x="120650" y="893234"/>
                    </a:lnTo>
                    <a:lnTo>
                      <a:pt x="179916" y="146050"/>
                    </a:lnTo>
                    <a:lnTo>
                      <a:pt x="86783" y="0"/>
                    </a:lnTo>
                    <a:lnTo>
                      <a:pt x="0" y="154517"/>
                    </a:lnTo>
                    <a:close/>
                  </a:path>
                </a:pathLst>
              </a:custGeom>
              <a:solidFill>
                <a:srgbClr val="D8071B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8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40A5CC0C-F286-4A0A-B10C-85035B19BA63}"/>
                  </a:ext>
                </a:extLst>
              </p:cNvPr>
              <p:cNvSpPr/>
              <p:nvPr/>
            </p:nvSpPr>
            <p:spPr>
              <a:xfrm rot="9575539">
                <a:off x="2987296" y="7428505"/>
                <a:ext cx="548373" cy="299456"/>
              </a:xfrm>
              <a:custGeom>
                <a:avLst/>
                <a:gdLst>
                  <a:gd name="connsiteX0" fmla="*/ 67733 w 569383"/>
                  <a:gd name="connsiteY0" fmla="*/ 165100 h 395817"/>
                  <a:gd name="connsiteX1" fmla="*/ 535517 w 569383"/>
                  <a:gd name="connsiteY1" fmla="*/ 0 h 395817"/>
                  <a:gd name="connsiteX2" fmla="*/ 569383 w 569383"/>
                  <a:gd name="connsiteY2" fmla="*/ 63500 h 395817"/>
                  <a:gd name="connsiteX3" fmla="*/ 203200 w 569383"/>
                  <a:gd name="connsiteY3" fmla="*/ 395817 h 395817"/>
                  <a:gd name="connsiteX4" fmla="*/ 0 w 569383"/>
                  <a:gd name="connsiteY4" fmla="*/ 351367 h 395817"/>
                  <a:gd name="connsiteX5" fmla="*/ 67733 w 569383"/>
                  <a:gd name="connsiteY5" fmla="*/ 165100 h 395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9383" h="395817">
                    <a:moveTo>
                      <a:pt x="67733" y="165100"/>
                    </a:moveTo>
                    <a:lnTo>
                      <a:pt x="535517" y="0"/>
                    </a:lnTo>
                    <a:lnTo>
                      <a:pt x="569383" y="63500"/>
                    </a:lnTo>
                    <a:lnTo>
                      <a:pt x="203200" y="395817"/>
                    </a:lnTo>
                    <a:lnTo>
                      <a:pt x="0" y="351367"/>
                    </a:lnTo>
                    <a:lnTo>
                      <a:pt x="67733" y="165100"/>
                    </a:lnTo>
                    <a:close/>
                  </a:path>
                </a:pathLst>
              </a:custGeom>
              <a:solidFill>
                <a:srgbClr val="0955A0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8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08" name="Oval 107">
                <a:extLst>
                  <a:ext uri="{FF2B5EF4-FFF2-40B4-BE49-F238E27FC236}">
                    <a16:creationId xmlns:a16="http://schemas.microsoft.com/office/drawing/2014/main" id="{721879B1-4570-4D1A-87E7-15D292E30907}"/>
                  </a:ext>
                </a:extLst>
              </p:cNvPr>
              <p:cNvSpPr/>
              <p:nvPr/>
            </p:nvSpPr>
            <p:spPr>
              <a:xfrm>
                <a:off x="2956983" y="7755468"/>
                <a:ext cx="152400" cy="152400"/>
              </a:xfrm>
              <a:prstGeom prst="ellipse">
                <a:avLst/>
              </a:prstGeom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8">
                  <a:latin typeface="UTM Avo" panose="02040603050506020204" pitchFamily="18" charset="0"/>
                </a:endParaRPr>
              </a:p>
            </p:txBody>
          </p:sp>
        </p:grp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91CFEB38-A24F-493B-A48D-FB3245480285}"/>
              </a:ext>
            </a:extLst>
          </p:cNvPr>
          <p:cNvGrpSpPr/>
          <p:nvPr/>
        </p:nvGrpSpPr>
        <p:grpSpPr>
          <a:xfrm>
            <a:off x="3462657" y="2491331"/>
            <a:ext cx="2026020" cy="2006573"/>
            <a:chOff x="-988484" y="4443804"/>
            <a:chExt cx="2405057" cy="2473243"/>
          </a:xfrm>
        </p:grpSpPr>
        <p:grpSp>
          <p:nvGrpSpPr>
            <p:cNvPr id="113" name="Group 112">
              <a:extLst>
                <a:ext uri="{FF2B5EF4-FFF2-40B4-BE49-F238E27FC236}">
                  <a16:creationId xmlns:a16="http://schemas.microsoft.com/office/drawing/2014/main" id="{788E52F7-CD77-43BC-9742-4E1CD5F98617}"/>
                </a:ext>
              </a:extLst>
            </p:cNvPr>
            <p:cNvGrpSpPr/>
            <p:nvPr/>
          </p:nvGrpSpPr>
          <p:grpSpPr>
            <a:xfrm>
              <a:off x="-988484" y="4443804"/>
              <a:ext cx="2405057" cy="2473243"/>
              <a:chOff x="3962400" y="3225799"/>
              <a:chExt cx="3245272" cy="3337280"/>
            </a:xfrm>
          </p:grpSpPr>
          <p:pic>
            <p:nvPicPr>
              <p:cNvPr id="118" name="Picture 117">
                <a:extLst>
                  <a:ext uri="{FF2B5EF4-FFF2-40B4-BE49-F238E27FC236}">
                    <a16:creationId xmlns:a16="http://schemas.microsoft.com/office/drawing/2014/main" id="{BBABEDBF-A4FD-44D4-B255-A6E0857B822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377" t="40891" b="26667"/>
              <a:stretch/>
            </p:blipFill>
            <p:spPr>
              <a:xfrm>
                <a:off x="3962400" y="3225799"/>
                <a:ext cx="3245272" cy="3337280"/>
              </a:xfrm>
              <a:prstGeom prst="rect">
                <a:avLst/>
              </a:prstGeom>
            </p:spPr>
          </p:pic>
          <p:sp>
            <p:nvSpPr>
              <p:cNvPr id="119" name="Oval 118">
                <a:extLst>
                  <a:ext uri="{FF2B5EF4-FFF2-40B4-BE49-F238E27FC236}">
                    <a16:creationId xmlns:a16="http://schemas.microsoft.com/office/drawing/2014/main" id="{49C3FABA-3A5D-4FAE-A099-84F259C4BB4A}"/>
                  </a:ext>
                </a:extLst>
              </p:cNvPr>
              <p:cNvSpPr/>
              <p:nvPr/>
            </p:nvSpPr>
            <p:spPr>
              <a:xfrm>
                <a:off x="5029200" y="4579892"/>
                <a:ext cx="990601" cy="990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8" dirty="0">
                  <a:latin typeface="UTM Avo" panose="02040603050506020204" pitchFamily="18" charset="0"/>
                </a:endParaRPr>
              </a:p>
            </p:txBody>
          </p:sp>
        </p:grpSp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6C318C32-1D60-4722-B751-4230C3B87F7C}"/>
                </a:ext>
              </a:extLst>
            </p:cNvPr>
            <p:cNvGrpSpPr/>
            <p:nvPr/>
          </p:nvGrpSpPr>
          <p:grpSpPr>
            <a:xfrm>
              <a:off x="120171" y="5503148"/>
              <a:ext cx="618517" cy="240242"/>
              <a:chOff x="2956983" y="7542509"/>
              <a:chExt cx="940635" cy="365359"/>
            </a:xfrm>
          </p:grpSpPr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E5461204-8B97-41E4-96AD-7BCC43AFFF4D}"/>
                  </a:ext>
                </a:extLst>
              </p:cNvPr>
              <p:cNvSpPr/>
              <p:nvPr/>
            </p:nvSpPr>
            <p:spPr>
              <a:xfrm rot="15923447" flipV="1">
                <a:off x="3374080" y="7374580"/>
                <a:ext cx="186811" cy="860265"/>
              </a:xfrm>
              <a:custGeom>
                <a:avLst/>
                <a:gdLst>
                  <a:gd name="connsiteX0" fmla="*/ 0 w 179916"/>
                  <a:gd name="connsiteY0" fmla="*/ 154517 h 893234"/>
                  <a:gd name="connsiteX1" fmla="*/ 55033 w 179916"/>
                  <a:gd name="connsiteY1" fmla="*/ 891117 h 893234"/>
                  <a:gd name="connsiteX2" fmla="*/ 120650 w 179916"/>
                  <a:gd name="connsiteY2" fmla="*/ 893234 h 893234"/>
                  <a:gd name="connsiteX3" fmla="*/ 179916 w 179916"/>
                  <a:gd name="connsiteY3" fmla="*/ 146050 h 893234"/>
                  <a:gd name="connsiteX4" fmla="*/ 86783 w 179916"/>
                  <a:gd name="connsiteY4" fmla="*/ 0 h 893234"/>
                  <a:gd name="connsiteX5" fmla="*/ 0 w 179916"/>
                  <a:gd name="connsiteY5" fmla="*/ 154517 h 893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9916" h="893234">
                    <a:moveTo>
                      <a:pt x="0" y="154517"/>
                    </a:moveTo>
                    <a:lnTo>
                      <a:pt x="55033" y="891117"/>
                    </a:lnTo>
                    <a:lnTo>
                      <a:pt x="120650" y="893234"/>
                    </a:lnTo>
                    <a:lnTo>
                      <a:pt x="179916" y="146050"/>
                    </a:lnTo>
                    <a:lnTo>
                      <a:pt x="86783" y="0"/>
                    </a:lnTo>
                    <a:lnTo>
                      <a:pt x="0" y="154517"/>
                    </a:lnTo>
                    <a:close/>
                  </a:path>
                </a:pathLst>
              </a:custGeom>
              <a:solidFill>
                <a:srgbClr val="D8071B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8">
                  <a:latin typeface="UTM Avo" panose="02040603050506020204" pitchFamily="18" charset="0"/>
                </a:endParaRPr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ADC0D97A-C10C-4847-A5AF-28E36F8904E6}"/>
                  </a:ext>
                </a:extLst>
              </p:cNvPr>
              <p:cNvSpPr/>
              <p:nvPr/>
            </p:nvSpPr>
            <p:spPr>
              <a:xfrm rot="10800000">
                <a:off x="2997997" y="7542509"/>
                <a:ext cx="616755" cy="326489"/>
              </a:xfrm>
              <a:custGeom>
                <a:avLst/>
                <a:gdLst>
                  <a:gd name="connsiteX0" fmla="*/ 67733 w 569383"/>
                  <a:gd name="connsiteY0" fmla="*/ 165100 h 395817"/>
                  <a:gd name="connsiteX1" fmla="*/ 535517 w 569383"/>
                  <a:gd name="connsiteY1" fmla="*/ 0 h 395817"/>
                  <a:gd name="connsiteX2" fmla="*/ 569383 w 569383"/>
                  <a:gd name="connsiteY2" fmla="*/ 63500 h 395817"/>
                  <a:gd name="connsiteX3" fmla="*/ 203200 w 569383"/>
                  <a:gd name="connsiteY3" fmla="*/ 395817 h 395817"/>
                  <a:gd name="connsiteX4" fmla="*/ 0 w 569383"/>
                  <a:gd name="connsiteY4" fmla="*/ 351367 h 395817"/>
                  <a:gd name="connsiteX5" fmla="*/ 67733 w 569383"/>
                  <a:gd name="connsiteY5" fmla="*/ 165100 h 395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9383" h="395817">
                    <a:moveTo>
                      <a:pt x="67733" y="165100"/>
                    </a:moveTo>
                    <a:lnTo>
                      <a:pt x="535517" y="0"/>
                    </a:lnTo>
                    <a:lnTo>
                      <a:pt x="569383" y="63500"/>
                    </a:lnTo>
                    <a:lnTo>
                      <a:pt x="203200" y="395817"/>
                    </a:lnTo>
                    <a:lnTo>
                      <a:pt x="0" y="351367"/>
                    </a:lnTo>
                    <a:lnTo>
                      <a:pt x="67733" y="165100"/>
                    </a:lnTo>
                    <a:close/>
                  </a:path>
                </a:pathLst>
              </a:custGeom>
              <a:solidFill>
                <a:srgbClr val="0955A0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8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17" name="Oval 116">
                <a:extLst>
                  <a:ext uri="{FF2B5EF4-FFF2-40B4-BE49-F238E27FC236}">
                    <a16:creationId xmlns:a16="http://schemas.microsoft.com/office/drawing/2014/main" id="{22060151-21E6-44A8-8EB3-ED3CF75F6F4E}"/>
                  </a:ext>
                </a:extLst>
              </p:cNvPr>
              <p:cNvSpPr/>
              <p:nvPr/>
            </p:nvSpPr>
            <p:spPr>
              <a:xfrm>
                <a:off x="2956983" y="7755468"/>
                <a:ext cx="152400" cy="152400"/>
              </a:xfrm>
              <a:prstGeom prst="ellipse">
                <a:avLst/>
              </a:prstGeom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8">
                  <a:latin typeface="UTM Avo" panose="02040603050506020204" pitchFamily="18" charset="0"/>
                </a:endParaRPr>
              </a:p>
            </p:txBody>
          </p:sp>
        </p:grpSp>
      </p:grpSp>
      <p:sp>
        <p:nvSpPr>
          <p:cNvPr id="125" name="Rectangle: Rounded Corners 124">
            <a:extLst>
              <a:ext uri="{FF2B5EF4-FFF2-40B4-BE49-F238E27FC236}">
                <a16:creationId xmlns:a16="http://schemas.microsoft.com/office/drawing/2014/main" id="{0120AC53-E793-4810-BBB0-D52E5752C7D5}"/>
              </a:ext>
            </a:extLst>
          </p:cNvPr>
          <p:cNvSpPr/>
          <p:nvPr/>
        </p:nvSpPr>
        <p:spPr>
          <a:xfrm>
            <a:off x="530226" y="1713537"/>
            <a:ext cx="2272962" cy="560931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13 </a:t>
            </a:r>
            <a:r>
              <a:rPr lang="en-US" sz="24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4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rưỡi</a:t>
            </a:r>
            <a:endParaRPr lang="en-US" sz="2400" b="1" dirty="0">
              <a:solidFill>
                <a:srgbClr val="000066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id="{A953D9F3-CEC2-4CA8-A9BA-254232B68BD1}"/>
              </a:ext>
            </a:extLst>
          </p:cNvPr>
          <p:cNvSpPr/>
          <p:nvPr/>
        </p:nvSpPr>
        <p:spPr>
          <a:xfrm>
            <a:off x="3210699" y="1707746"/>
            <a:ext cx="2529936" cy="572511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14 </a:t>
            </a:r>
            <a:r>
              <a:rPr lang="en-US" sz="24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4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15 </a:t>
            </a:r>
            <a:r>
              <a:rPr lang="en-US" sz="24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phút</a:t>
            </a:r>
            <a:endParaRPr lang="en-US" sz="2400" b="1" dirty="0">
              <a:solidFill>
                <a:srgbClr val="000066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27" name="Rectangle: Rounded Corners 126">
            <a:extLst>
              <a:ext uri="{FF2B5EF4-FFF2-40B4-BE49-F238E27FC236}">
                <a16:creationId xmlns:a16="http://schemas.microsoft.com/office/drawing/2014/main" id="{377E3ADF-F550-471D-90AA-816C274A1900}"/>
              </a:ext>
            </a:extLst>
          </p:cNvPr>
          <p:cNvSpPr/>
          <p:nvPr/>
        </p:nvSpPr>
        <p:spPr>
          <a:xfrm>
            <a:off x="6223465" y="1690377"/>
            <a:ext cx="2529936" cy="572511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19 </a:t>
            </a:r>
            <a:r>
              <a:rPr lang="en-US" sz="24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4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15 </a:t>
            </a:r>
            <a:r>
              <a:rPr lang="en-US" sz="24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phút</a:t>
            </a:r>
            <a:endParaRPr lang="en-US" sz="2400" b="1" dirty="0">
              <a:solidFill>
                <a:srgbClr val="000066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28" name="Rectangle: Rounded Corners 127">
            <a:extLst>
              <a:ext uri="{FF2B5EF4-FFF2-40B4-BE49-F238E27FC236}">
                <a16:creationId xmlns:a16="http://schemas.microsoft.com/office/drawing/2014/main" id="{C0849725-0286-45AE-88A7-E23AF67B9DC6}"/>
              </a:ext>
            </a:extLst>
          </p:cNvPr>
          <p:cNvSpPr/>
          <p:nvPr/>
        </p:nvSpPr>
        <p:spPr>
          <a:xfrm>
            <a:off x="9236231" y="1714629"/>
            <a:ext cx="2529936" cy="560931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22 </a:t>
            </a:r>
            <a:r>
              <a:rPr lang="en-US" sz="24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4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30 </a:t>
            </a:r>
            <a:r>
              <a:rPr lang="en-US" sz="24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phút</a:t>
            </a:r>
            <a:endParaRPr lang="en-US" sz="2400" b="1" dirty="0">
              <a:solidFill>
                <a:srgbClr val="000066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40BEAC1B-6C96-4F79-A41D-18DB08ACEC9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692" b="62678" l="67389" r="97524">
                        <a14:foregroundMark x1="75513" y1="41727" x2="75513" y2="41727"/>
                        <a14:foregroundMark x1="73075" y1="43566" x2="85919" y2="56261"/>
                        <a14:foregroundMark x1="74855" y1="42699" x2="90909" y2="52272"/>
                        <a14:foregroundMark x1="79420" y1="39681" x2="93230" y2="49358"/>
                        <a14:foregroundMark x1="83095" y1="36282" x2="83095" y2="36282"/>
                        <a14:foregroundMark x1="83095" y1="36282" x2="90909" y2="39924"/>
                        <a14:foregroundMark x1="90909" y1="39924" x2="90909" y2="39924"/>
                        <a14:foregroundMark x1="86847" y1="37738" x2="86847" y2="37738"/>
                        <a14:foregroundMark x1="88356" y1="36524" x2="88356" y2="36524"/>
                        <a14:foregroundMark x1="84023" y1="36767" x2="84023" y2="36767"/>
                        <a14:foregroundMark x1="80928" y1="36524" x2="80387" y2="36524"/>
                        <a14:foregroundMark x1="78221" y1="37010" x2="73230" y2="50087"/>
                        <a14:foregroundMark x1="73230" y1="50087" x2="73230" y2="50087"/>
                        <a14:foregroundMark x1="71064" y1="42109" x2="70368" y2="50815"/>
                        <a14:foregroundMark x1="70368" y1="50815" x2="70522" y2="50954"/>
                        <a14:foregroundMark x1="68897" y1="45994" x2="69710" y2="50711"/>
                        <a14:foregroundMark x1="69710" y1="50711" x2="69710" y2="50711"/>
                        <a14:foregroundMark x1="70522" y1="46583" x2="70522" y2="46583"/>
                        <a14:foregroundMark x1="71721" y1="49011" x2="71721" y2="49011"/>
                        <a14:foregroundMark x1="72418" y1="46722" x2="74855" y2="53486"/>
                        <a14:foregroundMark x1="74855" y1="53486" x2="74855" y2="53486"/>
                        <a14:foregroundMark x1="86576" y1="37010" x2="74855" y2="53139"/>
                        <a14:foregroundMark x1="74855" y1="53139" x2="74855" y2="53139"/>
                        <a14:foregroundMark x1="86576" y1="39334" x2="79420" y2="56642"/>
                        <a14:foregroundMark x1="70638" y1="41381" x2="68627" y2="53243"/>
                        <a14:foregroundMark x1="68627" y1="53243" x2="71335" y2="56746"/>
                        <a14:foregroundMark x1="70638" y1="52758" x2="93075" y2="58828"/>
                        <a14:foregroundMark x1="93075" y1="58828" x2="93075" y2="58828"/>
                        <a14:foregroundMark x1="93075" y1="41242" x2="93075" y2="41242"/>
                        <a14:foregroundMark x1="93075" y1="41242" x2="93075" y2="41242"/>
                        <a14:foregroundMark x1="93075" y1="37634" x2="93075" y2="37634"/>
                        <a14:foregroundMark x1="92534" y1="40756" x2="93888" y2="56746"/>
                        <a14:foregroundMark x1="93888" y1="56746" x2="93888" y2="56746"/>
                        <a14:foregroundMark x1="89168" y1="49844" x2="89168" y2="49844"/>
                        <a14:foregroundMark x1="76325" y1="51786" x2="75938" y2="52411"/>
                        <a14:foregroundMark x1="70638" y1="52758" x2="77137" y2="60874"/>
                        <a14:foregroundMark x1="78337" y1="40548" x2="79304" y2="52168"/>
                        <a14:foregroundMark x1="79304" y1="52168" x2="79304" y2="52168"/>
                        <a14:foregroundMark x1="70909" y1="41242" x2="82669" y2="38224"/>
                        <a14:foregroundMark x1="79574" y1="39334" x2="82398" y2="48526"/>
                        <a14:foregroundMark x1="83636" y1="40166" x2="82824" y2="51786"/>
                        <a14:foregroundMark x1="72147" y1="44884" x2="77137" y2="55671"/>
                        <a14:foregroundMark x1="77137" y1="55671" x2="77137" y2="55671"/>
                        <a14:foregroundMark x1="81199" y1="39924" x2="78607" y2="55186"/>
                        <a14:foregroundMark x1="78607" y1="55186" x2="78607" y2="55186"/>
                        <a14:foregroundMark x1="73075" y1="40409" x2="72959" y2="55810"/>
                        <a14:foregroundMark x1="72959" y1="55810" x2="72959" y2="55810"/>
                        <a14:foregroundMark x1="73230" y1="44398" x2="87853" y2="48422"/>
                        <a14:foregroundMark x1="87853" y1="48422" x2="84410" y2="55636"/>
                        <a14:foregroundMark x1="84410" y1="55636" x2="82592" y2="51544"/>
                        <a14:foregroundMark x1="82592" y1="51544" x2="84294" y2="49011"/>
                        <a14:foregroundMark x1="86576" y1="40999" x2="90909" y2="56261"/>
                        <a14:foregroundMark x1="90909" y1="56261" x2="90909" y2="56261"/>
                        <a14:foregroundMark x1="67544" y1="47451" x2="67544" y2="47451"/>
                        <a14:foregroundMark x1="75126" y1="38224" x2="70522" y2="42213"/>
                        <a14:foregroundMark x1="70522" y1="42213" x2="70368" y2="42941"/>
                        <a14:foregroundMark x1="82012" y1="37738" x2="84449" y2="44537"/>
                        <a14:foregroundMark x1="90251" y1="40548" x2="93733" y2="54457"/>
                        <a14:foregroundMark x1="89710" y1="39924" x2="88356" y2="49497"/>
                        <a14:foregroundMark x1="87814" y1="40756" x2="95513" y2="50468"/>
                        <a14:foregroundMark x1="95513" y1="50468" x2="95513" y2="50468"/>
                        <a14:foregroundMark x1="79420" y1="37392" x2="87002" y2="40652"/>
                        <a14:foregroundMark x1="80116" y1="36039" x2="83366" y2="36039"/>
                        <a14:foregroundMark x1="80116" y1="35935" x2="71992" y2="40895"/>
                        <a14:foregroundMark x1="71992" y1="40895" x2="71992" y2="40895"/>
                        <a14:foregroundMark x1="73888" y1="44051" x2="78762" y2="54700"/>
                        <a14:foregroundMark x1="76209" y1="45751" x2="82012" y2="60388"/>
                        <a14:foregroundMark x1="82012" y1="60388" x2="82012" y2="60388"/>
                        <a14:foregroundMark x1="74855" y1="55428" x2="77950" y2="58932"/>
                        <a14:foregroundMark x1="77950" y1="58932" x2="85764" y2="59799"/>
                        <a14:foregroundMark x1="91721" y1="47693" x2="86306" y2="57856"/>
                        <a14:foregroundMark x1="86306" y1="57856" x2="86306" y2="57856"/>
                        <a14:foregroundMark x1="85648" y1="45612" x2="83636" y2="54839"/>
                        <a14:foregroundMark x1="83636" y1="54839" x2="83636" y2="54839"/>
                        <a14:foregroundMark x1="68201" y1="46722" x2="68201" y2="46722"/>
                        <a14:foregroundMark x1="69168" y1="44294" x2="69168" y2="44780"/>
                        <a14:foregroundMark x1="69439" y1="44051" x2="67427" y2="47936"/>
                        <a14:foregroundMark x1="67427" y1="47936" x2="67427" y2="47936"/>
                        <a14:foregroundMark x1="70251" y1="42213" x2="67814" y2="46583"/>
                        <a14:foregroundMark x1="67814" y1="46583" x2="67814" y2="46583"/>
                        <a14:foregroundMark x1="68627" y1="44294" x2="67544" y2="52758"/>
                        <a14:foregroundMark x1="67544" y1="52758" x2="67544" y2="52758"/>
                        <a14:foregroundMark x1="67930" y1="50225" x2="75513" y2="56989"/>
                        <a14:foregroundMark x1="75513" y1="56989" x2="82282" y2="59070"/>
                        <a14:foregroundMark x1="77950" y1="59070" x2="90368" y2="56642"/>
                        <a14:foregroundMark x1="90368" y1="56642" x2="90368" y2="56642"/>
                        <a14:foregroundMark x1="94700" y1="43913" x2="95242" y2="49983"/>
                        <a14:foregroundMark x1="95242" y1="49983" x2="95242" y2="49983"/>
                        <a14:foregroundMark x1="92534" y1="42213" x2="94545" y2="47451"/>
                        <a14:foregroundMark x1="94545" y1="47451" x2="94545" y2="47451"/>
                        <a14:foregroundMark x1="84990" y1="36039" x2="84990" y2="36039"/>
                        <a14:foregroundMark x1="84023" y1="36420" x2="90909" y2="39334"/>
                        <a14:foregroundMark x1="90909" y1="39334" x2="90909" y2="39334"/>
                        <a14:foregroundMark x1="80658" y1="36906" x2="75203" y2="38051"/>
                        <a14:foregroundMark x1="75203" y1="38051" x2="73501" y2="39438"/>
                        <a14:foregroundMark x1="67930" y1="53382" x2="74159" y2="59417"/>
                        <a14:foregroundMark x1="71605" y1="48630" x2="74429" y2="54596"/>
                        <a14:foregroundMark x1="71180" y1="49358" x2="73230" y2="54943"/>
                        <a14:foregroundMark x1="73230" y1="54943" x2="73230" y2="54943"/>
                        <a14:foregroundMark x1="68897" y1="55671" x2="74855" y2="59313"/>
                        <a14:foregroundMark x1="74855" y1="59313" x2="74855" y2="59313"/>
                        <a14:foregroundMark x1="72689" y1="59313" x2="72689" y2="59313"/>
                        <a14:foregroundMark x1="71335" y1="58099" x2="71335" y2="58099"/>
                        <a14:foregroundMark x1="79574" y1="60388" x2="79961" y2="60527"/>
                        <a14:foregroundMark x1="95513" y1="50815" x2="93501" y2="55082"/>
                        <a14:foregroundMark x1="93501" y1="55082" x2="93501" y2="55082"/>
                        <a14:foregroundMark x1="70368" y1="57475" x2="74584" y2="59313"/>
                        <a14:foregroundMark x1="73617" y1="59799" x2="73617" y2="59799"/>
                        <a14:foregroundMark x1="72689" y1="59313" x2="77253" y2="61013"/>
                        <a14:foregroundMark x1="77253" y1="61013" x2="77253" y2="61013"/>
                        <a14:foregroundMark x1="74855" y1="61256" x2="79420" y2="62227"/>
                        <a14:foregroundMark x1="94159" y1="41242" x2="96054" y2="45855"/>
                        <a14:foregroundMark x1="89014" y1="37496" x2="92689" y2="40062"/>
                        <a14:foregroundMark x1="69710" y1="40895" x2="69710" y2="40895"/>
                        <a14:foregroundMark x1="83095" y1="35935" x2="87389" y2="35935"/>
                        <a14:foregroundMark x1="84990" y1="36767" x2="89710" y2="38467"/>
                        <a14:foregroundMark x1="87002" y1="36524" x2="91876" y2="37496"/>
                        <a14:foregroundMark x1="96054" y1="44884" x2="97137" y2="48630"/>
                        <a14:foregroundMark x1="95629" y1="46098" x2="95783" y2="52515"/>
                        <a14:foregroundMark x1="95783" y1="52515" x2="95783" y2="52515"/>
                        <a14:foregroundMark x1="97253" y1="48630" x2="96325" y2="52411"/>
                        <a14:foregroundMark x1="96441" y1="47936" x2="96325" y2="54700"/>
                        <a14:foregroundMark x1="96325" y1="54700" x2="96325" y2="54700"/>
                        <a14:foregroundMark x1="80774" y1="62712" x2="89826" y2="60388"/>
                        <a14:foregroundMark x1="89826" y1="60388" x2="89826" y2="60388"/>
                        <a14:foregroundMark x1="78491" y1="62331" x2="86460" y2="61845"/>
                        <a14:foregroundMark x1="86460" y1="61845" x2="86460" y2="61845"/>
                        <a14:foregroundMark x1="76596" y1="36282" x2="76596" y2="36282"/>
                        <a14:foregroundMark x1="78878" y1="35796" x2="75126" y2="37634"/>
                        <a14:foregroundMark x1="81315" y1="35692" x2="74004" y2="37461"/>
                        <a14:foregroundMark x1="74004" y1="37461" x2="68008" y2="44051"/>
                        <a14:foregroundMark x1="68008" y1="44051" x2="67930" y2="44155"/>
                        <a14:foregroundMark x1="97137" y1="53972" x2="97137" y2="53972"/>
                        <a14:foregroundMark x1="97524" y1="51301" x2="96712" y2="53382"/>
                        <a14:foregroundMark x1="95783" y1="55428" x2="95783" y2="55428"/>
                        <a14:foregroundMark x1="96054" y1="55324" x2="96054" y2="55324"/>
                        <a14:foregroundMark x1="96054" y1="56053" x2="96054" y2="56053"/>
                        <a14:foregroundMark x1="94545" y1="57232" x2="97137" y2="56053"/>
                        <a14:foregroundMark x1="96596" y1="54596" x2="93617" y2="58203"/>
                        <a14:foregroundMark x1="93617" y1="58203" x2="93617" y2="58203"/>
                        <a14:foregroundMark x1="90251" y1="61117" x2="90251" y2="61117"/>
                        <a14:foregroundMark x1="90909" y1="60874" x2="90909" y2="60874"/>
                        <a14:foregroundMark x1="94971" y1="56746" x2="92418" y2="596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957" t="34520" b="35591"/>
          <a:stretch/>
        </p:blipFill>
        <p:spPr>
          <a:xfrm>
            <a:off x="6522300" y="2507083"/>
            <a:ext cx="1932266" cy="18920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8488303-62C7-4443-89DE-99EECC59610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7500" b="80417" l="59722" r="96875">
                        <a14:foregroundMark x1="73958" y1="54375" x2="75810" y2="69063"/>
                        <a14:foregroundMark x1="75810" y1="69063" x2="85069" y2="61771"/>
                        <a14:foregroundMark x1="85069" y1="61771" x2="72338" y2="56667"/>
                        <a14:foregroundMark x1="72338" y1="56667" x2="84259" y2="65938"/>
                        <a14:foregroundMark x1="84259" y1="65938" x2="75116" y2="62813"/>
                        <a14:foregroundMark x1="75116" y1="62813" x2="82870" y2="64688"/>
                        <a14:foregroundMark x1="82870" y1="64688" x2="71296" y2="67396"/>
                        <a14:foregroundMark x1="71296" y1="67396" x2="81250" y2="62813"/>
                        <a14:foregroundMark x1="81250" y1="62813" x2="78356" y2="69271"/>
                        <a14:foregroundMark x1="78356" y1="69271" x2="83218" y2="58854"/>
                        <a14:foregroundMark x1="83218" y1="58854" x2="73958" y2="66042"/>
                        <a14:foregroundMark x1="73958" y1="66042" x2="70949" y2="58854"/>
                        <a14:foregroundMark x1="70949" y1="58854" x2="78356" y2="67917"/>
                        <a14:foregroundMark x1="78356" y1="67917" x2="72569" y2="59583"/>
                        <a14:foregroundMark x1="72569" y1="59583" x2="78819" y2="68333"/>
                        <a14:foregroundMark x1="78819" y1="68333" x2="75347" y2="64896"/>
                        <a14:foregroundMark x1="75347" y1="64896" x2="81250" y2="63542"/>
                        <a14:foregroundMark x1="81250" y1="63542" x2="78009" y2="67813"/>
                        <a14:foregroundMark x1="78009" y1="67813" x2="69560" y2="60833"/>
                        <a14:foregroundMark x1="69560" y1="60833" x2="73264" y2="64479"/>
                        <a14:foregroundMark x1="73264" y1="64479" x2="61690" y2="64063"/>
                        <a14:foregroundMark x1="61690" y1="64063" x2="73032" y2="64063"/>
                        <a14:foregroundMark x1="73032" y1="64063" x2="72685" y2="69063"/>
                        <a14:foregroundMark x1="72685" y1="69063" x2="78704" y2="68125"/>
                        <a14:foregroundMark x1="78704" y1="68125" x2="81944" y2="73333"/>
                        <a14:foregroundMark x1="81944" y1="73333" x2="78472" y2="70833"/>
                        <a14:foregroundMark x1="78472" y1="70833" x2="77778" y2="73229"/>
                        <a14:foregroundMark x1="69329" y1="49583" x2="87269" y2="52292"/>
                        <a14:foregroundMark x1="87269" y1="52292" x2="94329" y2="55937"/>
                        <a14:foregroundMark x1="94329" y1="55937" x2="94792" y2="62813"/>
                        <a14:foregroundMark x1="94792" y1="62813" x2="91319" y2="71354"/>
                        <a14:foregroundMark x1="91319" y1="71354" x2="88889" y2="74896"/>
                        <a14:foregroundMark x1="88889" y1="74896" x2="84028" y2="78021"/>
                        <a14:foregroundMark x1="84028" y1="78021" x2="76968" y2="79167"/>
                        <a14:foregroundMark x1="74537" y1="48958" x2="82639" y2="49375"/>
                        <a14:foregroundMark x1="82639" y1="49375" x2="83449" y2="49792"/>
                        <a14:foregroundMark x1="86574" y1="49271" x2="74074" y2="47500"/>
                        <a14:foregroundMark x1="74074" y1="47500" x2="67940" y2="49167"/>
                        <a14:foregroundMark x1="67940" y1="49167" x2="66667" y2="50417"/>
                        <a14:foregroundMark x1="70255" y1="50208" x2="64236" y2="55313"/>
                        <a14:foregroundMark x1="64236" y1="55313" x2="61111" y2="62187"/>
                        <a14:foregroundMark x1="61111" y1="62187" x2="60648" y2="65729"/>
                        <a14:foregroundMark x1="60648" y1="65729" x2="62037" y2="68854"/>
                        <a14:foregroundMark x1="61458" y1="68542" x2="67824" y2="74896"/>
                        <a14:foregroundMark x1="67824" y1="74896" x2="73495" y2="77188"/>
                        <a14:foregroundMark x1="95833" y1="60833" x2="95949" y2="66667"/>
                        <a14:foregroundMark x1="96296" y1="60521" x2="96759" y2="64479"/>
                        <a14:foregroundMark x1="96759" y1="68646" x2="96875" y2="69167"/>
                        <a14:foregroundMark x1="95949" y1="67500" x2="95139" y2="71979"/>
                        <a14:foregroundMark x1="95139" y1="71979" x2="94444" y2="72813"/>
                        <a14:foregroundMark x1="76042" y1="80417" x2="79282" y2="80104"/>
                        <a14:foregroundMark x1="66782" y1="61771" x2="67477" y2="65625"/>
                        <a14:foregroundMark x1="78009" y1="71875" x2="80208" y2="76771"/>
                        <a14:foregroundMark x1="59722" y1="64167" x2="59722" y2="64167"/>
                        <a14:foregroundMark x1="59722" y1="63542" x2="59722" y2="63542"/>
                        <a14:foregroundMark x1="59722" y1="63229" x2="59722" y2="63229"/>
                        <a14:foregroundMark x1="78588" y1="53021" x2="78819" y2="69479"/>
                        <a14:foregroundMark x1="82176" y1="54688" x2="86343" y2="63958"/>
                        <a14:foregroundMark x1="86343" y1="63958" x2="86343" y2="63646"/>
                        <a14:foregroundMark x1="86574" y1="57917" x2="86574" y2="57917"/>
                        <a14:foregroundMark x1="86111" y1="55521" x2="88079" y2="62813"/>
                        <a14:foregroundMark x1="88079" y1="62813" x2="74537" y2="68958"/>
                        <a14:foregroundMark x1="74537" y1="68958" x2="77546" y2="61458"/>
                        <a14:foregroundMark x1="77546" y1="61458" x2="76620" y2="68646"/>
                        <a14:foregroundMark x1="76620" y1="68646" x2="75463" y2="57188"/>
                        <a14:foregroundMark x1="75463" y1="57188" x2="76505" y2="65521"/>
                        <a14:foregroundMark x1="76505" y1="65521" x2="81944" y2="62083"/>
                        <a14:foregroundMark x1="78241" y1="54479" x2="70486" y2="56042"/>
                        <a14:foregroundMark x1="70486" y1="56042" x2="64699" y2="62292"/>
                        <a14:foregroundMark x1="64699" y1="62292" x2="66319" y2="61250"/>
                        <a14:foregroundMark x1="69560" y1="54063" x2="66435" y2="59375"/>
                        <a14:foregroundMark x1="66435" y1="59375" x2="66667" y2="65417"/>
                        <a14:foregroundMark x1="66667" y1="65417" x2="71065" y2="62604"/>
                        <a14:foregroundMark x1="75231" y1="53229" x2="83565" y2="55833"/>
                        <a14:foregroundMark x1="83565" y1="55833" x2="90162" y2="62292"/>
                        <a14:foregroundMark x1="90162" y1="62292" x2="81944" y2="56979"/>
                        <a14:foregroundMark x1="81944" y1="56979" x2="87269" y2="61563"/>
                        <a14:foregroundMark x1="87269" y1="61563" x2="87269" y2="62292"/>
                        <a14:foregroundMark x1="87037" y1="53125" x2="89352" y2="56667"/>
                        <a14:foregroundMark x1="89352" y1="56667" x2="89352" y2="67708"/>
                        <a14:foregroundMark x1="89352" y1="67708" x2="78819" y2="66979"/>
                        <a14:foregroundMark x1="78819" y1="66979" x2="83796" y2="68125"/>
                        <a14:foregroundMark x1="83796" y1="68125" x2="76620" y2="72813"/>
                        <a14:foregroundMark x1="76620" y1="72813" x2="75000" y2="67813"/>
                        <a14:foregroundMark x1="75000" y1="67813" x2="68403" y2="69271"/>
                        <a14:foregroundMark x1="68403" y1="69271" x2="68866" y2="64479"/>
                        <a14:foregroundMark x1="68866" y1="64479" x2="64583" y2="65729"/>
                        <a14:foregroundMark x1="64583" y1="65729" x2="71296" y2="58542"/>
                        <a14:foregroundMark x1="71296" y1="58542" x2="80903" y2="54063"/>
                        <a14:foregroundMark x1="80903" y1="54063" x2="75579" y2="54375"/>
                        <a14:foregroundMark x1="75579" y1="54375" x2="83796" y2="56458"/>
                        <a14:foregroundMark x1="83796" y1="56458" x2="79051" y2="59479"/>
                        <a14:foregroundMark x1="79051" y1="59479" x2="89352" y2="61250"/>
                        <a14:foregroundMark x1="89352" y1="61250" x2="85532" y2="65208"/>
                        <a14:foregroundMark x1="85532" y1="65208" x2="91204" y2="67708"/>
                        <a14:foregroundMark x1="91204" y1="67708" x2="82870" y2="70729"/>
                        <a14:foregroundMark x1="82870" y1="70729" x2="82870" y2="74479"/>
                        <a14:foregroundMark x1="86690" y1="68125" x2="86111" y2="75313"/>
                        <a14:foregroundMark x1="91088" y1="68021" x2="88079" y2="74896"/>
                        <a14:foregroundMark x1="89236" y1="66875" x2="87037" y2="73542"/>
                        <a14:foregroundMark x1="90046" y1="57500" x2="91551" y2="65104"/>
                        <a14:foregroundMark x1="91667" y1="56250" x2="94213" y2="65417"/>
                        <a14:foregroundMark x1="89815" y1="56354" x2="92245" y2="63958"/>
                        <a14:foregroundMark x1="86574" y1="57292" x2="90394" y2="66875"/>
                        <a14:foregroundMark x1="89583" y1="59896" x2="91319" y2="66042"/>
                        <a14:foregroundMark x1="90162" y1="60833" x2="91782" y2="65417"/>
                        <a14:foregroundMark x1="82176" y1="51354" x2="83681" y2="58438"/>
                        <a14:foregroundMark x1="84375" y1="52500" x2="83449" y2="59375"/>
                        <a14:foregroundMark x1="76736" y1="51250" x2="75231" y2="56563"/>
                        <a14:foregroundMark x1="75579" y1="50208" x2="74306" y2="56875"/>
                        <a14:foregroundMark x1="73495" y1="51354" x2="72685" y2="58021"/>
                        <a14:foregroundMark x1="71644" y1="52292" x2="70602" y2="57813"/>
                        <a14:foregroundMark x1="68634" y1="56771" x2="69097" y2="62083"/>
                        <a14:foregroundMark x1="69792" y1="57292" x2="70023" y2="62187"/>
                        <a14:foregroundMark x1="68634" y1="57188" x2="68866" y2="62917"/>
                        <a14:foregroundMark x1="64468" y1="58333" x2="64236" y2="64375"/>
                        <a14:foregroundMark x1="64583" y1="59792" x2="65972" y2="68646"/>
                        <a14:foregroundMark x1="63657" y1="62813" x2="65856" y2="70729"/>
                        <a14:foregroundMark x1="64931" y1="65833" x2="69676" y2="73333"/>
                        <a14:foregroundMark x1="68171" y1="67396" x2="73380" y2="75104"/>
                        <a14:foregroundMark x1="68981" y1="66875" x2="76736" y2="77813"/>
                        <a14:foregroundMark x1="74190" y1="71667" x2="78241" y2="77500"/>
                        <a14:foregroundMark x1="74190" y1="70521" x2="78241" y2="76667"/>
                        <a14:foregroundMark x1="78588" y1="67917" x2="80903" y2="75521"/>
                        <a14:foregroundMark x1="77778" y1="70104" x2="80440" y2="75625"/>
                        <a14:foregroundMark x1="82407" y1="72813" x2="84144" y2="76771"/>
                        <a14:foregroundMark x1="83912" y1="71875" x2="84838" y2="77292"/>
                        <a14:foregroundMark x1="83333" y1="70417" x2="85648" y2="76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052" t="46141" b="18889"/>
          <a:stretch/>
        </p:blipFill>
        <p:spPr>
          <a:xfrm>
            <a:off x="9511439" y="2515419"/>
            <a:ext cx="1976313" cy="1875338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D27DD67D-9406-42CD-9BFB-18E7BB66491D}"/>
              </a:ext>
            </a:extLst>
          </p:cNvPr>
          <p:cNvSpPr txBox="1"/>
          <p:nvPr/>
        </p:nvSpPr>
        <p:spPr>
          <a:xfrm>
            <a:off x="1714697" y="795636"/>
            <a:ext cx="9537895" cy="7162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400" b="1" dirty="0" smtClean="0">
                <a:latin typeface="UTM Avo" panose="02040603050506020204" pitchFamily="18" charset="0"/>
                <a:cs typeface="Arial" panose="020B0604020202020204" pitchFamily="34" charset="0"/>
              </a:rPr>
              <a:t>b. 13 giờ rưỡi, 14 giờ 15 phút, 19 giờ 15 phút, 22 giờ 30 phút.</a:t>
            </a:r>
            <a:endParaRPr lang="en-US" sz="24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47705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" grpId="0" animBg="1"/>
      <p:bldP spid="126" grpId="0" animBg="1"/>
      <p:bldP spid="127" grpId="0" animBg="1"/>
      <p:bldP spid="12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9879"/>
            <a:ext cx="11907297" cy="66164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453D94-F8CB-485B-B2FA-40FF6754D10B}"/>
              </a:ext>
            </a:extLst>
          </p:cNvPr>
          <p:cNvSpPr txBox="1"/>
          <p:nvPr/>
        </p:nvSpPr>
        <p:spPr>
          <a:xfrm>
            <a:off x="2255789" y="3647335"/>
            <a:ext cx="73784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hôm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biết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thêm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D3F467-6705-4C18-9FD1-748EC63802DD}"/>
              </a:ext>
            </a:extLst>
          </p:cNvPr>
          <p:cNvSpPr txBox="1"/>
          <p:nvPr/>
        </p:nvSpPr>
        <p:spPr>
          <a:xfrm>
            <a:off x="2406791" y="3588611"/>
            <a:ext cx="73784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có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làm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tốt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các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tập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trên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nhắn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bạn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472715" y="1900590"/>
            <a:ext cx="11828462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Tạm biệt và hẹn gặp lại </a:t>
            </a:r>
            <a:br>
              <a:rPr lang="en-US" sz="5200" b="1" dirty="0" smtClean="0">
                <a:solidFill>
                  <a:srgbClr val="002060"/>
                </a:solidFill>
                <a:latin typeface="UTM Avo" panose="02040603050506020204" pitchFamily="18" charset="0"/>
              </a:rPr>
            </a:br>
            <a:r>
              <a:rPr lang="en-US" sz="52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các em vào tiết học sau.</a:t>
            </a:r>
            <a:endParaRPr sz="5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6087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2C46B7-9AA7-43DF-A0B0-FF37A6CEF19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6545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79E287E-1713-4CB1-9E82-7644BCC4AEE2}"/>
              </a:ext>
            </a:extLst>
          </p:cNvPr>
          <p:cNvSpPr txBox="1"/>
          <p:nvPr/>
        </p:nvSpPr>
        <p:spPr>
          <a:xfrm>
            <a:off x="4616359" y="632161"/>
            <a:ext cx="3592661" cy="1191816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35000"/>
                    </a:prst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35000"/>
                    </a:prst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MỘT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35000"/>
                    </a:prst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35000"/>
                    </a:prst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35000"/>
                    </a:prst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35000"/>
                    </a:prst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35000"/>
                    </a:prst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35000"/>
                    </a:prst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THỎ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35000"/>
                    </a:prst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CON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101600">
                  <a:prstClr val="white">
                    <a:alpha val="35000"/>
                  </a:prst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FBC7A9-D93D-4439-95B5-19F676B6DA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6335" flipH="1">
            <a:off x="256102" y="2793953"/>
            <a:ext cx="1939545" cy="229871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B2016F2-870C-42B1-B9C2-FD405C51DBE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69" t="64497"/>
          <a:stretch/>
        </p:blipFill>
        <p:spPr>
          <a:xfrm>
            <a:off x="10078936" y="1513949"/>
            <a:ext cx="2113064" cy="230610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816D6BE-A92B-4E2F-99E2-714F3E216248}"/>
              </a:ext>
            </a:extLst>
          </p:cNvPr>
          <p:cNvGrpSpPr/>
          <p:nvPr/>
        </p:nvGrpSpPr>
        <p:grpSpPr>
          <a:xfrm>
            <a:off x="558800" y="53255"/>
            <a:ext cx="2541685" cy="2613745"/>
            <a:chOff x="4672029" y="4552101"/>
            <a:chExt cx="2405057" cy="2473243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9EDB06B-2EE2-4905-9EA8-80C574D4F240}"/>
                </a:ext>
              </a:extLst>
            </p:cNvPr>
            <p:cNvGrpSpPr/>
            <p:nvPr/>
          </p:nvGrpSpPr>
          <p:grpSpPr>
            <a:xfrm>
              <a:off x="4672029" y="4552101"/>
              <a:ext cx="2405057" cy="2473243"/>
              <a:chOff x="3962400" y="3257195"/>
              <a:chExt cx="3245272" cy="3337280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47840611-265F-4B3B-96C6-C4C2D788F1F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377" t="40891" b="26667"/>
              <a:stretch/>
            </p:blipFill>
            <p:spPr>
              <a:xfrm>
                <a:off x="3962400" y="3257195"/>
                <a:ext cx="3245272" cy="3337280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08CFEEB2-47EE-4863-875E-267B7D2C35DF}"/>
                  </a:ext>
                </a:extLst>
              </p:cNvPr>
              <p:cNvSpPr/>
              <p:nvPr/>
            </p:nvSpPr>
            <p:spPr>
              <a:xfrm>
                <a:off x="5029199" y="4625974"/>
                <a:ext cx="990601" cy="99059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0EEEE1A9-4D20-41F8-BF30-6E9D78E80325}"/>
                </a:ext>
              </a:extLst>
            </p:cNvPr>
            <p:cNvGrpSpPr/>
            <p:nvPr/>
          </p:nvGrpSpPr>
          <p:grpSpPr>
            <a:xfrm>
              <a:off x="5548278" y="5182613"/>
              <a:ext cx="374397" cy="884699"/>
              <a:chOff x="2603556" y="6925733"/>
              <a:chExt cx="569382" cy="1345447"/>
            </a:xfrm>
          </p:grpSpPr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FD29F3AD-87E4-4915-8C3E-B567F2376CD5}"/>
                  </a:ext>
                </a:extLst>
              </p:cNvPr>
              <p:cNvSpPr/>
              <p:nvPr/>
            </p:nvSpPr>
            <p:spPr>
              <a:xfrm>
                <a:off x="2942167" y="6925733"/>
                <a:ext cx="179916" cy="893234"/>
              </a:xfrm>
              <a:custGeom>
                <a:avLst/>
                <a:gdLst>
                  <a:gd name="connsiteX0" fmla="*/ 0 w 179916"/>
                  <a:gd name="connsiteY0" fmla="*/ 154517 h 893234"/>
                  <a:gd name="connsiteX1" fmla="*/ 55033 w 179916"/>
                  <a:gd name="connsiteY1" fmla="*/ 891117 h 893234"/>
                  <a:gd name="connsiteX2" fmla="*/ 120650 w 179916"/>
                  <a:gd name="connsiteY2" fmla="*/ 893234 h 893234"/>
                  <a:gd name="connsiteX3" fmla="*/ 179916 w 179916"/>
                  <a:gd name="connsiteY3" fmla="*/ 146050 h 893234"/>
                  <a:gd name="connsiteX4" fmla="*/ 86783 w 179916"/>
                  <a:gd name="connsiteY4" fmla="*/ 0 h 893234"/>
                  <a:gd name="connsiteX5" fmla="*/ 0 w 179916"/>
                  <a:gd name="connsiteY5" fmla="*/ 154517 h 893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9916" h="893234">
                    <a:moveTo>
                      <a:pt x="0" y="154517"/>
                    </a:moveTo>
                    <a:lnTo>
                      <a:pt x="55033" y="891117"/>
                    </a:lnTo>
                    <a:lnTo>
                      <a:pt x="120650" y="893234"/>
                    </a:lnTo>
                    <a:lnTo>
                      <a:pt x="179916" y="146050"/>
                    </a:lnTo>
                    <a:lnTo>
                      <a:pt x="86783" y="0"/>
                    </a:lnTo>
                    <a:lnTo>
                      <a:pt x="0" y="154517"/>
                    </a:lnTo>
                    <a:close/>
                  </a:path>
                </a:pathLst>
              </a:custGeom>
              <a:solidFill>
                <a:srgbClr val="D8071B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3695F453-528A-4E77-AA35-F65DACB5BF60}"/>
                  </a:ext>
                </a:extLst>
              </p:cNvPr>
              <p:cNvSpPr/>
              <p:nvPr/>
            </p:nvSpPr>
            <p:spPr>
              <a:xfrm rot="19938664">
                <a:off x="2603556" y="7875364"/>
                <a:ext cx="569382" cy="395816"/>
              </a:xfrm>
              <a:custGeom>
                <a:avLst/>
                <a:gdLst>
                  <a:gd name="connsiteX0" fmla="*/ 67733 w 569383"/>
                  <a:gd name="connsiteY0" fmla="*/ 165100 h 395817"/>
                  <a:gd name="connsiteX1" fmla="*/ 535517 w 569383"/>
                  <a:gd name="connsiteY1" fmla="*/ 0 h 395817"/>
                  <a:gd name="connsiteX2" fmla="*/ 569383 w 569383"/>
                  <a:gd name="connsiteY2" fmla="*/ 63500 h 395817"/>
                  <a:gd name="connsiteX3" fmla="*/ 203200 w 569383"/>
                  <a:gd name="connsiteY3" fmla="*/ 395817 h 395817"/>
                  <a:gd name="connsiteX4" fmla="*/ 0 w 569383"/>
                  <a:gd name="connsiteY4" fmla="*/ 351367 h 395817"/>
                  <a:gd name="connsiteX5" fmla="*/ 67733 w 569383"/>
                  <a:gd name="connsiteY5" fmla="*/ 165100 h 395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9383" h="395817">
                    <a:moveTo>
                      <a:pt x="67733" y="165100"/>
                    </a:moveTo>
                    <a:lnTo>
                      <a:pt x="535517" y="0"/>
                    </a:lnTo>
                    <a:lnTo>
                      <a:pt x="569383" y="63500"/>
                    </a:lnTo>
                    <a:lnTo>
                      <a:pt x="203200" y="395817"/>
                    </a:lnTo>
                    <a:lnTo>
                      <a:pt x="0" y="351367"/>
                    </a:lnTo>
                    <a:lnTo>
                      <a:pt x="67733" y="165100"/>
                    </a:lnTo>
                    <a:close/>
                  </a:path>
                </a:pathLst>
              </a:custGeom>
              <a:solidFill>
                <a:srgbClr val="0955A0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FA18BC93-5D17-41C8-B650-322B10D73714}"/>
                  </a:ext>
                </a:extLst>
              </p:cNvPr>
              <p:cNvSpPr/>
              <p:nvPr/>
            </p:nvSpPr>
            <p:spPr>
              <a:xfrm>
                <a:off x="2956983" y="7755468"/>
                <a:ext cx="152400" cy="152400"/>
              </a:xfrm>
              <a:prstGeom prst="ellipse">
                <a:avLst/>
              </a:prstGeom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" name="hyperfun-by-kevin-macleod-from-filmmusic-io">
            <a:hlinkClick r:id="" action="ppaction://media"/>
            <a:extLst>
              <a:ext uri="{FF2B5EF4-FFF2-40B4-BE49-F238E27FC236}">
                <a16:creationId xmlns:a16="http://schemas.microsoft.com/office/drawing/2014/main" id="{80ABAE24-0232-4EAF-94AB-4A3360C12CF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11786.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68552" y="425955"/>
            <a:ext cx="487363" cy="487363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87F80B4F-0359-4353-80C3-BB269128E1AA}"/>
              </a:ext>
            </a:extLst>
          </p:cNvPr>
          <p:cNvSpPr/>
          <p:nvPr/>
        </p:nvSpPr>
        <p:spPr>
          <a:xfrm>
            <a:off x="9210103" y="392545"/>
            <a:ext cx="2523533" cy="842251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7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giờ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sáng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1982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2C46B7-9AA7-43DF-A0B0-FF37A6CEF1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302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FFBC7A9-D93D-4439-95B5-19F676B6DA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3665">
            <a:off x="9755701" y="2781522"/>
            <a:ext cx="1939545" cy="229871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816D6BE-A92B-4E2F-99E2-714F3E216248}"/>
              </a:ext>
            </a:extLst>
          </p:cNvPr>
          <p:cNvGrpSpPr/>
          <p:nvPr/>
        </p:nvGrpSpPr>
        <p:grpSpPr>
          <a:xfrm>
            <a:off x="558800" y="53255"/>
            <a:ext cx="2541685" cy="2613745"/>
            <a:chOff x="4672029" y="4552101"/>
            <a:chExt cx="2405057" cy="2473243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9EDB06B-2EE2-4905-9EA8-80C574D4F240}"/>
                </a:ext>
              </a:extLst>
            </p:cNvPr>
            <p:cNvGrpSpPr/>
            <p:nvPr/>
          </p:nvGrpSpPr>
          <p:grpSpPr>
            <a:xfrm>
              <a:off x="4672029" y="4552101"/>
              <a:ext cx="2405057" cy="2473243"/>
              <a:chOff x="3962400" y="3257195"/>
              <a:chExt cx="3245272" cy="3337280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47840611-265F-4B3B-96C6-C4C2D788F1F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377" t="40891" b="26667"/>
              <a:stretch/>
            </p:blipFill>
            <p:spPr>
              <a:xfrm>
                <a:off x="3962400" y="3257195"/>
                <a:ext cx="3245272" cy="3337280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08CFEEB2-47EE-4863-875E-267B7D2C35DF}"/>
                  </a:ext>
                </a:extLst>
              </p:cNvPr>
              <p:cNvSpPr/>
              <p:nvPr/>
            </p:nvSpPr>
            <p:spPr>
              <a:xfrm>
                <a:off x="5029199" y="4625974"/>
                <a:ext cx="990601" cy="99059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0EEEE1A9-4D20-41F8-BF30-6E9D78E80325}"/>
                </a:ext>
              </a:extLst>
            </p:cNvPr>
            <p:cNvGrpSpPr/>
            <p:nvPr/>
          </p:nvGrpSpPr>
          <p:grpSpPr>
            <a:xfrm>
              <a:off x="5587353" y="5182612"/>
              <a:ext cx="301887" cy="645803"/>
              <a:chOff x="2662975" y="6925733"/>
              <a:chExt cx="459108" cy="982135"/>
            </a:xfrm>
          </p:grpSpPr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FD29F3AD-87E4-4915-8C3E-B567F2376CD5}"/>
                  </a:ext>
                </a:extLst>
              </p:cNvPr>
              <p:cNvSpPr/>
              <p:nvPr/>
            </p:nvSpPr>
            <p:spPr>
              <a:xfrm>
                <a:off x="2942167" y="6925733"/>
                <a:ext cx="179916" cy="893234"/>
              </a:xfrm>
              <a:custGeom>
                <a:avLst/>
                <a:gdLst>
                  <a:gd name="connsiteX0" fmla="*/ 0 w 179916"/>
                  <a:gd name="connsiteY0" fmla="*/ 154517 h 893234"/>
                  <a:gd name="connsiteX1" fmla="*/ 55033 w 179916"/>
                  <a:gd name="connsiteY1" fmla="*/ 891117 h 893234"/>
                  <a:gd name="connsiteX2" fmla="*/ 120650 w 179916"/>
                  <a:gd name="connsiteY2" fmla="*/ 893234 h 893234"/>
                  <a:gd name="connsiteX3" fmla="*/ 179916 w 179916"/>
                  <a:gd name="connsiteY3" fmla="*/ 146050 h 893234"/>
                  <a:gd name="connsiteX4" fmla="*/ 86783 w 179916"/>
                  <a:gd name="connsiteY4" fmla="*/ 0 h 893234"/>
                  <a:gd name="connsiteX5" fmla="*/ 0 w 179916"/>
                  <a:gd name="connsiteY5" fmla="*/ 154517 h 893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9916" h="893234">
                    <a:moveTo>
                      <a:pt x="0" y="154517"/>
                    </a:moveTo>
                    <a:lnTo>
                      <a:pt x="55033" y="891117"/>
                    </a:lnTo>
                    <a:lnTo>
                      <a:pt x="120650" y="893234"/>
                    </a:lnTo>
                    <a:lnTo>
                      <a:pt x="179916" y="146050"/>
                    </a:lnTo>
                    <a:lnTo>
                      <a:pt x="86783" y="0"/>
                    </a:lnTo>
                    <a:lnTo>
                      <a:pt x="0" y="154517"/>
                    </a:lnTo>
                    <a:close/>
                  </a:path>
                </a:pathLst>
              </a:custGeom>
              <a:solidFill>
                <a:srgbClr val="D8071B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3695F453-528A-4E77-AA35-F65DACB5BF60}"/>
                  </a:ext>
                </a:extLst>
              </p:cNvPr>
              <p:cNvSpPr/>
              <p:nvPr/>
            </p:nvSpPr>
            <p:spPr>
              <a:xfrm rot="5400000">
                <a:off x="2576193" y="7353920"/>
                <a:ext cx="569382" cy="395817"/>
              </a:xfrm>
              <a:custGeom>
                <a:avLst/>
                <a:gdLst>
                  <a:gd name="connsiteX0" fmla="*/ 67733 w 569383"/>
                  <a:gd name="connsiteY0" fmla="*/ 165100 h 395817"/>
                  <a:gd name="connsiteX1" fmla="*/ 535517 w 569383"/>
                  <a:gd name="connsiteY1" fmla="*/ 0 h 395817"/>
                  <a:gd name="connsiteX2" fmla="*/ 569383 w 569383"/>
                  <a:gd name="connsiteY2" fmla="*/ 63500 h 395817"/>
                  <a:gd name="connsiteX3" fmla="*/ 203200 w 569383"/>
                  <a:gd name="connsiteY3" fmla="*/ 395817 h 395817"/>
                  <a:gd name="connsiteX4" fmla="*/ 0 w 569383"/>
                  <a:gd name="connsiteY4" fmla="*/ 351367 h 395817"/>
                  <a:gd name="connsiteX5" fmla="*/ 67733 w 569383"/>
                  <a:gd name="connsiteY5" fmla="*/ 165100 h 395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9383" h="395817">
                    <a:moveTo>
                      <a:pt x="67733" y="165100"/>
                    </a:moveTo>
                    <a:lnTo>
                      <a:pt x="535517" y="0"/>
                    </a:lnTo>
                    <a:lnTo>
                      <a:pt x="569383" y="63500"/>
                    </a:lnTo>
                    <a:lnTo>
                      <a:pt x="203200" y="395817"/>
                    </a:lnTo>
                    <a:lnTo>
                      <a:pt x="0" y="351367"/>
                    </a:lnTo>
                    <a:lnTo>
                      <a:pt x="67733" y="165100"/>
                    </a:lnTo>
                    <a:close/>
                  </a:path>
                </a:pathLst>
              </a:custGeom>
              <a:solidFill>
                <a:srgbClr val="0955A0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FA18BC93-5D17-41C8-B650-322B10D73714}"/>
                  </a:ext>
                </a:extLst>
              </p:cNvPr>
              <p:cNvSpPr/>
              <p:nvPr/>
            </p:nvSpPr>
            <p:spPr>
              <a:xfrm>
                <a:off x="2956983" y="7755468"/>
                <a:ext cx="152400" cy="152400"/>
              </a:xfrm>
              <a:prstGeom prst="ellipse">
                <a:avLst/>
              </a:prstGeom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85AD2C0B-29C4-491E-B2EF-838DABC2609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1516" y="-379920"/>
            <a:ext cx="3023622" cy="272085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4993BAC-21F0-4BB6-B3E8-D3FAC1FBB5E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9" t="18486" r="57442"/>
          <a:stretch/>
        </p:blipFill>
        <p:spPr>
          <a:xfrm rot="17151624">
            <a:off x="9341746" y="3367876"/>
            <a:ext cx="1230003" cy="1796361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D41B2616-1472-4621-A4DE-E7EBFCBC3AFF}"/>
              </a:ext>
            </a:extLst>
          </p:cNvPr>
          <p:cNvSpPr/>
          <p:nvPr/>
        </p:nvSpPr>
        <p:spPr>
          <a:xfrm>
            <a:off x="558799" y="2615283"/>
            <a:ext cx="2541685" cy="863273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11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giờ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trưa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C602FD1-D36E-4630-85B6-FFE2017E76DC}"/>
              </a:ext>
            </a:extLst>
          </p:cNvPr>
          <p:cNvSpPr txBox="1"/>
          <p:nvPr/>
        </p:nvSpPr>
        <p:spPr>
          <a:xfrm>
            <a:off x="4616359" y="632161"/>
            <a:ext cx="3592661" cy="1191816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35000"/>
                    </a:prst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35000"/>
                    </a:prst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MỘT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35000"/>
                    </a:prst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35000"/>
                    </a:prst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35000"/>
                    </a:prst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35000"/>
                    </a:prst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35000"/>
                    </a:prst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35000"/>
                    </a:prst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THỎ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35000"/>
                    </a:prst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CON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101600">
                  <a:prstClr val="white">
                    <a:alpha val="35000"/>
                  </a:prst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070523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2C46B7-9AA7-43DF-A0B0-FF37A6CEF1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499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FFBC7A9-D93D-4439-95B5-19F676B6DA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6335" flipH="1">
            <a:off x="2366022" y="3653626"/>
            <a:ext cx="1939545" cy="229871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816D6BE-A92B-4E2F-99E2-714F3E216248}"/>
              </a:ext>
            </a:extLst>
          </p:cNvPr>
          <p:cNvGrpSpPr/>
          <p:nvPr/>
        </p:nvGrpSpPr>
        <p:grpSpPr>
          <a:xfrm>
            <a:off x="558800" y="53255"/>
            <a:ext cx="2541685" cy="2613745"/>
            <a:chOff x="4672029" y="4552101"/>
            <a:chExt cx="2405057" cy="2473243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9EDB06B-2EE2-4905-9EA8-80C574D4F240}"/>
                </a:ext>
              </a:extLst>
            </p:cNvPr>
            <p:cNvGrpSpPr/>
            <p:nvPr/>
          </p:nvGrpSpPr>
          <p:grpSpPr>
            <a:xfrm>
              <a:off x="4672029" y="4552101"/>
              <a:ext cx="2405057" cy="2473243"/>
              <a:chOff x="3962400" y="3257195"/>
              <a:chExt cx="3245272" cy="3337280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47840611-265F-4B3B-96C6-C4C2D788F1F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377" t="40891" b="26667"/>
              <a:stretch/>
            </p:blipFill>
            <p:spPr>
              <a:xfrm>
                <a:off x="3962400" y="3257195"/>
                <a:ext cx="3245272" cy="3337280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08CFEEB2-47EE-4863-875E-267B7D2C35DF}"/>
                  </a:ext>
                </a:extLst>
              </p:cNvPr>
              <p:cNvSpPr/>
              <p:nvPr/>
            </p:nvSpPr>
            <p:spPr>
              <a:xfrm>
                <a:off x="5029199" y="4625974"/>
                <a:ext cx="990601" cy="99059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0EEEE1A9-4D20-41F8-BF30-6E9D78E80325}"/>
                </a:ext>
              </a:extLst>
            </p:cNvPr>
            <p:cNvGrpSpPr/>
            <p:nvPr/>
          </p:nvGrpSpPr>
          <p:grpSpPr>
            <a:xfrm>
              <a:off x="5770941" y="5182609"/>
              <a:ext cx="382014" cy="877619"/>
              <a:chOff x="2942167" y="6925733"/>
              <a:chExt cx="580963" cy="1334681"/>
            </a:xfrm>
          </p:grpSpPr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FD29F3AD-87E4-4915-8C3E-B567F2376CD5}"/>
                  </a:ext>
                </a:extLst>
              </p:cNvPr>
              <p:cNvSpPr/>
              <p:nvPr/>
            </p:nvSpPr>
            <p:spPr>
              <a:xfrm>
                <a:off x="2942167" y="6925733"/>
                <a:ext cx="179916" cy="893234"/>
              </a:xfrm>
              <a:custGeom>
                <a:avLst/>
                <a:gdLst>
                  <a:gd name="connsiteX0" fmla="*/ 0 w 179916"/>
                  <a:gd name="connsiteY0" fmla="*/ 154517 h 893234"/>
                  <a:gd name="connsiteX1" fmla="*/ 55033 w 179916"/>
                  <a:gd name="connsiteY1" fmla="*/ 891117 h 893234"/>
                  <a:gd name="connsiteX2" fmla="*/ 120650 w 179916"/>
                  <a:gd name="connsiteY2" fmla="*/ 893234 h 893234"/>
                  <a:gd name="connsiteX3" fmla="*/ 179916 w 179916"/>
                  <a:gd name="connsiteY3" fmla="*/ 146050 h 893234"/>
                  <a:gd name="connsiteX4" fmla="*/ 86783 w 179916"/>
                  <a:gd name="connsiteY4" fmla="*/ 0 h 893234"/>
                  <a:gd name="connsiteX5" fmla="*/ 0 w 179916"/>
                  <a:gd name="connsiteY5" fmla="*/ 154517 h 893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9916" h="893234">
                    <a:moveTo>
                      <a:pt x="0" y="154517"/>
                    </a:moveTo>
                    <a:lnTo>
                      <a:pt x="55033" y="891117"/>
                    </a:lnTo>
                    <a:lnTo>
                      <a:pt x="120650" y="893234"/>
                    </a:lnTo>
                    <a:lnTo>
                      <a:pt x="179916" y="146050"/>
                    </a:lnTo>
                    <a:lnTo>
                      <a:pt x="86783" y="0"/>
                    </a:lnTo>
                    <a:lnTo>
                      <a:pt x="0" y="154517"/>
                    </a:lnTo>
                    <a:close/>
                  </a:path>
                </a:pathLst>
              </a:custGeom>
              <a:solidFill>
                <a:srgbClr val="D8071B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3695F453-528A-4E77-AA35-F65DACB5BF60}"/>
                  </a:ext>
                </a:extLst>
              </p:cNvPr>
              <p:cNvSpPr/>
              <p:nvPr/>
            </p:nvSpPr>
            <p:spPr>
              <a:xfrm rot="14138130">
                <a:off x="3040531" y="7777814"/>
                <a:ext cx="569382" cy="395817"/>
              </a:xfrm>
              <a:custGeom>
                <a:avLst/>
                <a:gdLst>
                  <a:gd name="connsiteX0" fmla="*/ 67733 w 569383"/>
                  <a:gd name="connsiteY0" fmla="*/ 165100 h 395817"/>
                  <a:gd name="connsiteX1" fmla="*/ 535517 w 569383"/>
                  <a:gd name="connsiteY1" fmla="*/ 0 h 395817"/>
                  <a:gd name="connsiteX2" fmla="*/ 569383 w 569383"/>
                  <a:gd name="connsiteY2" fmla="*/ 63500 h 395817"/>
                  <a:gd name="connsiteX3" fmla="*/ 203200 w 569383"/>
                  <a:gd name="connsiteY3" fmla="*/ 395817 h 395817"/>
                  <a:gd name="connsiteX4" fmla="*/ 0 w 569383"/>
                  <a:gd name="connsiteY4" fmla="*/ 351367 h 395817"/>
                  <a:gd name="connsiteX5" fmla="*/ 67733 w 569383"/>
                  <a:gd name="connsiteY5" fmla="*/ 165100 h 395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9383" h="395817">
                    <a:moveTo>
                      <a:pt x="67733" y="165100"/>
                    </a:moveTo>
                    <a:lnTo>
                      <a:pt x="535517" y="0"/>
                    </a:lnTo>
                    <a:lnTo>
                      <a:pt x="569383" y="63500"/>
                    </a:lnTo>
                    <a:lnTo>
                      <a:pt x="203200" y="395817"/>
                    </a:lnTo>
                    <a:lnTo>
                      <a:pt x="0" y="351367"/>
                    </a:lnTo>
                    <a:lnTo>
                      <a:pt x="67733" y="165100"/>
                    </a:lnTo>
                    <a:close/>
                  </a:path>
                </a:pathLst>
              </a:custGeom>
              <a:solidFill>
                <a:srgbClr val="0955A0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FA18BC93-5D17-41C8-B650-322B10D73714}"/>
                  </a:ext>
                </a:extLst>
              </p:cNvPr>
              <p:cNvSpPr/>
              <p:nvPr/>
            </p:nvSpPr>
            <p:spPr>
              <a:xfrm>
                <a:off x="2956983" y="7755468"/>
                <a:ext cx="152400" cy="152400"/>
              </a:xfrm>
              <a:prstGeom prst="ellipse">
                <a:avLst/>
              </a:prstGeom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85AD2C0B-29C4-491E-B2EF-838DABC2609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923"/>
          <a:stretch/>
        </p:blipFill>
        <p:spPr>
          <a:xfrm rot="182779">
            <a:off x="9444847" y="1375334"/>
            <a:ext cx="3023622" cy="1661806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E1AB770E-EA2A-438E-BB94-894ABB6983D9}"/>
              </a:ext>
            </a:extLst>
          </p:cNvPr>
          <p:cNvSpPr/>
          <p:nvPr/>
        </p:nvSpPr>
        <p:spPr>
          <a:xfrm>
            <a:off x="452089" y="2720255"/>
            <a:ext cx="2648396" cy="115642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4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giờ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chiều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hay 16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giờ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6CF124E-D5CC-4F69-ADFF-B7A0C7336D9E}"/>
              </a:ext>
            </a:extLst>
          </p:cNvPr>
          <p:cNvSpPr txBox="1"/>
          <p:nvPr/>
        </p:nvSpPr>
        <p:spPr>
          <a:xfrm>
            <a:off x="4658314" y="612382"/>
            <a:ext cx="3592661" cy="1191816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35000"/>
                    </a:prst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35000"/>
                    </a:prst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MỘT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35000"/>
                    </a:prst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35000"/>
                    </a:prst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35000"/>
                    </a:prst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35000"/>
                    </a:prst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35000"/>
                    </a:prst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35000"/>
                    </a:prst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THỎ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35000"/>
                    </a:prst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CON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101600">
                  <a:prstClr val="white">
                    <a:alpha val="35000"/>
                  </a:prst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02443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2C46B7-9AA7-43DF-A0B0-FF37A6CEF1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499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FFBC7A9-D93D-4439-95B5-19F676B6DA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6335" flipH="1">
            <a:off x="5405628" y="1828753"/>
            <a:ext cx="1939545" cy="229871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816D6BE-A92B-4E2F-99E2-714F3E216248}"/>
              </a:ext>
            </a:extLst>
          </p:cNvPr>
          <p:cNvGrpSpPr/>
          <p:nvPr/>
        </p:nvGrpSpPr>
        <p:grpSpPr>
          <a:xfrm>
            <a:off x="558800" y="53255"/>
            <a:ext cx="2541685" cy="2613745"/>
            <a:chOff x="4672029" y="4552101"/>
            <a:chExt cx="2405057" cy="2473243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9EDB06B-2EE2-4905-9EA8-80C574D4F240}"/>
                </a:ext>
              </a:extLst>
            </p:cNvPr>
            <p:cNvGrpSpPr/>
            <p:nvPr/>
          </p:nvGrpSpPr>
          <p:grpSpPr>
            <a:xfrm>
              <a:off x="4672029" y="4552101"/>
              <a:ext cx="2405057" cy="2473243"/>
              <a:chOff x="3962400" y="3257195"/>
              <a:chExt cx="3245272" cy="3337280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47840611-265F-4B3B-96C6-C4C2D788F1F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377" t="40891" b="26667"/>
              <a:stretch/>
            </p:blipFill>
            <p:spPr>
              <a:xfrm>
                <a:off x="3962400" y="3257195"/>
                <a:ext cx="3245272" cy="3337280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08CFEEB2-47EE-4863-875E-267B7D2C35DF}"/>
                  </a:ext>
                </a:extLst>
              </p:cNvPr>
              <p:cNvSpPr/>
              <p:nvPr/>
            </p:nvSpPr>
            <p:spPr>
              <a:xfrm>
                <a:off x="5029199" y="4611559"/>
                <a:ext cx="990601" cy="99059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0EEEE1A9-4D20-41F8-BF30-6E9D78E80325}"/>
                </a:ext>
              </a:extLst>
            </p:cNvPr>
            <p:cNvGrpSpPr/>
            <p:nvPr/>
          </p:nvGrpSpPr>
          <p:grpSpPr>
            <a:xfrm>
              <a:off x="5710240" y="5182608"/>
              <a:ext cx="260271" cy="1023857"/>
              <a:chOff x="2849858" y="6925733"/>
              <a:chExt cx="395818" cy="1557079"/>
            </a:xfrm>
          </p:grpSpPr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FD29F3AD-87E4-4915-8C3E-B567F2376CD5}"/>
                  </a:ext>
                </a:extLst>
              </p:cNvPr>
              <p:cNvSpPr/>
              <p:nvPr/>
            </p:nvSpPr>
            <p:spPr>
              <a:xfrm>
                <a:off x="2942167" y="6925733"/>
                <a:ext cx="179916" cy="893234"/>
              </a:xfrm>
              <a:custGeom>
                <a:avLst/>
                <a:gdLst>
                  <a:gd name="connsiteX0" fmla="*/ 0 w 179916"/>
                  <a:gd name="connsiteY0" fmla="*/ 154517 h 893234"/>
                  <a:gd name="connsiteX1" fmla="*/ 55033 w 179916"/>
                  <a:gd name="connsiteY1" fmla="*/ 891117 h 893234"/>
                  <a:gd name="connsiteX2" fmla="*/ 120650 w 179916"/>
                  <a:gd name="connsiteY2" fmla="*/ 893234 h 893234"/>
                  <a:gd name="connsiteX3" fmla="*/ 179916 w 179916"/>
                  <a:gd name="connsiteY3" fmla="*/ 146050 h 893234"/>
                  <a:gd name="connsiteX4" fmla="*/ 86783 w 179916"/>
                  <a:gd name="connsiteY4" fmla="*/ 0 h 893234"/>
                  <a:gd name="connsiteX5" fmla="*/ 0 w 179916"/>
                  <a:gd name="connsiteY5" fmla="*/ 154517 h 893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9916" h="893234">
                    <a:moveTo>
                      <a:pt x="0" y="154517"/>
                    </a:moveTo>
                    <a:lnTo>
                      <a:pt x="55033" y="891117"/>
                    </a:lnTo>
                    <a:lnTo>
                      <a:pt x="120650" y="893234"/>
                    </a:lnTo>
                    <a:lnTo>
                      <a:pt x="179916" y="146050"/>
                    </a:lnTo>
                    <a:lnTo>
                      <a:pt x="86783" y="0"/>
                    </a:lnTo>
                    <a:lnTo>
                      <a:pt x="0" y="154517"/>
                    </a:lnTo>
                    <a:close/>
                  </a:path>
                </a:pathLst>
              </a:custGeom>
              <a:solidFill>
                <a:srgbClr val="D8071B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3695F453-528A-4E77-AA35-F65DACB5BF60}"/>
                  </a:ext>
                </a:extLst>
              </p:cNvPr>
              <p:cNvSpPr/>
              <p:nvPr/>
            </p:nvSpPr>
            <p:spPr>
              <a:xfrm rot="18072110">
                <a:off x="2763076" y="8000213"/>
                <a:ext cx="569381" cy="395818"/>
              </a:xfrm>
              <a:custGeom>
                <a:avLst/>
                <a:gdLst>
                  <a:gd name="connsiteX0" fmla="*/ 67733 w 569383"/>
                  <a:gd name="connsiteY0" fmla="*/ 165100 h 395817"/>
                  <a:gd name="connsiteX1" fmla="*/ 535517 w 569383"/>
                  <a:gd name="connsiteY1" fmla="*/ 0 h 395817"/>
                  <a:gd name="connsiteX2" fmla="*/ 569383 w 569383"/>
                  <a:gd name="connsiteY2" fmla="*/ 63500 h 395817"/>
                  <a:gd name="connsiteX3" fmla="*/ 203200 w 569383"/>
                  <a:gd name="connsiteY3" fmla="*/ 395817 h 395817"/>
                  <a:gd name="connsiteX4" fmla="*/ 0 w 569383"/>
                  <a:gd name="connsiteY4" fmla="*/ 351367 h 395817"/>
                  <a:gd name="connsiteX5" fmla="*/ 67733 w 569383"/>
                  <a:gd name="connsiteY5" fmla="*/ 165100 h 395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9383" h="395817">
                    <a:moveTo>
                      <a:pt x="67733" y="165100"/>
                    </a:moveTo>
                    <a:lnTo>
                      <a:pt x="535517" y="0"/>
                    </a:lnTo>
                    <a:lnTo>
                      <a:pt x="569383" y="63500"/>
                    </a:lnTo>
                    <a:lnTo>
                      <a:pt x="203200" y="395817"/>
                    </a:lnTo>
                    <a:lnTo>
                      <a:pt x="0" y="351367"/>
                    </a:lnTo>
                    <a:lnTo>
                      <a:pt x="67733" y="165100"/>
                    </a:lnTo>
                    <a:close/>
                  </a:path>
                </a:pathLst>
              </a:custGeom>
              <a:solidFill>
                <a:srgbClr val="0955A0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FA18BC93-5D17-41C8-B650-322B10D73714}"/>
                  </a:ext>
                </a:extLst>
              </p:cNvPr>
              <p:cNvSpPr/>
              <p:nvPr/>
            </p:nvSpPr>
            <p:spPr>
              <a:xfrm>
                <a:off x="2956983" y="7755468"/>
                <a:ext cx="152400" cy="152400"/>
              </a:xfrm>
              <a:prstGeom prst="ellipse">
                <a:avLst/>
              </a:prstGeom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337844CA-3CC0-4962-B1B5-348D2204126B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2241" y="53255"/>
            <a:ext cx="999245" cy="999245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B51308BB-205B-4979-ACED-F0294BA78129}"/>
              </a:ext>
            </a:extLst>
          </p:cNvPr>
          <p:cNvSpPr/>
          <p:nvPr/>
        </p:nvSpPr>
        <p:spPr>
          <a:xfrm>
            <a:off x="371653" y="2755115"/>
            <a:ext cx="2728832" cy="115642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6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giờ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chiều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hay 18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giờ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9D942EF-1217-47B3-8686-767CDE776479}"/>
              </a:ext>
            </a:extLst>
          </p:cNvPr>
          <p:cNvSpPr txBox="1"/>
          <p:nvPr/>
        </p:nvSpPr>
        <p:spPr>
          <a:xfrm>
            <a:off x="4740032" y="575771"/>
            <a:ext cx="3592661" cy="1191816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35000"/>
                    </a:prst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35000"/>
                    </a:prst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MỘT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35000"/>
                    </a:prst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35000"/>
                    </a:prst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35000"/>
                    </a:prst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35000"/>
                    </a:prst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35000"/>
                    </a:prst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35000"/>
                    </a:prst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THỎ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35000"/>
                    </a:prst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CON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101600">
                  <a:prstClr val="white">
                    <a:alpha val="35000"/>
                  </a:prst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417908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2C46B7-9AA7-43DF-A0B0-FF37A6CEF1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389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26DFF47-349C-4C32-9373-B975DEB1CE66}"/>
              </a:ext>
            </a:extLst>
          </p:cNvPr>
          <p:cNvSpPr/>
          <p:nvPr/>
        </p:nvSpPr>
        <p:spPr>
          <a:xfrm>
            <a:off x="0" y="-1"/>
            <a:ext cx="12192000" cy="6447079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816D6BE-A92B-4E2F-99E2-714F3E216248}"/>
              </a:ext>
            </a:extLst>
          </p:cNvPr>
          <p:cNvGrpSpPr/>
          <p:nvPr/>
        </p:nvGrpSpPr>
        <p:grpSpPr>
          <a:xfrm>
            <a:off x="558800" y="53255"/>
            <a:ext cx="2541685" cy="2613745"/>
            <a:chOff x="4672029" y="4552101"/>
            <a:chExt cx="2405057" cy="2473243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9EDB06B-2EE2-4905-9EA8-80C574D4F240}"/>
                </a:ext>
              </a:extLst>
            </p:cNvPr>
            <p:cNvGrpSpPr/>
            <p:nvPr/>
          </p:nvGrpSpPr>
          <p:grpSpPr>
            <a:xfrm>
              <a:off x="4672029" y="4552101"/>
              <a:ext cx="2405057" cy="2473243"/>
              <a:chOff x="3962400" y="3257195"/>
              <a:chExt cx="3245272" cy="3337280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47840611-265F-4B3B-96C6-C4C2D788F1F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377" t="40891" b="26667"/>
              <a:stretch/>
            </p:blipFill>
            <p:spPr>
              <a:xfrm>
                <a:off x="3962400" y="3257195"/>
                <a:ext cx="3245272" cy="3337280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08CFEEB2-47EE-4863-875E-267B7D2C35DF}"/>
                  </a:ext>
                </a:extLst>
              </p:cNvPr>
              <p:cNvSpPr/>
              <p:nvPr/>
            </p:nvSpPr>
            <p:spPr>
              <a:xfrm>
                <a:off x="5029199" y="4611559"/>
                <a:ext cx="990601" cy="99059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0EEEE1A9-4D20-41F8-BF30-6E9D78E80325}"/>
                </a:ext>
              </a:extLst>
            </p:cNvPr>
            <p:cNvGrpSpPr/>
            <p:nvPr/>
          </p:nvGrpSpPr>
          <p:grpSpPr>
            <a:xfrm>
              <a:off x="5540090" y="5182608"/>
              <a:ext cx="349150" cy="698331"/>
              <a:chOff x="2591098" y="6925733"/>
              <a:chExt cx="530985" cy="1062020"/>
            </a:xfrm>
          </p:grpSpPr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FD29F3AD-87E4-4915-8C3E-B567F2376CD5}"/>
                  </a:ext>
                </a:extLst>
              </p:cNvPr>
              <p:cNvSpPr/>
              <p:nvPr/>
            </p:nvSpPr>
            <p:spPr>
              <a:xfrm>
                <a:off x="2942167" y="6925733"/>
                <a:ext cx="179916" cy="893234"/>
              </a:xfrm>
              <a:custGeom>
                <a:avLst/>
                <a:gdLst>
                  <a:gd name="connsiteX0" fmla="*/ 0 w 179916"/>
                  <a:gd name="connsiteY0" fmla="*/ 154517 h 893234"/>
                  <a:gd name="connsiteX1" fmla="*/ 55033 w 179916"/>
                  <a:gd name="connsiteY1" fmla="*/ 891117 h 893234"/>
                  <a:gd name="connsiteX2" fmla="*/ 120650 w 179916"/>
                  <a:gd name="connsiteY2" fmla="*/ 893234 h 893234"/>
                  <a:gd name="connsiteX3" fmla="*/ 179916 w 179916"/>
                  <a:gd name="connsiteY3" fmla="*/ 146050 h 893234"/>
                  <a:gd name="connsiteX4" fmla="*/ 86783 w 179916"/>
                  <a:gd name="connsiteY4" fmla="*/ 0 h 893234"/>
                  <a:gd name="connsiteX5" fmla="*/ 0 w 179916"/>
                  <a:gd name="connsiteY5" fmla="*/ 154517 h 893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9916" h="893234">
                    <a:moveTo>
                      <a:pt x="0" y="154517"/>
                    </a:moveTo>
                    <a:lnTo>
                      <a:pt x="55033" y="891117"/>
                    </a:lnTo>
                    <a:lnTo>
                      <a:pt x="120650" y="893234"/>
                    </a:lnTo>
                    <a:lnTo>
                      <a:pt x="179916" y="146050"/>
                    </a:lnTo>
                    <a:lnTo>
                      <a:pt x="86783" y="0"/>
                    </a:lnTo>
                    <a:lnTo>
                      <a:pt x="0" y="154517"/>
                    </a:lnTo>
                    <a:close/>
                  </a:path>
                </a:pathLst>
              </a:custGeom>
              <a:solidFill>
                <a:srgbClr val="D8071B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3695F453-528A-4E77-AA35-F65DACB5BF60}"/>
                  </a:ext>
                </a:extLst>
              </p:cNvPr>
              <p:cNvSpPr/>
              <p:nvPr/>
            </p:nvSpPr>
            <p:spPr>
              <a:xfrm rot="3668260">
                <a:off x="2504316" y="7505154"/>
                <a:ext cx="569381" cy="395818"/>
              </a:xfrm>
              <a:custGeom>
                <a:avLst/>
                <a:gdLst>
                  <a:gd name="connsiteX0" fmla="*/ 67733 w 569383"/>
                  <a:gd name="connsiteY0" fmla="*/ 165100 h 395817"/>
                  <a:gd name="connsiteX1" fmla="*/ 535517 w 569383"/>
                  <a:gd name="connsiteY1" fmla="*/ 0 h 395817"/>
                  <a:gd name="connsiteX2" fmla="*/ 569383 w 569383"/>
                  <a:gd name="connsiteY2" fmla="*/ 63500 h 395817"/>
                  <a:gd name="connsiteX3" fmla="*/ 203200 w 569383"/>
                  <a:gd name="connsiteY3" fmla="*/ 395817 h 395817"/>
                  <a:gd name="connsiteX4" fmla="*/ 0 w 569383"/>
                  <a:gd name="connsiteY4" fmla="*/ 351367 h 395817"/>
                  <a:gd name="connsiteX5" fmla="*/ 67733 w 569383"/>
                  <a:gd name="connsiteY5" fmla="*/ 165100 h 395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9383" h="395817">
                    <a:moveTo>
                      <a:pt x="67733" y="165100"/>
                    </a:moveTo>
                    <a:lnTo>
                      <a:pt x="535517" y="0"/>
                    </a:lnTo>
                    <a:lnTo>
                      <a:pt x="569383" y="63500"/>
                    </a:lnTo>
                    <a:lnTo>
                      <a:pt x="203200" y="395817"/>
                    </a:lnTo>
                    <a:lnTo>
                      <a:pt x="0" y="351367"/>
                    </a:lnTo>
                    <a:lnTo>
                      <a:pt x="67733" y="165100"/>
                    </a:lnTo>
                    <a:close/>
                  </a:path>
                </a:pathLst>
              </a:custGeom>
              <a:solidFill>
                <a:srgbClr val="0955A0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FA18BC93-5D17-41C8-B650-322B10D73714}"/>
                  </a:ext>
                </a:extLst>
              </p:cNvPr>
              <p:cNvSpPr/>
              <p:nvPr/>
            </p:nvSpPr>
            <p:spPr>
              <a:xfrm>
                <a:off x="2956983" y="7755468"/>
                <a:ext cx="152400" cy="152400"/>
              </a:xfrm>
              <a:prstGeom prst="ellipse">
                <a:avLst/>
              </a:prstGeom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4A51FE38-D1B3-49CC-9CB8-FE3F032CFDA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34" t="49583"/>
          <a:stretch/>
        </p:blipFill>
        <p:spPr>
          <a:xfrm>
            <a:off x="5588001" y="1881355"/>
            <a:ext cx="1574799" cy="231067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22E112E-8F64-48FC-97D4-D86D249A49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2619" y="-8179"/>
            <a:ext cx="2244332" cy="2244332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713AAC42-F6CC-49BC-8A59-F2D4F6CD2811}"/>
              </a:ext>
            </a:extLst>
          </p:cNvPr>
          <p:cNvSpPr/>
          <p:nvPr/>
        </p:nvSpPr>
        <p:spPr>
          <a:xfrm>
            <a:off x="371653" y="2755115"/>
            <a:ext cx="2728832" cy="115642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10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giờ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đêm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hay 22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giờ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7A7C615-BEDA-4E8A-917B-8E75C1C5546F}"/>
              </a:ext>
            </a:extLst>
          </p:cNvPr>
          <p:cNvSpPr txBox="1"/>
          <p:nvPr/>
        </p:nvSpPr>
        <p:spPr>
          <a:xfrm>
            <a:off x="4616359" y="632161"/>
            <a:ext cx="3592661" cy="1191816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35000"/>
                    </a:prst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35000"/>
                    </a:prst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MỘT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35000"/>
                    </a:prst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35000"/>
                    </a:prst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35000"/>
                    </a:prst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35000"/>
                    </a:prst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35000"/>
                    </a:prst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35000"/>
                    </a:prst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THỎ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35000"/>
                    </a:prst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CON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101600">
                  <a:prstClr val="white">
                    <a:alpha val="35000"/>
                  </a:prst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132733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81769" y="1692772"/>
            <a:ext cx="11828462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60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Toán</a:t>
            </a:r>
            <a:endParaRPr sz="60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60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Giờ 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</a:rPr>
              <a:t>– </a:t>
            </a:r>
            <a:r>
              <a:rPr lang="vi-VN" sz="6000" b="1" dirty="0">
                <a:solidFill>
                  <a:srgbClr val="FF0000"/>
                </a:solidFill>
                <a:latin typeface="UTM Avo" panose="02040603050506020204" pitchFamily="18" charset="0"/>
              </a:rPr>
              <a:t>P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</a:rPr>
              <a:t>hút </a:t>
            </a:r>
            <a:r>
              <a:rPr lang="en-US" sz="60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(Tiết 1)</a:t>
            </a:r>
            <a:endParaRPr sz="6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5655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 descr="31f7217a017c2d9a8a7bcbd9844c1629">
            <a:extLst>
              <a:ext uri="{FF2B5EF4-FFF2-40B4-BE49-F238E27FC236}">
                <a16:creationId xmlns:a16="http://schemas.microsoft.com/office/drawing/2014/main" id="{042ED277-46D3-4B08-8CFD-FE4B4045CDB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4" name="图片 15" descr="a05684f714522ad77246dba9447411ba">
            <a:extLst>
              <a:ext uri="{FF2B5EF4-FFF2-40B4-BE49-F238E27FC236}">
                <a16:creationId xmlns:a16="http://schemas.microsoft.com/office/drawing/2014/main" id="{4C6111A6-70C4-49B0-9379-57D92B9AEF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6" name="图片 2" descr="觅元素584a989cd6c5a">
            <a:extLst>
              <a:ext uri="{FF2B5EF4-FFF2-40B4-BE49-F238E27FC236}">
                <a16:creationId xmlns:a16="http://schemas.microsoft.com/office/drawing/2014/main" id="{36AAF000-D47B-4390-B53B-A8D3C9641F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7" name="文本框 11">
            <a:extLst>
              <a:ext uri="{FF2B5EF4-FFF2-40B4-BE49-F238E27FC236}">
                <a16:creationId xmlns:a16="http://schemas.microsoft.com/office/drawing/2014/main" id="{13B44877-67F3-4CA0-A7C9-4B86E05C18FF}"/>
              </a:ext>
            </a:extLst>
          </p:cNvPr>
          <p:cNvSpPr txBox="1"/>
          <p:nvPr/>
        </p:nvSpPr>
        <p:spPr>
          <a:xfrm>
            <a:off x="4876138" y="2739557"/>
            <a:ext cx="6234053" cy="156966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KHÁM PHÁ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KIẾN THỨC MỚI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8" name="图片 7" descr="572005ec0a0c4">
            <a:extLst>
              <a:ext uri="{FF2B5EF4-FFF2-40B4-BE49-F238E27FC236}">
                <a16:creationId xmlns:a16="http://schemas.microsoft.com/office/drawing/2014/main" id="{246DCFB9-2B78-443B-AAB0-7B7B45EC9C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3782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32010323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3153</TotalTime>
  <Words>465</Words>
  <Application>Microsoft Office PowerPoint</Application>
  <PresentationFormat>Widescreen</PresentationFormat>
  <Paragraphs>89</Paragraphs>
  <Slides>26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6" baseType="lpstr">
      <vt:lpstr>Microsoft YaHei</vt:lpstr>
      <vt:lpstr>Arial</vt:lpstr>
      <vt:lpstr>Calibri</vt:lpstr>
      <vt:lpstr>Calibri Light</vt:lpstr>
      <vt:lpstr>Cambria Math</vt:lpstr>
      <vt:lpstr>等线</vt:lpstr>
      <vt:lpstr>Times New Roman</vt:lpstr>
      <vt:lpstr>UTM Avo</vt:lpstr>
      <vt:lpstr>Wingdings</vt:lpstr>
      <vt:lpstr>Office Theme</vt:lpstr>
      <vt:lpstr>Chào mừng các em  đến với tiết học môn Toán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Toán Giờ – Phút  (Tiết 1)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Tạm biệt và hẹn gặp lại  các em vào tiết học sau.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Phúc Lâm</dc:creator>
  <cp:lastModifiedBy>HP</cp:lastModifiedBy>
  <cp:revision>348</cp:revision>
  <dcterms:created xsi:type="dcterms:W3CDTF">2021-07-12T03:44:38Z</dcterms:created>
  <dcterms:modified xsi:type="dcterms:W3CDTF">2022-02-27T17:08:04Z</dcterms:modified>
</cp:coreProperties>
</file>