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2" r:id="rId2"/>
    <p:sldMasterId id="2147483694" r:id="rId3"/>
  </p:sldMasterIdLst>
  <p:notesMasterIdLst>
    <p:notesMasterId r:id="rId14"/>
  </p:notesMasterIdLst>
  <p:sldIdLst>
    <p:sldId id="269" r:id="rId4"/>
    <p:sldId id="2007577119" r:id="rId5"/>
    <p:sldId id="258" r:id="rId6"/>
    <p:sldId id="259" r:id="rId7"/>
    <p:sldId id="261" r:id="rId8"/>
    <p:sldId id="294" r:id="rId9"/>
    <p:sldId id="281" r:id="rId10"/>
    <p:sldId id="292" r:id="rId11"/>
    <p:sldId id="2007577123" r:id="rId12"/>
    <p:sldId id="293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522916-DC3D-4972-A70B-776A3F036B43}" type="datetimeFigureOut">
              <a:rPr lang="en-US" smtClean="0"/>
              <a:t>19/03/2023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03097A-56E6-4695-A3E3-883FF40C68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53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Liên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hệ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giáo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án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FB: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Hương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Thảo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Gmail: tranthao121004@gmail.com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1EC5B1B-5542-44F1-9EC5-FEF3A0AEF35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00311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24D8A5-CF50-484F-B59F-833F2584A72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94100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24D8A5-CF50-484F-B59F-833F2584A72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61950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24D8A5-CF50-484F-B59F-833F2584A72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97218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24D8A5-CF50-484F-B59F-833F2584A72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163267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24D8A5-CF50-484F-B59F-833F2584A72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94509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B24D8A5-CF50-484F-B59F-833F2584A72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ea typeface="等线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ea typeface="等线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45780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图片包含 物体&#10;&#10;描述已自动生成">
            <a:extLst>
              <a:ext uri="{FF2B5EF4-FFF2-40B4-BE49-F238E27FC236}">
                <a16:creationId xmlns:a16="http://schemas.microsoft.com/office/drawing/2014/main" id="{1541F3F7-993D-40F6-A156-AF637ECEBBB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79"/>
          <a:stretch/>
        </p:blipFill>
        <p:spPr>
          <a:xfrm>
            <a:off x="0" y="1679221"/>
            <a:ext cx="12192000" cy="5178779"/>
          </a:xfrm>
          <a:prstGeom prst="rect">
            <a:avLst/>
          </a:prstGeom>
        </p:spPr>
      </p:pic>
      <p:pic>
        <p:nvPicPr>
          <p:cNvPr id="13" name="图片 12" descr="图片包含 恐龙, 爬行动物, 树叶&#10;&#10;描述已自动生成">
            <a:extLst>
              <a:ext uri="{FF2B5EF4-FFF2-40B4-BE49-F238E27FC236}">
                <a16:creationId xmlns:a16="http://schemas.microsoft.com/office/drawing/2014/main" id="{8E768263-D056-4D1B-A5C0-F70DADA390E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94" t="55271"/>
          <a:stretch/>
        </p:blipFill>
        <p:spPr>
          <a:xfrm>
            <a:off x="8589363" y="4661942"/>
            <a:ext cx="3602637" cy="2188918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4" name="图片 13" descr="图片包含 恐龙, 爬行动物, 树叶&#10;&#10;描述已自动生成">
            <a:extLst>
              <a:ext uri="{FF2B5EF4-FFF2-40B4-BE49-F238E27FC236}">
                <a16:creationId xmlns:a16="http://schemas.microsoft.com/office/drawing/2014/main" id="{23A73595-38C8-45D1-A455-948DE0C7414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" r="82628" b="76009"/>
          <a:stretch/>
        </p:blipFill>
        <p:spPr>
          <a:xfrm>
            <a:off x="0" y="-1"/>
            <a:ext cx="1756690" cy="13641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5" name="图片 14" descr="图片包含 恐龙, 爬行动物, 树叶&#10;&#10;描述已自动生成">
            <a:extLst>
              <a:ext uri="{FF2B5EF4-FFF2-40B4-BE49-F238E27FC236}">
                <a16:creationId xmlns:a16="http://schemas.microsoft.com/office/drawing/2014/main" id="{35A099F4-6095-409B-8FAA-9925DB3B7C7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157" t="7" b="76009"/>
          <a:stretch/>
        </p:blipFill>
        <p:spPr>
          <a:xfrm>
            <a:off x="9578714" y="-2"/>
            <a:ext cx="2613286" cy="13641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7" name="图片 16">
            <a:extLst>
              <a:ext uri="{FF2B5EF4-FFF2-40B4-BE49-F238E27FC236}">
                <a16:creationId xmlns:a16="http://schemas.microsoft.com/office/drawing/2014/main" id="{5A57070B-961D-45F7-9FDE-309DD1D110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1" t="34998" r="6425"/>
          <a:stretch/>
        </p:blipFill>
        <p:spPr>
          <a:xfrm>
            <a:off x="9121344" y="2400301"/>
            <a:ext cx="3211813" cy="4457376"/>
          </a:xfrm>
          <a:prstGeom prst="rect">
            <a:avLst/>
          </a:prstGeom>
        </p:spPr>
      </p:pic>
      <p:pic>
        <p:nvPicPr>
          <p:cNvPr id="21" name="图片 20" descr="图片包含 恐龙, 爬行动物, 树叶&#10;&#10;描述已自动生成">
            <a:extLst>
              <a:ext uri="{FF2B5EF4-FFF2-40B4-BE49-F238E27FC236}">
                <a16:creationId xmlns:a16="http://schemas.microsoft.com/office/drawing/2014/main" id="{7140B841-BA4B-4715-825C-1D6FACBE6E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6" r="72090"/>
          <a:stretch/>
        </p:blipFill>
        <p:spPr>
          <a:xfrm>
            <a:off x="0" y="5012531"/>
            <a:ext cx="2428407" cy="184514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16158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E2C917-C185-4529-B658-720C4C5476D1}" type="datetimeFigureOut">
              <a:rPr lang="zh-CN" altLang="en-US" smtClean="0"/>
              <a:pPr/>
              <a:t>2023/3/19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91C6F-6071-4143-8F1A-3CF48A43A451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35718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E2C917-C185-4529-B658-720C4C5476D1}" type="datetimeFigureOut">
              <a:rPr lang="zh-CN" altLang="en-US" smtClean="0"/>
              <a:pPr/>
              <a:t>2023/3/19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91C6F-6071-4143-8F1A-3CF48A43A451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D58ECE1-A199-4EE2-9D02-7A13F6D77B5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23055" y="-38100"/>
            <a:ext cx="1823055" cy="1823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5278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E2C917-C185-4529-B658-720C4C5476D1}" type="datetimeFigureOut">
              <a:rPr lang="zh-CN" altLang="en-US" smtClean="0"/>
              <a:pPr/>
              <a:t>2023/3/19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91C6F-6071-4143-8F1A-3CF48A43A451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077985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E2C917-C185-4529-B658-720C4C5476D1}" type="datetimeFigureOut">
              <a:rPr lang="zh-CN" altLang="en-US" smtClean="0"/>
              <a:pPr/>
              <a:t>2023/3/19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91C6F-6071-4143-8F1A-3CF48A43A451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717942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E2C917-C185-4529-B658-720C4C5476D1}" type="datetimeFigureOut">
              <a:rPr lang="zh-CN" altLang="en-US" smtClean="0"/>
              <a:pPr/>
              <a:t>2023/3/19</a:t>
            </a:fld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91C6F-6071-4143-8F1A-3CF48A43A451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142314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E2C917-C185-4529-B658-720C4C5476D1}" type="datetimeFigureOut">
              <a:rPr lang="zh-CN" altLang="en-US" smtClean="0"/>
              <a:pPr/>
              <a:t>2023/3/19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91C6F-6071-4143-8F1A-3CF48A43A451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61196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E2C917-C185-4529-B658-720C4C5476D1}" type="datetimeFigureOut">
              <a:rPr lang="zh-CN" altLang="en-US" smtClean="0"/>
              <a:pPr/>
              <a:t>2023/3/19</a:t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91C6F-6071-4143-8F1A-3CF48A43A451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025971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E2C917-C185-4529-B658-720C4C5476D1}" type="datetimeFigureOut">
              <a:rPr lang="zh-CN" altLang="en-US" smtClean="0"/>
              <a:pPr/>
              <a:t>2023/3/19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91C6F-6071-4143-8F1A-3CF48A43A451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531102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E2C917-C185-4529-B658-720C4C5476D1}" type="datetimeFigureOut">
              <a:rPr lang="zh-CN" altLang="en-US" smtClean="0"/>
              <a:pPr/>
              <a:t>2023/3/19</a:t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91C6F-6071-4143-8F1A-3CF48A43A451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5545017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E2C917-C185-4529-B658-720C4C5476D1}" type="datetimeFigureOut">
              <a:rPr lang="zh-CN" altLang="en-US" smtClean="0"/>
              <a:pPr/>
              <a:t>2023/3/19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91C6F-6071-4143-8F1A-3CF48A43A451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660975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图片包含 物体&#10;&#10;描述已自动生成">
            <a:extLst>
              <a:ext uri="{FF2B5EF4-FFF2-40B4-BE49-F238E27FC236}">
                <a16:creationId xmlns:a16="http://schemas.microsoft.com/office/drawing/2014/main" id="{F4F35026-68A3-4338-BEFA-1CAA80D5E2C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79"/>
          <a:stretch/>
        </p:blipFill>
        <p:spPr>
          <a:xfrm>
            <a:off x="0" y="1679221"/>
            <a:ext cx="12192000" cy="5178779"/>
          </a:xfrm>
          <a:prstGeom prst="rect">
            <a:avLst/>
          </a:prstGeom>
        </p:spPr>
      </p:pic>
      <p:pic>
        <p:nvPicPr>
          <p:cNvPr id="8" name="图片 7" descr="图片包含 恐龙, 爬行动物, 树叶&#10;&#10;描述已自动生成">
            <a:extLst>
              <a:ext uri="{FF2B5EF4-FFF2-40B4-BE49-F238E27FC236}">
                <a16:creationId xmlns:a16="http://schemas.microsoft.com/office/drawing/2014/main" id="{A385E145-4E93-466C-B3F1-A3C5312F95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94" t="55271"/>
          <a:stretch/>
        </p:blipFill>
        <p:spPr>
          <a:xfrm>
            <a:off x="8589363" y="4661942"/>
            <a:ext cx="3602637" cy="2188918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1" name="图片 10" descr="图片包含 恐龙, 爬行动物, 树叶&#10;&#10;描述已自动生成">
            <a:extLst>
              <a:ext uri="{FF2B5EF4-FFF2-40B4-BE49-F238E27FC236}">
                <a16:creationId xmlns:a16="http://schemas.microsoft.com/office/drawing/2014/main" id="{F8F82454-6AD6-4758-B966-525EC51189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6" r="72090"/>
          <a:stretch/>
        </p:blipFill>
        <p:spPr>
          <a:xfrm>
            <a:off x="0" y="5012531"/>
            <a:ext cx="2428407" cy="184514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749DA360-ADD6-4961-A5AF-103C71F6E51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1" t="34998" r="6425"/>
          <a:stretch/>
        </p:blipFill>
        <p:spPr>
          <a:xfrm>
            <a:off x="9121344" y="2400301"/>
            <a:ext cx="3211813" cy="4457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469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BE2C917-C185-4529-B658-720C4C5476D1}" type="datetimeFigureOut">
              <a:rPr lang="zh-CN" altLang="en-US" smtClean="0"/>
              <a:pPr/>
              <a:t>2023/3/19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91C6F-6071-4143-8F1A-3CF48A43A451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85967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55F20-2A15-4E70-936B-4A7AE79AE653}" type="datetimeFigureOut">
              <a:rPr lang="en-US" smtClean="0"/>
              <a:t>19/03/2023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DC72-F670-4295-B405-97FFC0064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836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55F20-2A15-4E70-936B-4A7AE79AE653}" type="datetimeFigureOut">
              <a:rPr lang="en-US" smtClean="0"/>
              <a:t>19/03/2023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DC72-F670-4295-B405-97FFC0064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0823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55F20-2A15-4E70-936B-4A7AE79AE653}" type="datetimeFigureOut">
              <a:rPr lang="en-US" smtClean="0"/>
              <a:t>19/03/2023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DC72-F670-4295-B405-97FFC0064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2758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55F20-2A15-4E70-936B-4A7AE79AE653}" type="datetimeFigureOut">
              <a:rPr lang="en-US" smtClean="0"/>
              <a:t>19/03/2023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DC72-F670-4295-B405-97FFC0064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18369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55F20-2A15-4E70-936B-4A7AE79AE653}" type="datetimeFigureOut">
              <a:rPr lang="en-US" smtClean="0"/>
              <a:t>19/03/2023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DC72-F670-4295-B405-97FFC0064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6173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55F20-2A15-4E70-936B-4A7AE79AE653}" type="datetimeFigureOut">
              <a:rPr lang="en-US" smtClean="0"/>
              <a:t>19/03/2023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DC72-F670-4295-B405-97FFC0064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3852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55F20-2A15-4E70-936B-4A7AE79AE653}" type="datetimeFigureOut">
              <a:rPr lang="en-US" smtClean="0"/>
              <a:t>19/03/2023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DC72-F670-4295-B405-97FFC0064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77808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55F20-2A15-4E70-936B-4A7AE79AE653}" type="datetimeFigureOut">
              <a:rPr lang="en-US" smtClean="0"/>
              <a:t>19/03/2023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DC72-F670-4295-B405-97FFC0064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017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55F20-2A15-4E70-936B-4A7AE79AE653}" type="datetimeFigureOut">
              <a:rPr lang="en-US" smtClean="0"/>
              <a:t>19/03/2023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DC72-F670-4295-B405-97FFC0064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949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图片包含 物体&#10;&#10;描述已自动生成">
            <a:extLst>
              <a:ext uri="{FF2B5EF4-FFF2-40B4-BE49-F238E27FC236}">
                <a16:creationId xmlns:a16="http://schemas.microsoft.com/office/drawing/2014/main" id="{1A606281-D5D9-4229-8576-01E53000BEE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79"/>
          <a:stretch/>
        </p:blipFill>
        <p:spPr>
          <a:xfrm>
            <a:off x="0" y="1679221"/>
            <a:ext cx="12192000" cy="5178779"/>
          </a:xfrm>
          <a:prstGeom prst="rect">
            <a:avLst/>
          </a:prstGeom>
        </p:spPr>
      </p:pic>
      <p:pic>
        <p:nvPicPr>
          <p:cNvPr id="8" name="图片 7" descr="图片包含 恐龙, 爬行动物, 树叶&#10;&#10;描述已自动生成">
            <a:extLst>
              <a:ext uri="{FF2B5EF4-FFF2-40B4-BE49-F238E27FC236}">
                <a16:creationId xmlns:a16="http://schemas.microsoft.com/office/drawing/2014/main" id="{6A614636-7CAD-4B95-A8C4-16A9AF75E1F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94" t="55271"/>
          <a:stretch/>
        </p:blipFill>
        <p:spPr>
          <a:xfrm>
            <a:off x="8589363" y="4661942"/>
            <a:ext cx="3602637" cy="2188918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9" name="图片 8" descr="图片包含 恐龙, 爬行动物, 树叶&#10;&#10;描述已自动生成">
            <a:extLst>
              <a:ext uri="{FF2B5EF4-FFF2-40B4-BE49-F238E27FC236}">
                <a16:creationId xmlns:a16="http://schemas.microsoft.com/office/drawing/2014/main" id="{75A28969-A1CB-468C-AD7D-71822C0720B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" r="82628" b="76009"/>
          <a:stretch/>
        </p:blipFill>
        <p:spPr>
          <a:xfrm>
            <a:off x="0" y="-1"/>
            <a:ext cx="1756690" cy="13641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图片 9" descr="图片包含 恐龙, 爬行动物, 树叶&#10;&#10;描述已自动生成">
            <a:extLst>
              <a:ext uri="{FF2B5EF4-FFF2-40B4-BE49-F238E27FC236}">
                <a16:creationId xmlns:a16="http://schemas.microsoft.com/office/drawing/2014/main" id="{2D79B1DE-A349-44A9-AD42-66CAD5644E7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157" t="7" b="76009"/>
          <a:stretch/>
        </p:blipFill>
        <p:spPr>
          <a:xfrm>
            <a:off x="9578714" y="-2"/>
            <a:ext cx="2613286" cy="13641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图片 10" descr="图片包含 恐龙, 爬行动物, 树叶&#10;&#10;描述已自动生成">
            <a:extLst>
              <a:ext uri="{FF2B5EF4-FFF2-40B4-BE49-F238E27FC236}">
                <a16:creationId xmlns:a16="http://schemas.microsoft.com/office/drawing/2014/main" id="{43A66C07-0184-4E86-9FB2-4B72BEE905A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6" r="72090"/>
          <a:stretch/>
        </p:blipFill>
        <p:spPr>
          <a:xfrm>
            <a:off x="0" y="5012531"/>
            <a:ext cx="2428407" cy="184514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9E7C8585-0043-43A3-A30A-8FBF4CA8F8C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05" r="1405"/>
          <a:stretch/>
        </p:blipFill>
        <p:spPr>
          <a:xfrm>
            <a:off x="878345" y="977179"/>
            <a:ext cx="3445682" cy="3545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248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55F20-2A15-4E70-936B-4A7AE79AE653}" type="datetimeFigureOut">
              <a:rPr lang="en-US" smtClean="0"/>
              <a:t>19/03/2023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DC72-F670-4295-B405-97FFC0064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31414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455F20-2A15-4E70-936B-4A7AE79AE653}" type="datetimeFigureOut">
              <a:rPr lang="en-US" smtClean="0"/>
              <a:t>19/03/2023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8DC72-F670-4295-B405-97FFC0064C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516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图片包含 物体&#10;&#10;描述已自动生成">
            <a:extLst>
              <a:ext uri="{FF2B5EF4-FFF2-40B4-BE49-F238E27FC236}">
                <a16:creationId xmlns:a16="http://schemas.microsoft.com/office/drawing/2014/main" id="{077F25FF-8721-40C6-AD0E-5F5C66093F8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79"/>
          <a:stretch/>
        </p:blipFill>
        <p:spPr>
          <a:xfrm>
            <a:off x="0" y="1679221"/>
            <a:ext cx="12192000" cy="5178779"/>
          </a:xfrm>
          <a:prstGeom prst="rect">
            <a:avLst/>
          </a:prstGeom>
        </p:spPr>
      </p:pic>
      <p:sp>
        <p:nvSpPr>
          <p:cNvPr id="9" name="矩形: 圆角 8">
            <a:extLst>
              <a:ext uri="{FF2B5EF4-FFF2-40B4-BE49-F238E27FC236}">
                <a16:creationId xmlns:a16="http://schemas.microsoft.com/office/drawing/2014/main" id="{39279496-8BE1-481A-9CFC-49AFC7135F5B}"/>
              </a:ext>
            </a:extLst>
          </p:cNvPr>
          <p:cNvSpPr/>
          <p:nvPr userDrawn="1"/>
        </p:nvSpPr>
        <p:spPr>
          <a:xfrm>
            <a:off x="723255" y="542441"/>
            <a:ext cx="10755823" cy="5842861"/>
          </a:xfrm>
          <a:prstGeom prst="roundRect">
            <a:avLst>
              <a:gd name="adj" fmla="val 4465"/>
            </a:avLst>
          </a:prstGeom>
          <a:solidFill>
            <a:schemeClr val="bg1"/>
          </a:solidFill>
          <a:ln w="63500">
            <a:solidFill>
              <a:srgbClr val="0365A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2" name="图片 11" descr="图片包含 恐龙, 爬行动物, 树叶&#10;&#10;描述已自动生成">
            <a:extLst>
              <a:ext uri="{FF2B5EF4-FFF2-40B4-BE49-F238E27FC236}">
                <a16:creationId xmlns:a16="http://schemas.microsoft.com/office/drawing/2014/main" id="{17FD3537-9F02-4A97-8B93-A7B8D74167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157" t="7" b="76009"/>
          <a:stretch/>
        </p:blipFill>
        <p:spPr>
          <a:xfrm>
            <a:off x="9578714" y="-2"/>
            <a:ext cx="2613286" cy="13641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3" name="图片 12" descr="图片包含 恐龙, 爬行动物, 树叶&#10;&#10;描述已自动生成">
            <a:extLst>
              <a:ext uri="{FF2B5EF4-FFF2-40B4-BE49-F238E27FC236}">
                <a16:creationId xmlns:a16="http://schemas.microsoft.com/office/drawing/2014/main" id="{BEB44D23-260B-4AB8-8776-D6C801DDC1F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" r="82628" b="76009"/>
          <a:stretch/>
        </p:blipFill>
        <p:spPr>
          <a:xfrm>
            <a:off x="0" y="-1"/>
            <a:ext cx="1756690" cy="13641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60032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 descr="图片包含 物体&#10;&#10;描述已自动生成">
            <a:extLst>
              <a:ext uri="{FF2B5EF4-FFF2-40B4-BE49-F238E27FC236}">
                <a16:creationId xmlns:a16="http://schemas.microsoft.com/office/drawing/2014/main" id="{BEB25491-9CB3-4DA6-9690-D092C0F8E40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79"/>
          <a:stretch/>
        </p:blipFill>
        <p:spPr>
          <a:xfrm>
            <a:off x="0" y="1679221"/>
            <a:ext cx="12192000" cy="5178779"/>
          </a:xfrm>
          <a:prstGeom prst="rect">
            <a:avLst/>
          </a:prstGeom>
        </p:spPr>
      </p:pic>
      <p:sp>
        <p:nvSpPr>
          <p:cNvPr id="11" name="矩形: 圆角 10">
            <a:extLst>
              <a:ext uri="{FF2B5EF4-FFF2-40B4-BE49-F238E27FC236}">
                <a16:creationId xmlns:a16="http://schemas.microsoft.com/office/drawing/2014/main" id="{FCE6AEDD-1100-4DB4-87B8-103C746D5BF5}"/>
              </a:ext>
            </a:extLst>
          </p:cNvPr>
          <p:cNvSpPr/>
          <p:nvPr userDrawn="1"/>
        </p:nvSpPr>
        <p:spPr>
          <a:xfrm>
            <a:off x="723255" y="542441"/>
            <a:ext cx="10755823" cy="5842861"/>
          </a:xfrm>
          <a:prstGeom prst="roundRect">
            <a:avLst>
              <a:gd name="adj" fmla="val 4465"/>
            </a:avLst>
          </a:prstGeom>
          <a:solidFill>
            <a:schemeClr val="bg1"/>
          </a:solidFill>
          <a:ln w="63500">
            <a:solidFill>
              <a:srgbClr val="0365A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5" name="图片 14" descr="图片包含 恐龙, 爬行动物, 树叶&#10;&#10;描述已自动生成">
            <a:extLst>
              <a:ext uri="{FF2B5EF4-FFF2-40B4-BE49-F238E27FC236}">
                <a16:creationId xmlns:a16="http://schemas.microsoft.com/office/drawing/2014/main" id="{7A47F1F9-A5FA-4536-8696-B16E25106C3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157" t="7" b="76009"/>
          <a:stretch/>
        </p:blipFill>
        <p:spPr>
          <a:xfrm>
            <a:off x="9578714" y="-2"/>
            <a:ext cx="2613286" cy="13641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6" name="图片 15" descr="图片包含 恐龙, 爬行动物, 树叶&#10;&#10;描述已自动生成">
            <a:extLst>
              <a:ext uri="{FF2B5EF4-FFF2-40B4-BE49-F238E27FC236}">
                <a16:creationId xmlns:a16="http://schemas.microsoft.com/office/drawing/2014/main" id="{7B28B32A-9C56-407F-9B49-9D1747BAE24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" r="82628" b="76009"/>
          <a:stretch/>
        </p:blipFill>
        <p:spPr>
          <a:xfrm>
            <a:off x="0" y="-1"/>
            <a:ext cx="1756690" cy="13641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01769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 descr="图片包含 物体&#10;&#10;描述已自动生成">
            <a:extLst>
              <a:ext uri="{FF2B5EF4-FFF2-40B4-BE49-F238E27FC236}">
                <a16:creationId xmlns:a16="http://schemas.microsoft.com/office/drawing/2014/main" id="{04ED5F69-CE55-464B-BE06-0B8E075F5B6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79"/>
          <a:stretch/>
        </p:blipFill>
        <p:spPr>
          <a:xfrm>
            <a:off x="0" y="1679221"/>
            <a:ext cx="12192000" cy="5178779"/>
          </a:xfrm>
          <a:prstGeom prst="rect">
            <a:avLst/>
          </a:prstGeom>
        </p:spPr>
      </p:pic>
      <p:sp>
        <p:nvSpPr>
          <p:cNvPr id="7" name="矩形: 圆角 6">
            <a:extLst>
              <a:ext uri="{FF2B5EF4-FFF2-40B4-BE49-F238E27FC236}">
                <a16:creationId xmlns:a16="http://schemas.microsoft.com/office/drawing/2014/main" id="{2307A20C-4BCB-4DDB-847C-DCF57D51CFB4}"/>
              </a:ext>
            </a:extLst>
          </p:cNvPr>
          <p:cNvSpPr/>
          <p:nvPr userDrawn="1"/>
        </p:nvSpPr>
        <p:spPr>
          <a:xfrm>
            <a:off x="723255" y="542441"/>
            <a:ext cx="10755823" cy="5842861"/>
          </a:xfrm>
          <a:prstGeom prst="roundRect">
            <a:avLst>
              <a:gd name="adj" fmla="val 4465"/>
            </a:avLst>
          </a:prstGeom>
          <a:solidFill>
            <a:schemeClr val="bg1"/>
          </a:solidFill>
          <a:ln w="63500">
            <a:solidFill>
              <a:srgbClr val="0365A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: 圆角 7">
            <a:extLst>
              <a:ext uri="{FF2B5EF4-FFF2-40B4-BE49-F238E27FC236}">
                <a16:creationId xmlns:a16="http://schemas.microsoft.com/office/drawing/2014/main" id="{1AD90EE0-EC1C-4B8C-BED0-62461EAA579C}"/>
              </a:ext>
            </a:extLst>
          </p:cNvPr>
          <p:cNvSpPr/>
          <p:nvPr userDrawn="1"/>
        </p:nvSpPr>
        <p:spPr>
          <a:xfrm>
            <a:off x="4243952" y="852407"/>
            <a:ext cx="3704095" cy="542440"/>
          </a:xfrm>
          <a:prstGeom prst="roundRect">
            <a:avLst>
              <a:gd name="adj" fmla="val 50000"/>
            </a:avLst>
          </a:prstGeom>
          <a:solidFill>
            <a:srgbClr val="0365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FED40DD5-379A-45A1-BF20-580784204A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155" t="28405" r="16268"/>
          <a:stretch/>
        </p:blipFill>
        <p:spPr>
          <a:xfrm>
            <a:off x="10254713" y="3125684"/>
            <a:ext cx="2159430" cy="3688166"/>
          </a:xfrm>
          <a:prstGeom prst="rect">
            <a:avLst/>
          </a:prstGeom>
        </p:spPr>
      </p:pic>
      <p:pic>
        <p:nvPicPr>
          <p:cNvPr id="11" name="图片 10" descr="图片包含 恐龙, 爬行动物, 树叶&#10;&#10;描述已自动生成">
            <a:extLst>
              <a:ext uri="{FF2B5EF4-FFF2-40B4-BE49-F238E27FC236}">
                <a16:creationId xmlns:a16="http://schemas.microsoft.com/office/drawing/2014/main" id="{FFC36AFD-4A38-455E-8114-AC9A43CBD87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6" r="72090"/>
          <a:stretch/>
        </p:blipFill>
        <p:spPr>
          <a:xfrm>
            <a:off x="0" y="5012531"/>
            <a:ext cx="2428407" cy="184514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750332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图片包含 物体&#10;&#10;描述已自动生成">
            <a:extLst>
              <a:ext uri="{FF2B5EF4-FFF2-40B4-BE49-F238E27FC236}">
                <a16:creationId xmlns:a16="http://schemas.microsoft.com/office/drawing/2014/main" id="{679E8D7D-EB19-4DD5-AE35-ABAAA1FE8C2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79"/>
          <a:stretch/>
        </p:blipFill>
        <p:spPr>
          <a:xfrm>
            <a:off x="0" y="1679221"/>
            <a:ext cx="12192000" cy="5178779"/>
          </a:xfrm>
          <a:prstGeom prst="rect">
            <a:avLst/>
          </a:prstGeom>
        </p:spPr>
      </p:pic>
      <p:sp>
        <p:nvSpPr>
          <p:cNvPr id="6" name="矩形: 圆角 5">
            <a:extLst>
              <a:ext uri="{FF2B5EF4-FFF2-40B4-BE49-F238E27FC236}">
                <a16:creationId xmlns:a16="http://schemas.microsoft.com/office/drawing/2014/main" id="{A2DAB25E-C84C-43CE-AB13-A6446B36172D}"/>
              </a:ext>
            </a:extLst>
          </p:cNvPr>
          <p:cNvSpPr/>
          <p:nvPr userDrawn="1"/>
        </p:nvSpPr>
        <p:spPr>
          <a:xfrm>
            <a:off x="723255" y="542441"/>
            <a:ext cx="10755823" cy="5842861"/>
          </a:xfrm>
          <a:prstGeom prst="roundRect">
            <a:avLst>
              <a:gd name="adj" fmla="val 4465"/>
            </a:avLst>
          </a:prstGeom>
          <a:solidFill>
            <a:schemeClr val="bg1"/>
          </a:solidFill>
          <a:ln w="63500">
            <a:solidFill>
              <a:srgbClr val="0365A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: 圆角 6">
            <a:extLst>
              <a:ext uri="{FF2B5EF4-FFF2-40B4-BE49-F238E27FC236}">
                <a16:creationId xmlns:a16="http://schemas.microsoft.com/office/drawing/2014/main" id="{A862090F-7C20-420F-8FFC-72FD816E8B8C}"/>
              </a:ext>
            </a:extLst>
          </p:cNvPr>
          <p:cNvSpPr/>
          <p:nvPr userDrawn="1"/>
        </p:nvSpPr>
        <p:spPr>
          <a:xfrm>
            <a:off x="4243952" y="852407"/>
            <a:ext cx="3704095" cy="542440"/>
          </a:xfrm>
          <a:prstGeom prst="roundRect">
            <a:avLst>
              <a:gd name="adj" fmla="val 50000"/>
            </a:avLst>
          </a:prstGeom>
          <a:solidFill>
            <a:srgbClr val="0365A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8" name="图片 7" descr="图片包含 恐龙, 爬行动物, 树叶&#10;&#10;描述已自动生成">
            <a:extLst>
              <a:ext uri="{FF2B5EF4-FFF2-40B4-BE49-F238E27FC236}">
                <a16:creationId xmlns:a16="http://schemas.microsoft.com/office/drawing/2014/main" id="{7517E986-6EF3-4C86-9CBF-ADB237446FD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6" r="72090"/>
          <a:stretch/>
        </p:blipFill>
        <p:spPr>
          <a:xfrm>
            <a:off x="0" y="5012531"/>
            <a:ext cx="2428407" cy="184514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8006BE67-F3B3-420C-BE6B-DF72CBB6029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464" r="31871"/>
          <a:stretch/>
        </p:blipFill>
        <p:spPr>
          <a:xfrm>
            <a:off x="9948326" y="4416589"/>
            <a:ext cx="2372825" cy="2441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353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图片包含 物体&#10;&#10;描述已自动生成">
            <a:extLst>
              <a:ext uri="{FF2B5EF4-FFF2-40B4-BE49-F238E27FC236}">
                <a16:creationId xmlns:a16="http://schemas.microsoft.com/office/drawing/2014/main" id="{C1E8161A-EB5D-415E-8F73-7BA7150FE75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79"/>
          <a:stretch/>
        </p:blipFill>
        <p:spPr>
          <a:xfrm>
            <a:off x="0" y="1679221"/>
            <a:ext cx="12192000" cy="5178779"/>
          </a:xfrm>
          <a:prstGeom prst="rect">
            <a:avLst/>
          </a:prstGeom>
        </p:spPr>
      </p:pic>
      <p:pic>
        <p:nvPicPr>
          <p:cNvPr id="9" name="图片 8" descr="图片包含 恐龙, 爬行动物, 树叶&#10;&#10;描述已自动生成">
            <a:extLst>
              <a:ext uri="{FF2B5EF4-FFF2-40B4-BE49-F238E27FC236}">
                <a16:creationId xmlns:a16="http://schemas.microsoft.com/office/drawing/2014/main" id="{F4C93EC9-1938-423A-84E6-AB4C8E30465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594" t="55271"/>
          <a:stretch/>
        </p:blipFill>
        <p:spPr>
          <a:xfrm>
            <a:off x="8589363" y="4661942"/>
            <a:ext cx="3602637" cy="2188918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</p:pic>
      <p:pic>
        <p:nvPicPr>
          <p:cNvPr id="10" name="图片 9" descr="图片包含 恐龙, 爬行动物, 树叶&#10;&#10;描述已自动生成">
            <a:extLst>
              <a:ext uri="{FF2B5EF4-FFF2-40B4-BE49-F238E27FC236}">
                <a16:creationId xmlns:a16="http://schemas.microsoft.com/office/drawing/2014/main" id="{5C3363D3-AEA4-4D8F-AB67-8DDC17ED888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" r="82628" b="76009"/>
          <a:stretch/>
        </p:blipFill>
        <p:spPr>
          <a:xfrm>
            <a:off x="0" y="-1"/>
            <a:ext cx="1756690" cy="13641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1" name="图片 10" descr="图片包含 恐龙, 爬行动物, 树叶&#10;&#10;描述已自动生成">
            <a:extLst>
              <a:ext uri="{FF2B5EF4-FFF2-40B4-BE49-F238E27FC236}">
                <a16:creationId xmlns:a16="http://schemas.microsoft.com/office/drawing/2014/main" id="{434B343F-9B8B-4799-8D43-5229AD617C2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157" t="7" b="76009"/>
          <a:stretch/>
        </p:blipFill>
        <p:spPr>
          <a:xfrm>
            <a:off x="9578714" y="-2"/>
            <a:ext cx="2613286" cy="136410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grpSp>
        <p:nvGrpSpPr>
          <p:cNvPr id="12" name="组合 11">
            <a:extLst>
              <a:ext uri="{FF2B5EF4-FFF2-40B4-BE49-F238E27FC236}">
                <a16:creationId xmlns:a16="http://schemas.microsoft.com/office/drawing/2014/main" id="{497153DE-83E1-4FEE-8AFE-F6F551F104D9}"/>
              </a:ext>
            </a:extLst>
          </p:cNvPr>
          <p:cNvGrpSpPr/>
          <p:nvPr userDrawn="1"/>
        </p:nvGrpSpPr>
        <p:grpSpPr>
          <a:xfrm>
            <a:off x="6904372" y="640054"/>
            <a:ext cx="5428785" cy="6217623"/>
            <a:chOff x="1686006" y="640054"/>
            <a:chExt cx="5428785" cy="6217623"/>
          </a:xfrm>
        </p:grpSpPr>
        <p:pic>
          <p:nvPicPr>
            <p:cNvPr id="13" name="图片 12">
              <a:extLst>
                <a:ext uri="{FF2B5EF4-FFF2-40B4-BE49-F238E27FC236}">
                  <a16:creationId xmlns:a16="http://schemas.microsoft.com/office/drawing/2014/main" id="{E3B4D42B-0B48-44E9-87CF-ADE5E2EF9F0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3464" r="31871"/>
            <a:stretch/>
          </p:blipFill>
          <p:spPr>
            <a:xfrm>
              <a:off x="1686006" y="640054"/>
              <a:ext cx="3901963" cy="4014748"/>
            </a:xfrm>
            <a:prstGeom prst="rect">
              <a:avLst/>
            </a:prstGeom>
          </p:spPr>
        </p:pic>
        <p:pic>
          <p:nvPicPr>
            <p:cNvPr id="14" name="图片 13">
              <a:extLst>
                <a:ext uri="{FF2B5EF4-FFF2-40B4-BE49-F238E27FC236}">
                  <a16:creationId xmlns:a16="http://schemas.microsoft.com/office/drawing/2014/main" id="{2568154A-0FF3-46F3-BB67-477DED5BF74A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7231" t="34998" r="6425"/>
            <a:stretch/>
          </p:blipFill>
          <p:spPr>
            <a:xfrm>
              <a:off x="3902978" y="2400301"/>
              <a:ext cx="3211813" cy="4457376"/>
            </a:xfrm>
            <a:prstGeom prst="rect">
              <a:avLst/>
            </a:prstGeom>
          </p:spPr>
        </p:pic>
      </p:grpSp>
      <p:pic>
        <p:nvPicPr>
          <p:cNvPr id="15" name="图片 14" descr="图片包含 恐龙, 爬行动物, 树叶&#10;&#10;描述已自动生成">
            <a:extLst>
              <a:ext uri="{FF2B5EF4-FFF2-40B4-BE49-F238E27FC236}">
                <a16:creationId xmlns:a16="http://schemas.microsoft.com/office/drawing/2014/main" id="{D7563DFF-205E-4B9D-90DF-802638957EE0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96" r="72090"/>
          <a:stretch/>
        </p:blipFill>
        <p:spPr>
          <a:xfrm>
            <a:off x="0" y="5012531"/>
            <a:ext cx="2428407" cy="184514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572876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9323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NUL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image" Target="NUL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 descr="图片包含 自然&#10;&#10;描述已自动生成">
            <a:extLst>
              <a:ext uri="{FF2B5EF4-FFF2-40B4-BE49-F238E27FC236}">
                <a16:creationId xmlns:a16="http://schemas.microsoft.com/office/drawing/2014/main" id="{AB19C851-DCD1-43D8-B14E-BCED5B79BC79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22"/>
            <a:ext cx="12192000" cy="68573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9431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3BE2C917-C185-4529-B658-720C4C5476D1}" type="datetimeFigureOut">
              <a:rPr lang="zh-CN" altLang="en-US" smtClean="0"/>
              <a:pPr/>
              <a:t>2023/3/19</a:t>
            </a:fld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0C491C6F-6071-4143-8F1A-3CF48A43A451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80346E4-A210-4C2A-B899-1318E67B4576}"/>
              </a:ext>
            </a:extLst>
          </p:cNvPr>
          <p:cNvSpPr txBox="1"/>
          <p:nvPr userDrawn="1"/>
        </p:nvSpPr>
        <p:spPr>
          <a:xfrm>
            <a:off x="8973879" y="6503396"/>
            <a:ext cx="37107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tranthao1211004@gmail.com</a:t>
            </a:r>
          </a:p>
        </p:txBody>
      </p:sp>
    </p:spTree>
    <p:extLst>
      <p:ext uri="{BB962C8B-B14F-4D97-AF65-F5344CB8AC3E}">
        <p14:creationId xmlns:p14="http://schemas.microsoft.com/office/powerpoint/2010/main" val="4206525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55F20-2A15-4E70-936B-4A7AE79AE653}" type="datetimeFigureOut">
              <a:rPr lang="en-US" smtClean="0"/>
              <a:t>19/03/2023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8DC72-F670-4295-B405-97FFC0064C17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D58ECE1-A199-4EE2-9D02-7A13F6D77B54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823055" y="136223"/>
            <a:ext cx="1823055" cy="1823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891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NULL"/><Relationship Id="rId1" Type="http://schemas.openxmlformats.org/officeDocument/2006/relationships/slideLayout" Target="../slideLayouts/slideLayout27.xml"/><Relationship Id="rId4" Type="http://schemas.microsoft.com/office/2007/relationships/hdphoto" Target="NUL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NULL"/><Relationship Id="rId1" Type="http://schemas.microsoft.com/office/2007/relationships/media" Target="NULL"/><Relationship Id="rId5" Type="http://schemas.openxmlformats.org/officeDocument/2006/relationships/image" Target="NULL"/><Relationship Id="rId4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 rotWithShape="1">
          <a:blip r:embed="rId3"/>
          <a:srcRect l="626" t="832" r="626" b="1028"/>
          <a:stretch>
            <a:fillRect/>
          </a:stretch>
        </p:blipFill>
        <p:spPr>
          <a:xfrm>
            <a:off x="0" y="0"/>
            <a:ext cx="12219444" cy="6857999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186930" y="3429000"/>
            <a:ext cx="6297952" cy="3453386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0137" y="0"/>
            <a:ext cx="6773041" cy="462435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4D7C2B8-1107-4C20-8D5E-9AE24B580DC3}"/>
              </a:ext>
            </a:extLst>
          </p:cNvPr>
          <p:cNvSpPr txBox="1"/>
          <p:nvPr/>
        </p:nvSpPr>
        <p:spPr>
          <a:xfrm>
            <a:off x="4688958" y="1499191"/>
            <a:ext cx="50717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rial" panose="020B0604020202020204"/>
                <a:ea typeface="+mn-ea"/>
                <a:cs typeface="+mn-cs"/>
              </a:rPr>
              <a:t>KHỞI ĐỘNG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1A59D57-91D0-4B63-B911-E49054D223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39830" y="2858134"/>
            <a:ext cx="7193903" cy="2523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857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937042" y="4581128"/>
            <a:ext cx="6533200" cy="1107996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50" normalizeH="0" baseline="0" noProof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Trò chơi Tưới hoa</a:t>
            </a:r>
          </a:p>
        </p:txBody>
      </p:sp>
      <p:pic>
        <p:nvPicPr>
          <p:cNvPr id="11" name="Picture 10">
            <a:hlinkClick r:id="rId3" action="ppaction://hlinksldjump"/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9808" b="91693" l="42332" r="94089">
                        <a14:foregroundMark x1="66454" y1="35942" x2="66454" y2="35942"/>
                        <a14:foregroundMark x1="77636" y1="35942" x2="77636" y2="35942"/>
                        <a14:foregroundMark x1="73003" y1="41534" x2="73003" y2="41534"/>
                        <a14:foregroundMark x1="45048" y1="74441" x2="45048" y2="74441"/>
                        <a14:foregroundMark x1="45687" y1="78115" x2="45687" y2="78115"/>
                        <a14:foregroundMark x1="46006" y1="79872" x2="46006" y2="79872"/>
                        <a14:foregroundMark x1="84185" y1="31150" x2="84185" y2="31150"/>
                        <a14:foregroundMark x1="48722" y1="79073" x2="49840" y2="78754"/>
                        <a14:foregroundMark x1="44089" y1="81789" x2="44089" y2="81789"/>
                        <a14:foregroundMark x1="42812" y1="80511" x2="42812" y2="80511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3329" t="19446"/>
          <a:stretch/>
        </p:blipFill>
        <p:spPr>
          <a:xfrm>
            <a:off x="8470242" y="2905953"/>
            <a:ext cx="2357024" cy="3350350"/>
          </a:xfrm>
          <a:prstGeom prst="roundRect">
            <a:avLst/>
          </a:prstGeom>
        </p:spPr>
      </p:pic>
    </p:spTree>
    <p:extLst>
      <p:ext uri="{BB962C8B-B14F-4D97-AF65-F5344CB8AC3E}">
        <p14:creationId xmlns:p14="http://schemas.microsoft.com/office/powerpoint/2010/main" val="2959885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450" fill="hold">
                                          <p:stCondLst>
                                            <p:cond delay="4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45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450" fill="hold">
                                          <p:stCondLst>
                                            <p:cond delay="13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45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口哨版轻松欢快夏日旅行配乐-26秒">
            <a:hlinkClick r:id="" action="ppaction://media"/>
            <a:extLst>
              <a:ext uri="{FF2B5EF4-FFF2-40B4-BE49-F238E27FC236}">
                <a16:creationId xmlns:a16="http://schemas.microsoft.com/office/drawing/2014/main" id="{109C81F0-C2AF-4DEF-8DEB-8D183D36170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>
                  <p14:fade in="500" out="500"/>
                </p14:media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236325" y="7140575"/>
            <a:ext cx="609600" cy="6096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43533F70-F5F6-4603-95BC-F6445D96F54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18694" y="2110337"/>
            <a:ext cx="8144962" cy="3182388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36C92D8-4DBE-4DE1-9F01-0425B0BD9956}"/>
              </a:ext>
            </a:extLst>
          </p:cNvPr>
          <p:cNvPicPr/>
          <p:nvPr/>
        </p:nvPicPr>
        <p:blipFill>
          <a:blip r:embed="rId5">
            <a:clrChange>
              <a:clrFrom>
                <a:srgbClr val="F5F5F5">
                  <a:alpha val="100000"/>
                </a:srgbClr>
              </a:clrFrom>
              <a:clrTo>
                <a:srgbClr val="F5F5F5">
                  <a:alpha val="100000"/>
                  <a:alpha val="0"/>
                </a:srgbClr>
              </a:clrTo>
            </a:clrChange>
          </a:blip>
          <a:srcRect t="43206" r="422" b="9687"/>
          <a:stretch>
            <a:fillRect/>
          </a:stretch>
        </p:blipFill>
        <p:spPr>
          <a:xfrm>
            <a:off x="3616420" y="765492"/>
            <a:ext cx="4384579" cy="159956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1" name="圆角矩形 1">
            <a:extLst>
              <a:ext uri="{FF2B5EF4-FFF2-40B4-BE49-F238E27FC236}">
                <a16:creationId xmlns:a16="http://schemas.microsoft.com/office/drawing/2014/main" id="{9F723D59-73CE-47FA-A4E8-EE7D0A14E489}"/>
              </a:ext>
            </a:extLst>
          </p:cNvPr>
          <p:cNvSpPr/>
          <p:nvPr/>
        </p:nvSpPr>
        <p:spPr>
          <a:xfrm>
            <a:off x="2687637" y="-59373"/>
            <a:ext cx="6816725" cy="700405"/>
          </a:xfrm>
          <a:prstGeom prst="roundRect">
            <a:avLst>
              <a:gd name="adj" fmla="val 50000"/>
            </a:avLst>
          </a:prstGeom>
          <a:solidFill>
            <a:srgbClr val="FFECB0"/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FZHei-B01S" panose="03000509000000000000" pitchFamily="65" charset="-122"/>
                <a:cs typeface="Calibri" panose="020F0502020204030204" charset="0"/>
                <a:sym typeface="+mn-lt"/>
              </a:rPr>
              <a:t>Thứ</a:t>
            </a:r>
            <a:r>
              <a:rPr kumimoji="0" lang="en-US" altLang="zh-CN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FZHei-B01S" panose="03000509000000000000" pitchFamily="65" charset="-122"/>
                <a:cs typeface="Calibri" panose="020F0502020204030204" charset="0"/>
                <a:sym typeface="+mn-lt"/>
              </a:rPr>
              <a:t> ... </a:t>
            </a:r>
            <a:r>
              <a:rPr kumimoji="0" lang="en-US" altLang="zh-CN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FZHei-B01S" panose="03000509000000000000" pitchFamily="65" charset="-122"/>
                <a:cs typeface="Calibri" panose="020F0502020204030204" charset="0"/>
                <a:sym typeface="+mn-lt"/>
              </a:rPr>
              <a:t>ngày</a:t>
            </a:r>
            <a:r>
              <a:rPr kumimoji="0" lang="en-US" altLang="zh-CN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FZHei-B01S" panose="03000509000000000000" pitchFamily="65" charset="-122"/>
                <a:cs typeface="Calibri" panose="020F0502020204030204" charset="0"/>
                <a:sym typeface="+mn-lt"/>
              </a:rPr>
              <a:t> ... </a:t>
            </a:r>
            <a:r>
              <a:rPr kumimoji="0" lang="en-US" altLang="zh-CN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FZHei-B01S" panose="03000509000000000000" pitchFamily="65" charset="-122"/>
                <a:cs typeface="Calibri" panose="020F0502020204030204" charset="0"/>
                <a:sym typeface="+mn-lt"/>
              </a:rPr>
              <a:t>tháng</a:t>
            </a:r>
            <a:r>
              <a:rPr kumimoji="0" lang="en-US" altLang="zh-CN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FZHei-B01S" panose="03000509000000000000" pitchFamily="65" charset="-122"/>
                <a:cs typeface="Calibri" panose="020F0502020204030204" charset="0"/>
                <a:sym typeface="+mn-lt"/>
              </a:rPr>
              <a:t> ... </a:t>
            </a:r>
            <a:r>
              <a:rPr kumimoji="0" lang="en-US" altLang="zh-CN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FZHei-B01S" panose="03000509000000000000" pitchFamily="65" charset="-122"/>
                <a:cs typeface="Calibri" panose="020F0502020204030204" charset="0"/>
                <a:sym typeface="+mn-lt"/>
              </a:rPr>
              <a:t>năm</a:t>
            </a:r>
            <a:r>
              <a:rPr kumimoji="0" lang="en-US" altLang="zh-CN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charset="0"/>
                <a:ea typeface="FZHei-B01S" panose="03000509000000000000" pitchFamily="65" charset="-122"/>
                <a:cs typeface="Calibri" panose="020F0502020204030204" charset="0"/>
                <a:sym typeface="+mn-lt"/>
              </a:rPr>
              <a:t> ….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EAE68CC7-5DB3-4C7B-93C9-EAAE1C55224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17242" y="1245254"/>
            <a:ext cx="3706689" cy="85961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7AB0277-B48E-47BC-AF2B-677D55DA56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7232" y="4326585"/>
            <a:ext cx="3273836" cy="1176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4058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numSld="999" showWhenStopped="0">
                <p:cTn id="34" repeatCount="indefinite" fill="remove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4"/>
                </p:tgtEl>
              </p:cMediaNode>
            </p:audio>
          </p:childTnLst>
        </p:cTn>
      </p:par>
    </p:tnLst>
    <p:bldLst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32EB430-C1EB-4218-96C0-7C9430C7488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3697" y="2587679"/>
            <a:ext cx="7364606" cy="16826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0304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B076D1-7D71-4375-ACC2-C4BC8DB45779}"/>
              </a:ext>
            </a:extLst>
          </p:cNvPr>
          <p:cNvSpPr txBox="1"/>
          <p:nvPr/>
        </p:nvSpPr>
        <p:spPr>
          <a:xfrm>
            <a:off x="1573619" y="744279"/>
            <a:ext cx="91121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Làm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mô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hình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cơ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quan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hô</a:t>
            </a:r>
            <a:r>
              <a:rPr kumimoji="0" lang="en-US" sz="3200" b="1" i="0" u="none" strike="noStrike" kern="1200" cap="none" spc="0" normalizeH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hấp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2CBD3F1-B0B3-4626-AEEB-2C04DF0E5948}"/>
              </a:ext>
            </a:extLst>
          </p:cNvPr>
          <p:cNvSpPr/>
          <p:nvPr/>
        </p:nvSpPr>
        <p:spPr>
          <a:xfrm>
            <a:off x="971550" y="1543050"/>
            <a:ext cx="2238375" cy="7334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Chuẩn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bị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349E910-25A3-4859-A4CD-320C207B56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2687" y="2662237"/>
            <a:ext cx="8114615" cy="2452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08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2B076D1-7D71-4375-ACC2-C4BC8DB45779}"/>
              </a:ext>
            </a:extLst>
          </p:cNvPr>
          <p:cNvSpPr txBox="1"/>
          <p:nvPr/>
        </p:nvSpPr>
        <p:spPr>
          <a:xfrm>
            <a:off x="1573619" y="744279"/>
            <a:ext cx="91121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Làm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mô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hình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cơ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quan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hô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hấp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2CBD3F1-B0B3-4626-AEEB-2C04DF0E5948}"/>
              </a:ext>
            </a:extLst>
          </p:cNvPr>
          <p:cNvSpPr/>
          <p:nvPr/>
        </p:nvSpPr>
        <p:spPr>
          <a:xfrm>
            <a:off x="971550" y="1543050"/>
            <a:ext cx="2238375" cy="7334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Thực</a:t>
            </a:r>
            <a:r>
              <a:rPr kumimoji="0" lang="en-US" sz="3200" b="0" i="0" u="none" strike="noStrike" kern="1200" cap="none" spc="0" normalizeH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3200" b="0" i="0" u="none" strike="noStrike" kern="1200" cap="none" spc="0" normalizeH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hiện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547FD77-6AD7-424B-84DB-F3731CC183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9475" y="2276475"/>
            <a:ext cx="7085271" cy="4013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294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ounded Rectangular Callout 18">
            <a:extLst>
              <a:ext uri="{FF2B5EF4-FFF2-40B4-BE49-F238E27FC236}">
                <a16:creationId xmlns:a16="http://schemas.microsoft.com/office/drawing/2014/main" id="{069F0ACB-0BB9-4779-BD48-EC46E6D54CFF}"/>
              </a:ext>
            </a:extLst>
          </p:cNvPr>
          <p:cNvSpPr/>
          <p:nvPr/>
        </p:nvSpPr>
        <p:spPr>
          <a:xfrm>
            <a:off x="1705778" y="1961472"/>
            <a:ext cx="8780443" cy="1556133"/>
          </a:xfrm>
          <a:prstGeom prst="wedgeRoundRectCallout">
            <a:avLst>
              <a:gd name="adj1" fmla="val -41116"/>
              <a:gd name="adj2" fmla="val 80371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5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3200" dirty="0">
                <a:solidFill>
                  <a:srgbClr val="6E4F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vi-VN" sz="3200" dirty="0">
                <a:solidFill>
                  <a:srgbClr val="6E4F2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hỉ và nói tên các bộ phận của cơ quan hô hấp trên mô hình và cách làm cho mô hình cơ quan hô hấp hoạt động với cả lớp.</a:t>
            </a:r>
            <a:endParaRPr kumimoji="0" lang="vi-VN" sz="3200" b="0" i="0" u="none" strike="noStrike" kern="1200" cap="none" spc="0" normalizeH="0" baseline="0" noProof="0" dirty="0">
              <a:ln>
                <a:noFill/>
              </a:ln>
              <a:solidFill>
                <a:srgbClr val="6E4F2B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3658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1C49CEFF-1BF2-4959-B249-1D780AC3C1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262" y="2343150"/>
            <a:ext cx="10277475" cy="2171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825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15093BB-D859-4B7E-AAEC-20CAC99841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00" y="2271712"/>
            <a:ext cx="10287000" cy="231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97473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83</Words>
  <Application>Microsoft Office PowerPoint</Application>
  <PresentationFormat>Widescreen</PresentationFormat>
  <Paragraphs>18</Paragraphs>
  <Slides>10</Slides>
  <Notes>7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等线</vt:lpstr>
      <vt:lpstr>FZHei-B01S</vt:lpstr>
      <vt:lpstr>黑体</vt:lpstr>
      <vt:lpstr>Office 主题​​</vt:lpstr>
      <vt:lpstr>Office 主题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</dc:creator>
  <cp:lastModifiedBy>Admin</cp:lastModifiedBy>
  <cp:revision>5</cp:revision>
  <dcterms:created xsi:type="dcterms:W3CDTF">2022-01-01T06:48:39Z</dcterms:created>
  <dcterms:modified xsi:type="dcterms:W3CDTF">2023-03-19T10:56:15Z</dcterms:modified>
</cp:coreProperties>
</file>