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</p:sldMasterIdLst>
  <p:notesMasterIdLst>
    <p:notesMasterId r:id="rId14"/>
  </p:notesMasterIdLst>
  <p:sldIdLst>
    <p:sldId id="269" r:id="rId3"/>
    <p:sldId id="288" r:id="rId4"/>
    <p:sldId id="272" r:id="rId5"/>
    <p:sldId id="286" r:id="rId6"/>
    <p:sldId id="303" r:id="rId7"/>
    <p:sldId id="276" r:id="rId8"/>
    <p:sldId id="304" r:id="rId9"/>
    <p:sldId id="305" r:id="rId10"/>
    <p:sldId id="306" r:id="rId11"/>
    <p:sldId id="283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12940-F6EE-4919-8B9B-97B0022F045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47E38-B529-4435-8AED-41C10897A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2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4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6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3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96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1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0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6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0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7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0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3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2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8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4045" y="0"/>
            <a:ext cx="8291578" cy="5905500"/>
            <a:chOff x="2369540" y="0"/>
            <a:chExt cx="8291578" cy="5905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FFC468-3E18-4CFB-A7FB-BAFA1FC3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"/>
            <a:stretch/>
          </p:blipFill>
          <p:spPr>
            <a:xfrm>
              <a:off x="2369540" y="0"/>
              <a:ext cx="8291578" cy="5905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540" y="2754488"/>
              <a:ext cx="8272989" cy="23532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10F6C0A-11AD-4FBE-8808-A620526FBC0B}"/>
              </a:ext>
            </a:extLst>
          </p:cNvPr>
          <p:cNvSpPr txBox="1"/>
          <p:nvPr/>
        </p:nvSpPr>
        <p:spPr>
          <a:xfrm>
            <a:off x="3655583" y="6120137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24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734" y="1149531"/>
            <a:ext cx="9996876" cy="3882198"/>
            <a:chOff x="1511500" y="979714"/>
            <a:chExt cx="9996876" cy="3882198"/>
          </a:xfrm>
        </p:grpSpPr>
        <p:sp>
          <p:nvSpPr>
            <p:cNvPr id="2" name="Rounded Rectangle 1"/>
            <p:cNvSpPr/>
            <p:nvPr/>
          </p:nvSpPr>
          <p:spPr>
            <a:xfrm>
              <a:off x="1511500" y="979714"/>
              <a:ext cx="9892374" cy="388219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33433" y="1181875"/>
              <a:ext cx="9674943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Hệ cơ cùng với bộ xương giúp cơ thể vận động được và tạo cho mỗi người một hình dáng riêng.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 nhớ chăm sóc, bảo vệ cơ quan vận động và phòng tránh gãy xương.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76" y="-474579"/>
            <a:ext cx="2404505" cy="2404505"/>
          </a:xfrm>
          <a:prstGeom prst="rect">
            <a:avLst/>
          </a:prstGeom>
        </p:spPr>
      </p:pic>
      <p:grpSp>
        <p:nvGrpSpPr>
          <p:cNvPr id="22" name="组合 24">
            <a:extLst>
              <a:ext uri="{FF2B5EF4-FFF2-40B4-BE49-F238E27FC236}">
                <a16:creationId xmlns:a16="http://schemas.microsoft.com/office/drawing/2014/main" id="{FF946401-A754-4D28-8FC0-8A5ACB4D5B8B}"/>
              </a:ext>
            </a:extLst>
          </p:cNvPr>
          <p:cNvGrpSpPr/>
          <p:nvPr/>
        </p:nvGrpSpPr>
        <p:grpSpPr>
          <a:xfrm>
            <a:off x="0" y="2686117"/>
            <a:ext cx="12265024" cy="4210953"/>
            <a:chOff x="0" y="2686117"/>
            <a:chExt cx="12265024" cy="4210953"/>
          </a:xfrm>
        </p:grpSpPr>
        <p:grpSp>
          <p:nvGrpSpPr>
            <p:cNvPr id="23" name="组合 25">
              <a:extLst>
                <a:ext uri="{FF2B5EF4-FFF2-40B4-BE49-F238E27FC236}">
                  <a16:creationId xmlns:a16="http://schemas.microsoft.com/office/drawing/2014/main" id="{3C8208C8-F741-48BA-803F-1A4124D43CA3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7" name="图片 29">
                <a:extLst>
                  <a:ext uri="{FF2B5EF4-FFF2-40B4-BE49-F238E27FC236}">
                    <a16:creationId xmlns:a16="http://schemas.microsoft.com/office/drawing/2014/main" id="{5192F37C-45CE-4802-9A84-E95108A84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8" name="图片 30">
                <a:extLst>
                  <a:ext uri="{FF2B5EF4-FFF2-40B4-BE49-F238E27FC236}">
                    <a16:creationId xmlns:a16="http://schemas.microsoft.com/office/drawing/2014/main" id="{1E5BE042-2365-4F0E-A37A-85F504F90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7DB48047-073D-4AEA-925C-0E0C124E137E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5" name="图片 27">
                <a:extLst>
                  <a:ext uri="{FF2B5EF4-FFF2-40B4-BE49-F238E27FC236}">
                    <a16:creationId xmlns:a16="http://schemas.microsoft.com/office/drawing/2014/main" id="{46743C91-7E9C-4339-AAA2-6EC9D2A43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6" name="图片 28">
                <a:extLst>
                  <a:ext uri="{FF2B5EF4-FFF2-40B4-BE49-F238E27FC236}">
                    <a16:creationId xmlns:a16="http://schemas.microsoft.com/office/drawing/2014/main" id="{3D23991A-FEDF-40C1-9E42-B002965B5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2" y="3217189"/>
            <a:ext cx="3679881" cy="36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89" y="2550207"/>
            <a:ext cx="704149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75EBF5B0-4969-401A-8847-4BF61790F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6"/>
            <a:ext cx="2438400" cy="225478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3FFFC468-3E18-4CFB-A7FB-BAFA1FC3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1148485" y="-1112217"/>
            <a:ext cx="10121211" cy="7208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2AD69-8732-4230-835C-E577ABD91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200" y="2740493"/>
            <a:ext cx="755359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0343" y="209006"/>
            <a:ext cx="2860766" cy="5529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9" r="99674">
                        <a14:foregroundMark x1="38152" y1="55581" x2="37391" y2="74186"/>
                        <a14:foregroundMark x1="36957" y1="70233" x2="36304" y2="84186"/>
                        <a14:foregroundMark x1="33370" y1="79070" x2="30217" y2="86512"/>
                        <a14:foregroundMark x1="29674" y1="79535" x2="32500" y2="81395"/>
                        <a14:foregroundMark x1="52283" y1="44419" x2="51413" y2="46977"/>
                        <a14:foregroundMark x1="22609" y1="45116" x2="23478" y2="54884"/>
                        <a14:foregroundMark x1="20543" y1="54651" x2="20978" y2="60000"/>
                        <a14:foregroundMark x1="82391" y1="51395" x2="82391" y2="60000"/>
                      </a14:backgroundRemoval>
                    </a14:imgEffect>
                  </a14:imgLayer>
                </a14:imgProps>
              </a:ext>
            </a:extLst>
          </a:blip>
          <a:srcRect t="10338"/>
          <a:stretch/>
        </p:blipFill>
        <p:spPr>
          <a:xfrm>
            <a:off x="-58258" y="1832764"/>
            <a:ext cx="12250258" cy="5133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AAD8F5-A440-4999-BFD6-A79B8B5F1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43" y="623710"/>
            <a:ext cx="1077256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CA9DE9-BA63-402F-B76E-FF4255EDC9F1}"/>
              </a:ext>
            </a:extLst>
          </p:cNvPr>
          <p:cNvSpPr/>
          <p:nvPr/>
        </p:nvSpPr>
        <p:spPr>
          <a:xfrm>
            <a:off x="933450" y="190500"/>
            <a:ext cx="10544175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68BB8-7F4C-444C-8DD0-57851717F86B}"/>
              </a:ext>
            </a:extLst>
          </p:cNvPr>
          <p:cNvSpPr txBox="1"/>
          <p:nvPr/>
        </p:nvSpPr>
        <p:spPr>
          <a:xfrm>
            <a:off x="1400175" y="514350"/>
            <a:ext cx="9734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hực hiện các cử động theo yêu cầu như trong phần thực hành trang 86 SGK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A06DE-C95D-4893-8FCF-AAF4BE90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4" y="1301026"/>
            <a:ext cx="66389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E63EBA-776C-4D82-BA07-493F2BCCC8D2}"/>
              </a:ext>
            </a:extLst>
          </p:cNvPr>
          <p:cNvSpPr/>
          <p:nvPr/>
        </p:nvSpPr>
        <p:spPr>
          <a:xfrm>
            <a:off x="1314450" y="647700"/>
            <a:ext cx="10248900" cy="239077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Khớp háng và khớp vai đều cử động được về nhiều phía, trong khi đó khớp gối chỉ gập lại được ở phía sau và khóp khuỷu tay chỉ gập được về phía trước.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E63EBA-776C-4D82-BA07-493F2BCCC8D2}"/>
              </a:ext>
            </a:extLst>
          </p:cNvPr>
          <p:cNvSpPr/>
          <p:nvPr/>
        </p:nvSpPr>
        <p:spPr>
          <a:xfrm>
            <a:off x="1314450" y="647700"/>
            <a:ext cx="10248900" cy="391477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 chơi “Đố bạn”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;...).</a:t>
            </a:r>
          </a:p>
          <a:p>
            <a:pPr lvl="0"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HS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C70E59-FA02-4D35-B2E6-0AB5F91A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44" y="220542"/>
            <a:ext cx="6645275" cy="64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E63EBA-776C-4D82-BA07-493F2BCCC8D2}"/>
              </a:ext>
            </a:extLst>
          </p:cNvPr>
          <p:cNvSpPr/>
          <p:nvPr/>
        </p:nvSpPr>
        <p:spPr>
          <a:xfrm>
            <a:off x="1314450" y="647700"/>
            <a:ext cx="10248900" cy="239077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có được cảm xúc trên khuôn mặt nhờ bộ phận nào?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235</Words>
  <Application>Microsoft Office PowerPoint</Application>
  <PresentationFormat>Widescreen</PresentationFormat>
  <Paragraphs>18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字魂59号-创粗黑</vt:lpstr>
      <vt:lpstr>字魂64号-萌趣软糖体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5</cp:revision>
  <dcterms:created xsi:type="dcterms:W3CDTF">2021-12-30T14:47:54Z</dcterms:created>
  <dcterms:modified xsi:type="dcterms:W3CDTF">2022-01-02T05:00:05Z</dcterms:modified>
</cp:coreProperties>
</file>