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 id="2147483706" r:id="rId5"/>
    <p:sldMasterId id="2147483718" r:id="rId6"/>
  </p:sldMasterIdLst>
  <p:notesMasterIdLst>
    <p:notesMasterId r:id="rId47"/>
  </p:notesMasterIdLst>
  <p:sldIdLst>
    <p:sldId id="280" r:id="rId7"/>
    <p:sldId id="260" r:id="rId8"/>
    <p:sldId id="281" r:id="rId9"/>
    <p:sldId id="282" r:id="rId10"/>
    <p:sldId id="283" r:id="rId11"/>
    <p:sldId id="284" r:id="rId12"/>
    <p:sldId id="285" r:id="rId13"/>
    <p:sldId id="286" r:id="rId14"/>
    <p:sldId id="287" r:id="rId15"/>
    <p:sldId id="288" r:id="rId16"/>
    <p:sldId id="258" r:id="rId17"/>
    <p:sldId id="265" r:id="rId18"/>
    <p:sldId id="289" r:id="rId19"/>
    <p:sldId id="278" r:id="rId20"/>
    <p:sldId id="290" r:id="rId21"/>
    <p:sldId id="291" r:id="rId22"/>
    <p:sldId id="293" r:id="rId23"/>
    <p:sldId id="274" r:id="rId24"/>
    <p:sldId id="271" r:id="rId25"/>
    <p:sldId id="294" r:id="rId26"/>
    <p:sldId id="295" r:id="rId27"/>
    <p:sldId id="296" r:id="rId28"/>
    <p:sldId id="297" r:id="rId29"/>
    <p:sldId id="298" r:id="rId30"/>
    <p:sldId id="299" r:id="rId31"/>
    <p:sldId id="259" r:id="rId32"/>
    <p:sldId id="301" r:id="rId33"/>
    <p:sldId id="266" r:id="rId34"/>
    <p:sldId id="262" r:id="rId35"/>
    <p:sldId id="303" r:id="rId36"/>
    <p:sldId id="302" r:id="rId37"/>
    <p:sldId id="304" r:id="rId38"/>
    <p:sldId id="305" r:id="rId39"/>
    <p:sldId id="306" r:id="rId40"/>
    <p:sldId id="267" r:id="rId41"/>
    <p:sldId id="261" r:id="rId42"/>
    <p:sldId id="307" r:id="rId43"/>
    <p:sldId id="308" r:id="rId44"/>
    <p:sldId id="276" r:id="rId45"/>
    <p:sldId id="257" r:id="rId46"/>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6600"/>
    <a:srgbClr val="9900CC"/>
    <a:srgbClr val="FF5050"/>
    <a:srgbClr val="336600"/>
    <a:srgbClr val="FF3300"/>
    <a:srgbClr val="996633"/>
    <a:srgbClr val="09E709"/>
    <a:srgbClr val="0099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18ED6-36D2-4E9A-839F-A3964A963907}" type="datetimeFigureOut">
              <a:rPr lang="en-US" smtClean="0"/>
              <a:t>04/12/2021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EB4A3-557F-44F7-A6DD-C2E2A071413D}" type="slidenum">
              <a:rPr lang="en-US" smtClean="0"/>
              <a:t>‹#›</a:t>
            </a:fld>
            <a:endParaRPr lang="en-US"/>
          </a:p>
        </p:txBody>
      </p:sp>
    </p:spTree>
    <p:extLst>
      <p:ext uri="{BB962C8B-B14F-4D97-AF65-F5344CB8AC3E}">
        <p14:creationId xmlns:p14="http://schemas.microsoft.com/office/powerpoint/2010/main" val="114662469"/>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a:t>
            </a:fld>
            <a:endParaRPr lang="en-US"/>
          </a:p>
        </p:txBody>
      </p:sp>
    </p:spTree>
    <p:extLst>
      <p:ext uri="{BB962C8B-B14F-4D97-AF65-F5344CB8AC3E}">
        <p14:creationId xmlns:p14="http://schemas.microsoft.com/office/powerpoint/2010/main" val="136881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11</a:t>
            </a:fld>
            <a:endParaRPr lang="en-US"/>
          </a:p>
        </p:txBody>
      </p:sp>
    </p:spTree>
    <p:extLst>
      <p:ext uri="{BB962C8B-B14F-4D97-AF65-F5344CB8AC3E}">
        <p14:creationId xmlns:p14="http://schemas.microsoft.com/office/powerpoint/2010/main" val="3271505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12</a:t>
            </a:fld>
            <a:endParaRPr lang="en-US"/>
          </a:p>
        </p:txBody>
      </p:sp>
    </p:spTree>
    <p:extLst>
      <p:ext uri="{BB962C8B-B14F-4D97-AF65-F5344CB8AC3E}">
        <p14:creationId xmlns:p14="http://schemas.microsoft.com/office/powerpoint/2010/main" val="27839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2656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14</a:t>
            </a:fld>
            <a:endParaRPr lang="en-US"/>
          </a:p>
        </p:txBody>
      </p:sp>
    </p:spTree>
    <p:extLst>
      <p:ext uri="{BB962C8B-B14F-4D97-AF65-F5344CB8AC3E}">
        <p14:creationId xmlns:p14="http://schemas.microsoft.com/office/powerpoint/2010/main" val="3542796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2656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16</a:t>
            </a:fld>
            <a:endParaRPr lang="en-US"/>
          </a:p>
        </p:txBody>
      </p:sp>
    </p:spTree>
    <p:extLst>
      <p:ext uri="{BB962C8B-B14F-4D97-AF65-F5344CB8AC3E}">
        <p14:creationId xmlns:p14="http://schemas.microsoft.com/office/powerpoint/2010/main" val="357422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17</a:t>
            </a:fld>
            <a:endParaRPr lang="en-US"/>
          </a:p>
        </p:txBody>
      </p:sp>
    </p:spTree>
    <p:extLst>
      <p:ext uri="{BB962C8B-B14F-4D97-AF65-F5344CB8AC3E}">
        <p14:creationId xmlns:p14="http://schemas.microsoft.com/office/powerpoint/2010/main" val="366444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18</a:t>
            </a:fld>
            <a:endParaRPr lang="en-US"/>
          </a:p>
        </p:txBody>
      </p:sp>
    </p:spTree>
    <p:extLst>
      <p:ext uri="{BB962C8B-B14F-4D97-AF65-F5344CB8AC3E}">
        <p14:creationId xmlns:p14="http://schemas.microsoft.com/office/powerpoint/2010/main" val="1290573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19</a:t>
            </a:fld>
            <a:endParaRPr lang="en-US"/>
          </a:p>
        </p:txBody>
      </p:sp>
    </p:spTree>
    <p:extLst>
      <p:ext uri="{BB962C8B-B14F-4D97-AF65-F5344CB8AC3E}">
        <p14:creationId xmlns:p14="http://schemas.microsoft.com/office/powerpoint/2010/main" val="342314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a:t>
            </a:fld>
            <a:endParaRPr lang="en-US"/>
          </a:p>
        </p:txBody>
      </p:sp>
    </p:spTree>
    <p:extLst>
      <p:ext uri="{BB962C8B-B14F-4D97-AF65-F5344CB8AC3E}">
        <p14:creationId xmlns:p14="http://schemas.microsoft.com/office/powerpoint/2010/main" val="3508010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20</a:t>
            </a:fld>
            <a:endParaRPr lang="en-US"/>
          </a:p>
        </p:txBody>
      </p:sp>
    </p:spTree>
    <p:extLst>
      <p:ext uri="{BB962C8B-B14F-4D97-AF65-F5344CB8AC3E}">
        <p14:creationId xmlns:p14="http://schemas.microsoft.com/office/powerpoint/2010/main" val="61163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21</a:t>
            </a:fld>
            <a:endParaRPr lang="en-US"/>
          </a:p>
        </p:txBody>
      </p:sp>
    </p:spTree>
    <p:extLst>
      <p:ext uri="{BB962C8B-B14F-4D97-AF65-F5344CB8AC3E}">
        <p14:creationId xmlns:p14="http://schemas.microsoft.com/office/powerpoint/2010/main" val="234587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22</a:t>
            </a:fld>
            <a:endParaRPr lang="en-US"/>
          </a:p>
        </p:txBody>
      </p:sp>
    </p:spTree>
    <p:extLst>
      <p:ext uri="{BB962C8B-B14F-4D97-AF65-F5344CB8AC3E}">
        <p14:creationId xmlns:p14="http://schemas.microsoft.com/office/powerpoint/2010/main" val="1516615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23</a:t>
            </a:fld>
            <a:endParaRPr lang="en-US"/>
          </a:p>
        </p:txBody>
      </p:sp>
    </p:spTree>
    <p:extLst>
      <p:ext uri="{BB962C8B-B14F-4D97-AF65-F5344CB8AC3E}">
        <p14:creationId xmlns:p14="http://schemas.microsoft.com/office/powerpoint/2010/main" val="3733214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24</a:t>
            </a:fld>
            <a:endParaRPr lang="en-US"/>
          </a:p>
        </p:txBody>
      </p:sp>
    </p:spTree>
    <p:extLst>
      <p:ext uri="{BB962C8B-B14F-4D97-AF65-F5344CB8AC3E}">
        <p14:creationId xmlns:p14="http://schemas.microsoft.com/office/powerpoint/2010/main" val="327595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25</a:t>
            </a:fld>
            <a:endParaRPr lang="en-US"/>
          </a:p>
        </p:txBody>
      </p:sp>
    </p:spTree>
    <p:extLst>
      <p:ext uri="{BB962C8B-B14F-4D97-AF65-F5344CB8AC3E}">
        <p14:creationId xmlns:p14="http://schemas.microsoft.com/office/powerpoint/2010/main" val="219312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26</a:t>
            </a:fld>
            <a:endParaRPr lang="en-US"/>
          </a:p>
        </p:txBody>
      </p:sp>
    </p:spTree>
    <p:extLst>
      <p:ext uri="{BB962C8B-B14F-4D97-AF65-F5344CB8AC3E}">
        <p14:creationId xmlns:p14="http://schemas.microsoft.com/office/powerpoint/2010/main" val="213922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27</a:t>
            </a:fld>
            <a:endParaRPr lang="en-US"/>
          </a:p>
        </p:txBody>
      </p:sp>
    </p:spTree>
    <p:extLst>
      <p:ext uri="{BB962C8B-B14F-4D97-AF65-F5344CB8AC3E}">
        <p14:creationId xmlns:p14="http://schemas.microsoft.com/office/powerpoint/2010/main" val="105773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28</a:t>
            </a:fld>
            <a:endParaRPr lang="en-US"/>
          </a:p>
        </p:txBody>
      </p:sp>
    </p:spTree>
    <p:extLst>
      <p:ext uri="{BB962C8B-B14F-4D97-AF65-F5344CB8AC3E}">
        <p14:creationId xmlns:p14="http://schemas.microsoft.com/office/powerpoint/2010/main" val="1067773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29</a:t>
            </a:fld>
            <a:endParaRPr lang="en-US"/>
          </a:p>
        </p:txBody>
      </p:sp>
    </p:spTree>
    <p:extLst>
      <p:ext uri="{BB962C8B-B14F-4D97-AF65-F5344CB8AC3E}">
        <p14:creationId xmlns:p14="http://schemas.microsoft.com/office/powerpoint/2010/main" val="408844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a:t>
            </a:fld>
            <a:endParaRPr lang="en-US"/>
          </a:p>
        </p:txBody>
      </p:sp>
    </p:spTree>
    <p:extLst>
      <p:ext uri="{BB962C8B-B14F-4D97-AF65-F5344CB8AC3E}">
        <p14:creationId xmlns:p14="http://schemas.microsoft.com/office/powerpoint/2010/main" val="2613292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30</a:t>
            </a:fld>
            <a:endParaRPr lang="en-US"/>
          </a:p>
        </p:txBody>
      </p:sp>
    </p:spTree>
    <p:extLst>
      <p:ext uri="{BB962C8B-B14F-4D97-AF65-F5344CB8AC3E}">
        <p14:creationId xmlns:p14="http://schemas.microsoft.com/office/powerpoint/2010/main" val="1745567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35</a:t>
            </a:fld>
            <a:endParaRPr lang="en-US"/>
          </a:p>
        </p:txBody>
      </p:sp>
    </p:spTree>
    <p:extLst>
      <p:ext uri="{BB962C8B-B14F-4D97-AF65-F5344CB8AC3E}">
        <p14:creationId xmlns:p14="http://schemas.microsoft.com/office/powerpoint/2010/main" val="3050632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36</a:t>
            </a:fld>
            <a:endParaRPr lang="en-US"/>
          </a:p>
        </p:txBody>
      </p:sp>
    </p:spTree>
    <p:extLst>
      <p:ext uri="{BB962C8B-B14F-4D97-AF65-F5344CB8AC3E}">
        <p14:creationId xmlns:p14="http://schemas.microsoft.com/office/powerpoint/2010/main" val="3583462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37</a:t>
            </a:fld>
            <a:endParaRPr lang="en-US"/>
          </a:p>
        </p:txBody>
      </p:sp>
    </p:spTree>
    <p:extLst>
      <p:ext uri="{BB962C8B-B14F-4D97-AF65-F5344CB8AC3E}">
        <p14:creationId xmlns:p14="http://schemas.microsoft.com/office/powerpoint/2010/main" val="2133136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38</a:t>
            </a:fld>
            <a:endParaRPr lang="en-US"/>
          </a:p>
        </p:txBody>
      </p:sp>
    </p:spTree>
    <p:extLst>
      <p:ext uri="{BB962C8B-B14F-4D97-AF65-F5344CB8AC3E}">
        <p14:creationId xmlns:p14="http://schemas.microsoft.com/office/powerpoint/2010/main" val="4124193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39</a:t>
            </a:fld>
            <a:endParaRPr lang="en-US"/>
          </a:p>
        </p:txBody>
      </p:sp>
    </p:spTree>
    <p:extLst>
      <p:ext uri="{BB962C8B-B14F-4D97-AF65-F5344CB8AC3E}">
        <p14:creationId xmlns:p14="http://schemas.microsoft.com/office/powerpoint/2010/main" val="12037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 </a:t>
            </a:r>
            <a:r>
              <a:rPr lang="en-US" dirty="0" err="1" smtClean="0"/>
              <a:t>Cô</a:t>
            </a:r>
            <a:r>
              <a:rPr lang="en-US" dirty="0" smtClean="0"/>
              <a:t> </a:t>
            </a:r>
            <a:r>
              <a:rPr lang="en-US" dirty="0" err="1" smtClean="0"/>
              <a:t>nhấn</a:t>
            </a:r>
            <a:r>
              <a:rPr lang="en-US" dirty="0" smtClean="0"/>
              <a:t> </a:t>
            </a:r>
            <a:r>
              <a:rPr lang="en-US"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1,2,3,4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Sau </a:t>
            </a:r>
            <a:r>
              <a:rPr lang="en-US" baseline="0" dirty="0" err="1" smtClean="0"/>
              <a:t>khi</a:t>
            </a:r>
            <a:r>
              <a:rPr lang="en-US" baseline="0" dirty="0" smtClean="0"/>
              <a:t> </a:t>
            </a:r>
            <a:r>
              <a:rPr lang="en-US" baseline="0" dirty="0" err="1" smtClean="0"/>
              <a:t>bắt</a:t>
            </a:r>
            <a:r>
              <a:rPr lang="en-US" baseline="0" dirty="0" smtClean="0"/>
              <a:t> </a:t>
            </a:r>
            <a:r>
              <a:rPr lang="en-US" baseline="0" dirty="0" err="1" smtClean="0"/>
              <a:t>hết</a:t>
            </a:r>
            <a:r>
              <a:rPr lang="en-US" baseline="0" dirty="0" smtClean="0"/>
              <a:t> </a:t>
            </a:r>
            <a:r>
              <a:rPr lang="en-US" baseline="0" dirty="0" err="1" smtClean="0"/>
              <a:t>chuột</a:t>
            </a:r>
            <a:r>
              <a:rPr lang="en-US" baseline="0" dirty="0" smtClean="0"/>
              <a:t> </a:t>
            </a:r>
            <a:r>
              <a:rPr lang="en-US" baseline="0" dirty="0" err="1" smtClean="0"/>
              <a:t>trong</a:t>
            </a:r>
            <a:r>
              <a:rPr lang="en-US" baseline="0" dirty="0" smtClean="0"/>
              <a:t> </a:t>
            </a:r>
            <a:r>
              <a:rPr lang="en-US" baseline="0" dirty="0" err="1" smtClean="0"/>
              <a:t>nhà</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chuyển</a:t>
            </a:r>
            <a:r>
              <a:rPr lang="en-US" baseline="0" dirty="0" smtClean="0"/>
              <a:t> sang slide </a:t>
            </a:r>
            <a:r>
              <a:rPr lang="en-US" baseline="0" dirty="0" err="1" smtClean="0"/>
              <a:t>chiến</a:t>
            </a:r>
            <a:r>
              <a:rPr lang="en-US" baseline="0" dirty="0" smtClean="0"/>
              <a:t> </a:t>
            </a:r>
            <a:r>
              <a:rPr lang="en-US" baseline="0" dirty="0" err="1" smtClean="0"/>
              <a:t>thắng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4</a:t>
            </a:fld>
            <a:endParaRPr lang="en-US"/>
          </a:p>
        </p:txBody>
      </p:sp>
    </p:spTree>
    <p:extLst>
      <p:ext uri="{BB962C8B-B14F-4D97-AF65-F5344CB8AC3E}">
        <p14:creationId xmlns:p14="http://schemas.microsoft.com/office/powerpoint/2010/main" val="2323364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eaLnBrk="0" fontAlgn="base" hangingPunct="0">
              <a:spcBef>
                <a:spcPct val="0"/>
              </a:spcBef>
              <a:spcAft>
                <a:spcPct val="0"/>
              </a:spcAft>
              <a:defRPr/>
            </a:pPr>
            <a:fld id="{39AD698A-D66C-4FA1-BBD8-F72AE9E6E751}" type="slidenum">
              <a:rPr lang="zh-CN" altLang="en-US" smtClean="0">
                <a:solidFill>
                  <a:prstClr val="black"/>
                </a:solidFill>
                <a:ea typeface="微软雅黑" panose="020B0503020204020204" pitchFamily="34" charset="-122"/>
              </a:rPr>
              <a:pPr defTabSz="914400" eaLnBrk="0" fontAlgn="base" hangingPunct="0">
                <a:spcBef>
                  <a:spcPct val="0"/>
                </a:spcBef>
                <a:spcAft>
                  <a:spcPct val="0"/>
                </a:spcAft>
                <a:defRPr/>
              </a:pPr>
              <a:t>40</a:t>
            </a:fld>
            <a:endParaRPr lang="zh-CN" altLang="en-US">
              <a:solidFill>
                <a:prstClr val="black"/>
              </a:solidFill>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vào</a:t>
            </a:r>
            <a:r>
              <a:rPr lang="en-US" baseline="0" dirty="0" smtClean="0"/>
              <a:t> </a:t>
            </a:r>
            <a:r>
              <a:rPr lang="en-US" baseline="0" dirty="0" err="1" smtClean="0"/>
              <a:t>chữ</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chuyển</a:t>
            </a:r>
            <a:r>
              <a:rPr lang="en-US" baseline="0" dirty="0" smtClean="0"/>
              <a:t> </a:t>
            </a:r>
            <a:r>
              <a:rPr lang="vi-VN" baseline="0" dirty="0" smtClean="0"/>
              <a:t>đến</a:t>
            </a:r>
            <a:r>
              <a:rPr lang="en-US" baseline="0" dirty="0" smtClean="0"/>
              <a:t> </a:t>
            </a:r>
            <a:r>
              <a:rPr lang="en-US" baseline="0" dirty="0" err="1" smtClean="0"/>
              <a:t>bài</a:t>
            </a:r>
            <a:r>
              <a:rPr lang="en-US" baseline="0" dirty="0" smtClean="0"/>
              <a:t> </a:t>
            </a:r>
            <a:r>
              <a:rPr lang="en-US" baseline="0" dirty="0" err="1" smtClean="0"/>
              <a:t>học</a:t>
            </a:r>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5</a:t>
            </a:fld>
            <a:endParaRPr lang="en-US"/>
          </a:p>
        </p:txBody>
      </p:sp>
    </p:spTree>
    <p:extLst>
      <p:ext uri="{BB962C8B-B14F-4D97-AF65-F5344CB8AC3E}">
        <p14:creationId xmlns:p14="http://schemas.microsoft.com/office/powerpoint/2010/main" val="21959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bắt</a:t>
            </a:r>
            <a:r>
              <a:rPr lang="en-US" baseline="0" dirty="0" smtClean="0"/>
              <a:t> </a:t>
            </a:r>
            <a:r>
              <a:rPr lang="en-US" baseline="0" dirty="0" err="1" smtClean="0"/>
              <a:t>chuột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6</a:t>
            </a:fld>
            <a:endParaRPr lang="en-US"/>
          </a:p>
        </p:txBody>
      </p:sp>
    </p:spTree>
    <p:extLst>
      <p:ext uri="{BB962C8B-B14F-4D97-AF65-F5344CB8AC3E}">
        <p14:creationId xmlns:p14="http://schemas.microsoft.com/office/powerpoint/2010/main" val="164818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bắt</a:t>
            </a:r>
            <a:r>
              <a:rPr lang="en-US" baseline="0" dirty="0" smtClean="0"/>
              <a:t> </a:t>
            </a:r>
            <a:r>
              <a:rPr lang="en-US" baseline="0" dirty="0" err="1" smtClean="0"/>
              <a:t>chuột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7</a:t>
            </a:fld>
            <a:endParaRPr lang="en-US"/>
          </a:p>
        </p:txBody>
      </p:sp>
    </p:spTree>
    <p:extLst>
      <p:ext uri="{BB962C8B-B14F-4D97-AF65-F5344CB8AC3E}">
        <p14:creationId xmlns:p14="http://schemas.microsoft.com/office/powerpoint/2010/main" val="406850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bắt</a:t>
            </a:r>
            <a:r>
              <a:rPr lang="en-US" baseline="0" dirty="0" smtClean="0"/>
              <a:t> </a:t>
            </a:r>
            <a:r>
              <a:rPr lang="en-US" baseline="0" dirty="0" err="1" smtClean="0"/>
              <a:t>chuột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8</a:t>
            </a:fld>
            <a:endParaRPr lang="en-US"/>
          </a:p>
        </p:txBody>
      </p:sp>
    </p:spTree>
    <p:extLst>
      <p:ext uri="{BB962C8B-B14F-4D97-AF65-F5344CB8AC3E}">
        <p14:creationId xmlns:p14="http://schemas.microsoft.com/office/powerpoint/2010/main" val="422925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bắt</a:t>
            </a:r>
            <a:r>
              <a:rPr lang="en-US" baseline="0" dirty="0" smtClean="0"/>
              <a:t> </a:t>
            </a:r>
            <a:r>
              <a:rPr lang="en-US" baseline="0" dirty="0" err="1" smtClean="0"/>
              <a:t>chuột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ACEB4A3-557F-44F7-A6DD-C2E2A071413D}" type="slidenum">
              <a:rPr lang="en-US" smtClean="0"/>
              <a:t>9</a:t>
            </a:fld>
            <a:endParaRPr lang="en-US"/>
          </a:p>
        </p:txBody>
      </p:sp>
    </p:spTree>
    <p:extLst>
      <p:ext uri="{BB962C8B-B14F-4D97-AF65-F5344CB8AC3E}">
        <p14:creationId xmlns:p14="http://schemas.microsoft.com/office/powerpoint/2010/main" val="385192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267785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186481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158639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9" tIns="34289" rIns="68579"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9" tIns="34289" rIns="68579" bIns="34289">
            <a:normAutofit/>
          </a:bodyPr>
          <a:lstStyle>
            <a:lvl1pPr marL="0" indent="0" algn="ctr">
              <a:buNone/>
              <a:defRPr sz="14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D997B5FA-0921-464F-AAE1-844C04324D75}" type="datetimeFigureOut">
              <a:rPr lang="zh-CN" altLang="en-US" sz="1400" smtClean="0">
                <a:solidFill>
                  <a:srgbClr val="000000"/>
                </a:solidFill>
              </a:rPr>
              <a:pPr defTabSz="685783"/>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565CE74E-AB26-4998-AD42-012C4C1AD076}"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28473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9" tIns="34289" rIns="68579"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30774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9" tIns="34289" rIns="68579"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40019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16931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8"/>
            <a:ext cx="3868340"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1" y="1308721"/>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1" y="1961708"/>
            <a:ext cx="3887391"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77902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9" tIns="34289" rIns="68579"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2"/>
            <a:ext cx="4286250" cy="889453"/>
          </a:xfrm>
        </p:spPr>
        <p:txBody>
          <a:bodyPr lIns="68579" tIns="34289" rIns="68579"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7680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11088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1" y="535256"/>
            <a:ext cx="3511241" cy="1071121"/>
          </a:xfrm>
        </p:spPr>
        <p:txBody>
          <a:bodyPr lIns="68579" tIns="34289" rIns="68579"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dirty="0"/>
          </a:p>
        </p:txBody>
      </p:sp>
      <p:sp>
        <p:nvSpPr>
          <p:cNvPr id="4" name="文本占位符 3"/>
          <p:cNvSpPr>
            <a:spLocks noGrp="1"/>
          </p:cNvSpPr>
          <p:nvPr>
            <p:ph type="body" sz="half" idx="2"/>
          </p:nvPr>
        </p:nvSpPr>
        <p:spPr>
          <a:xfrm>
            <a:off x="628651" y="1735406"/>
            <a:ext cx="3511241" cy="2858691"/>
          </a:xfrm>
        </p:spPr>
        <p:txBody>
          <a:bodyPr lIns="68579" tIns="34289" rIns="68579" bIns="34289">
            <a:normAutofit/>
          </a:bodyPr>
          <a:lstStyle>
            <a:lvl1pPr marL="0" indent="0">
              <a:buNone/>
              <a:defRPr sz="14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9EFD9D74-47D9-4702-A33C-335B63B48DBF}" type="datetimeFigureOut">
              <a:rPr lang="zh-CN" altLang="en-US" sz="1400" smtClean="0">
                <a:solidFill>
                  <a:srgbClr val="000000"/>
                </a:solidFill>
              </a:rPr>
              <a:pPr defTabSz="685783"/>
              <a:t>2021/12/4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FABC47A4-756D-490B-A52F-7D9E2C9FC05F}"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99609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85010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5"/>
            <a:ext cx="681676" cy="4358879"/>
          </a:xfrm>
        </p:spPr>
        <p:txBody>
          <a:bodyPr vert="eaVert" lIns="68579" tIns="34289" rIns="68579"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5"/>
            <a:ext cx="7084832" cy="4358879"/>
          </a:xfrm>
        </p:spPr>
        <p:txBody>
          <a:bodyPr vert="eaVert"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702389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28522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22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4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51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671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802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1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21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EBB106-CD92-4B9A-A388-689DD40E36B4}"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467692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25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9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1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43430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8853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97327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3669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33636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4056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85372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EBB106-CD92-4B9A-A388-689DD40E36B4}"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258797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2021/12/4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71721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942600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7143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93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73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60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85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2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73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4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EBB106-CD92-4B9A-A388-689DD40E36B4}" type="datetimeFigureOut">
              <a:rPr lang="en-US" smtClean="0"/>
              <a:t>04/12/2021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60144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42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3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56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2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64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59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68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6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06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51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EBB106-CD92-4B9A-A388-689DD40E36B4}" type="datetimeFigureOut">
              <a:rPr lang="en-US" smtClean="0"/>
              <a:t>04/12/2021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597961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63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91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7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47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7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3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994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705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3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BB106-CD92-4B9A-A388-689DD40E36B4}" type="datetimeFigureOut">
              <a:rPr lang="en-US" smtClean="0"/>
              <a:t>04/12/2021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11831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BB106-CD92-4B9A-A388-689DD40E36B4}"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1391486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BB106-CD92-4B9A-A388-689DD40E36B4}"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70ABF-6998-42B5-907A-D068CC6C09F5}" type="slidenum">
              <a:rPr lang="en-US" smtClean="0"/>
              <a:t>‹#›</a:t>
            </a:fld>
            <a:endParaRPr lang="en-US"/>
          </a:p>
        </p:txBody>
      </p:sp>
    </p:spTree>
    <p:extLst>
      <p:ext uri="{BB962C8B-B14F-4D97-AF65-F5344CB8AC3E}">
        <p14:creationId xmlns:p14="http://schemas.microsoft.com/office/powerpoint/2010/main" val="157382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ags" Target="../tags/tag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2CEBB106-CD92-4B9A-A388-689DD40E36B4}" type="datetimeFigureOut">
              <a:rPr lang="en-US" smtClean="0"/>
              <a:t>04/12/2021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B9270ABF-6998-42B5-907A-D068CC6C09F5}" type="slidenum">
              <a:rPr lang="en-US" smtClean="0"/>
              <a:t>‹#›</a:t>
            </a:fld>
            <a:endParaRPr lang="en-US"/>
          </a:p>
        </p:txBody>
      </p:sp>
    </p:spTree>
    <p:extLst>
      <p:ext uri="{BB962C8B-B14F-4D97-AF65-F5344CB8AC3E}">
        <p14:creationId xmlns:p14="http://schemas.microsoft.com/office/powerpoint/2010/main" val="1419605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2" name="文本框 11"/>
          <p:cNvSpPr txBox="1"/>
          <p:nvPr userDrawn="1"/>
        </p:nvSpPr>
        <p:spPr>
          <a:xfrm>
            <a:off x="2973229" y="1764507"/>
            <a:ext cx="3547586" cy="1165703"/>
          </a:xfrm>
          <a:prstGeom prst="rect">
            <a:avLst/>
          </a:prstGeom>
          <a:noFill/>
        </p:spPr>
        <p:txBody>
          <a:bodyPr wrap="square" lIns="68579" tIns="34289" rIns="68579" bIns="34289" rtlCol="0" anchor="t">
            <a:spAutoFit/>
          </a:bodyPr>
          <a:lstStyle/>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44193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ED661AD-BBDC-4ADA-B05C-B659BFE3F0D4}" type="datetimeFigureOut">
              <a:rPr lang="en-US" smtClean="0">
                <a:solidFill>
                  <a:prstClr val="black">
                    <a:tint val="75000"/>
                  </a:prstClr>
                </a:solidFill>
              </a:rPr>
              <a:pPr defTabSz="685800"/>
              <a:t>04/12/2021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A506CD37-EEE5-4491-A3DB-16A7EEC6B95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697551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5775715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2CEBB106-CD92-4B9A-A388-689DD40E36B4}"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B9270ABF-6998-42B5-907A-D068CC6C09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44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0D94DB8A-3B11-46A5-A0CE-40843F5ADF5D}"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46334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jpeg"/><Relationship Id="rId7" Type="http://schemas.openxmlformats.org/officeDocument/2006/relationships/hyperlink" Target="mailto:hongvu7219@gmail.com"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www.facebook.com/vuhong1972" TargetMode="External"/><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3.png"/><Relationship Id="rId7" Type="http://schemas.openxmlformats.org/officeDocument/2006/relationships/hyperlink" Target="https://www.facebook.com/vuhong1972"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34.png"/><Relationship Id="rId10" Type="http://schemas.openxmlformats.org/officeDocument/2006/relationships/image" Target="../media/image35.png"/><Relationship Id="rId4" Type="http://schemas.microsoft.com/office/2007/relationships/hdphoto" Target="../media/hdphoto4.wdp"/><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6.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5.wdp"/><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9.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9.pn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9.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7.gif"/></Relationships>
</file>

<file path=ppt/slides/_rels/slide23.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9.gif"/></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hyperlink" Target="mailto:hongvu7219@gmail.com" TargetMode="External"/><Relationship Id="rId5" Type="http://schemas.openxmlformats.org/officeDocument/2006/relationships/image" Target="../media/image4.png"/><Relationship Id="rId10" Type="http://schemas.openxmlformats.org/officeDocument/2006/relationships/hyperlink" Target="https://www.facebook.com/vuhong1972" TargetMode="External"/><Relationship Id="rId4" Type="http://schemas.openxmlformats.org/officeDocument/2006/relationships/image" Target="../media/image3.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notesSlide" Target="../notesSlides/notesSlide26.xml"/><Relationship Id="rId7" Type="http://schemas.microsoft.com/office/2007/relationships/hdphoto" Target="../media/hdphoto12.wdp"/><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29.jpeg"/><Relationship Id="rId9" Type="http://schemas.openxmlformats.org/officeDocument/2006/relationships/hyperlink" Target="mailto:hongvu7219@gmai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9.png"/><Relationship Id="rId7" Type="http://schemas.openxmlformats.org/officeDocument/2006/relationships/hyperlink" Target="https://www.facebook.com/vuhong1972" TargetMode="External"/><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mailto:hongvu7219@gmail.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9.png"/><Relationship Id="rId7"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58.gif"/><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image" Target="../media/image57.gif"/><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58.gif"/><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openxmlformats.org/officeDocument/2006/relationships/image" Target="../media/image57.gif"/><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58.gif"/><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image" Target="../media/image57.gif"/><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facebook.com/vuhong1972" TargetMode="External"/><Relationship Id="rId7" Type="http://schemas.openxmlformats.org/officeDocument/2006/relationships/image" Target="../media/image58.gif"/><Relationship Id="rId2" Type="http://schemas.openxmlformats.org/officeDocument/2006/relationships/notesSlide" Target="../notesSlides/notesSlide34.xml"/><Relationship Id="rId1" Type="http://schemas.openxmlformats.org/officeDocument/2006/relationships/slideLayout" Target="../slideLayouts/slideLayout65.xml"/><Relationship Id="rId6" Type="http://schemas.openxmlformats.org/officeDocument/2006/relationships/image" Target="../media/image57.gif"/><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facebook.com/vuhong1972" TargetMode="External"/><Relationship Id="rId3" Type="http://schemas.openxmlformats.org/officeDocument/2006/relationships/audio" Target="../media/audio4.wav"/><Relationship Id="rId7" Type="http://schemas.openxmlformats.org/officeDocument/2006/relationships/image" Target="../media/image4.png"/><Relationship Id="rId12" Type="http://schemas.microsoft.com/office/2007/relationships/hdphoto" Target="../media/hdphoto14.wdp"/><Relationship Id="rId17" Type="http://schemas.openxmlformats.org/officeDocument/2006/relationships/image" Target="../media/image65.jpeg"/><Relationship Id="rId2" Type="http://schemas.openxmlformats.org/officeDocument/2006/relationships/notesSlide" Target="../notesSlides/notesSlide36.xml"/><Relationship Id="rId16" Type="http://schemas.openxmlformats.org/officeDocument/2006/relationships/image" Target="../media/image64.jpe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63.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2.png"/><Relationship Id="rId14" Type="http://schemas.openxmlformats.org/officeDocument/2006/relationships/hyperlink" Target="mailto:hongvu7219@gmail.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image" Target="../media/image66.png"/><Relationship Id="rId12" Type="http://schemas.openxmlformats.org/officeDocument/2006/relationships/hyperlink" Target="https://www.facebook.com/vuhong1972"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png"/><Relationship Id="rId11" Type="http://schemas.microsoft.com/office/2007/relationships/hdphoto" Target="../media/hdphoto15.wdp"/><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3.png"/><Relationship Id="rId9" Type="http://schemas.microsoft.com/office/2007/relationships/hdphoto" Target="../media/hdphoto13.wdp"/><Relationship Id="rId1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6.png"/><Relationship Id="rId12"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hyperlink" Target="mailto:hongvu7219@gmail.com" TargetMode="External"/><Relationship Id="rId5" Type="http://schemas.openxmlformats.org/officeDocument/2006/relationships/image" Target="../media/image4.png"/><Relationship Id="rId10" Type="http://schemas.openxmlformats.org/officeDocument/2006/relationships/hyperlink" Target="https://www.facebook.com/vuhong1972" TargetMode="External"/><Relationship Id="rId4" Type="http://schemas.openxmlformats.org/officeDocument/2006/relationships/image" Target="../media/image3.png"/><Relationship Id="rId9" Type="http://schemas.microsoft.com/office/2007/relationships/hdphoto" Target="../media/hdphoto15.wdp"/></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18" Type="http://schemas.openxmlformats.org/officeDocument/2006/relationships/slide" Target="slide9.xml"/><Relationship Id="rId3" Type="http://schemas.openxmlformats.org/officeDocument/2006/relationships/audio" Target="../media/audio1.wav"/><Relationship Id="rId7" Type="http://schemas.openxmlformats.org/officeDocument/2006/relationships/hyperlink" Target="https://www.facebook.com/nkpowerskills" TargetMode="External"/><Relationship Id="rId12" Type="http://schemas.openxmlformats.org/officeDocument/2006/relationships/image" Target="../media/image17.gif"/><Relationship Id="rId17" Type="http://schemas.openxmlformats.org/officeDocument/2006/relationships/slide" Target="slide8.xml"/><Relationship Id="rId2" Type="http://schemas.openxmlformats.org/officeDocument/2006/relationships/notesSlide" Target="../notesSlides/notesSlide4.xml"/><Relationship Id="rId16" Type="http://schemas.openxmlformats.org/officeDocument/2006/relationships/slide" Target="slide7.xml"/><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16.gif"/><Relationship Id="rId5" Type="http://schemas.openxmlformats.org/officeDocument/2006/relationships/image" Target="../media/image11.gif"/><Relationship Id="rId15" Type="http://schemas.openxmlformats.org/officeDocument/2006/relationships/slide" Target="slide6.xml"/><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 Id="rId14" Type="http://schemas.openxmlformats.org/officeDocument/2006/relationships/image" Target="../media/image10.gif"/></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0.xml"/><Relationship Id="rId7" Type="http://schemas.openxmlformats.org/officeDocument/2006/relationships/hyperlink" Target="mailto:hongvu7219@gmail.com" TargetMode="Externa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hyperlink" Target="https://www.facebook.com/vuhong1972" TargetMode="External"/><Relationship Id="rId5" Type="http://schemas.openxmlformats.org/officeDocument/2006/relationships/image" Target="../media/image71.emf"/><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9.png"/><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24.jpeg"/><Relationship Id="rId12"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jpeg"/><Relationship Id="rId11" Type="http://schemas.openxmlformats.org/officeDocument/2006/relationships/hyperlink" Target="https://www.facebook.com/vuhong1972" TargetMode="External"/><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3.jpe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24.jpeg"/><Relationship Id="rId12" Type="http://schemas.openxmlformats.org/officeDocument/2006/relationships/hyperlink" Target="mailto:hongvu7219@gmail.co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3.jpeg"/><Relationship Id="rId11" Type="http://schemas.openxmlformats.org/officeDocument/2006/relationships/hyperlink" Target="https://www.facebook.com/vuhong1972" TargetMode="External"/><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24.jpeg"/><Relationship Id="rId12" Type="http://schemas.openxmlformats.org/officeDocument/2006/relationships/hyperlink" Target="mailto:hongvu7219@gmail.com"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3.jpeg"/><Relationship Id="rId11" Type="http://schemas.openxmlformats.org/officeDocument/2006/relationships/hyperlink" Target="https://www.facebook.com/vuhong1972" TargetMode="External"/><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11"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78907" b="1639"/>
          <a:stretch/>
        </p:blipFill>
        <p:spPr>
          <a:xfrm>
            <a:off x="5943601" y="2591071"/>
            <a:ext cx="7346499" cy="2143634"/>
          </a:xfrm>
          <a:prstGeom prst="rect">
            <a:avLst/>
          </a:prstGeom>
        </p:spPr>
      </p:pic>
      <p:sp>
        <p:nvSpPr>
          <p:cNvPr id="12" name="文本框 17">
            <a:extLst>
              <a:ext uri="{FF2B5EF4-FFF2-40B4-BE49-F238E27FC236}">
                <a16:creationId xmlns:a16="http://schemas.microsoft.com/office/drawing/2014/main" xmlns="" id="{900318D7-B292-4921-A4DB-DB3CFDB5D970}"/>
              </a:ext>
            </a:extLst>
          </p:cNvPr>
          <p:cNvSpPr txBox="1"/>
          <p:nvPr/>
        </p:nvSpPr>
        <p:spPr>
          <a:xfrm>
            <a:off x="1208546" y="543028"/>
            <a:ext cx="6665337" cy="1221487"/>
          </a:xfrm>
          <a:prstGeom prst="rect">
            <a:avLst/>
          </a:prstGeom>
          <a:noFill/>
        </p:spPr>
        <p:txBody>
          <a:bodyPr wrap="square" lIns="51421" tIns="25715" rIns="51421"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84">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59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35" presetClass="path" presetSubtype="0" accel="50000" fill="hold" nodeType="afterEffect" p14:presetBounceEnd="15000">
                                      <p:stCondLst>
                                        <p:cond delay="0"/>
                                      </p:stCondLst>
                                      <p:childTnLst>
                                        <p:animMotion origin="layout" path="M -3.54167E-6 -2.59259E-6 L -0.55533 -2.59259E-6 " pathEditMode="relative" rAng="0" ptsTypes="AA" p14:bounceEnd="15000">
                                          <p:cBhvr>
                                            <p:cTn id="10" dur="4000" fill="hold"/>
                                            <p:tgtEl>
                                              <p:spTgt spid="11"/>
                                            </p:tgtEl>
                                            <p:attrNameLst>
                                              <p:attrName>ppt_x</p:attrName>
                                              <p:attrName>ppt_y</p:attrName>
                                            </p:attrNameLst>
                                          </p:cBhvr>
                                          <p:rCtr x="-27773" y="0"/>
                                        </p:animMotion>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by="(-#ppt_w*2)" calcmode="lin" valueType="num">
                                          <p:cBhvr rctx="PPT">
                                            <p:cTn id="15" dur="250" autoRev="1" fill="hold">
                                              <p:stCondLst>
                                                <p:cond delay="0"/>
                                              </p:stCondLst>
                                            </p:cTn>
                                            <p:tgtEl>
                                              <p:spTgt spid="12"/>
                                            </p:tgtEl>
                                            <p:attrNameLst>
                                              <p:attrName>ppt_w</p:attrName>
                                            </p:attrNameLst>
                                          </p:cBhvr>
                                        </p:anim>
                                        <p:anim by="(#ppt_w*0.50)" calcmode="lin" valueType="num">
                                          <p:cBhvr>
                                            <p:cTn id="16" dur="250" decel="50000" autoRev="1" fill="hold">
                                              <p:stCondLst>
                                                <p:cond delay="0"/>
                                              </p:stCondLst>
                                            </p:cTn>
                                            <p:tgtEl>
                                              <p:spTgt spid="12"/>
                                            </p:tgtEl>
                                            <p:attrNameLst>
                                              <p:attrName>ppt_x</p:attrName>
                                            </p:attrNameLst>
                                          </p:cBhvr>
                                        </p:anim>
                                        <p:anim from="(-#ppt_h/2)" to="(#ppt_y)" calcmode="lin" valueType="num">
                                          <p:cBhvr>
                                            <p:cTn id="17" dur="500" fill="hold">
                                              <p:stCondLst>
                                                <p:cond delay="0"/>
                                              </p:stCondLst>
                                            </p:cTn>
                                            <p:tgtEl>
                                              <p:spTgt spid="12"/>
                                            </p:tgtEl>
                                            <p:attrNameLst>
                                              <p:attrName>ppt_y</p:attrName>
                                            </p:attrNameLst>
                                          </p:cBhvr>
                                        </p:anim>
                                        <p:animRot by="21600000">
                                          <p:cBhvr>
                                            <p:cTn id="18" dur="5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35" presetClass="path" presetSubtype="0" accel="50000" fill="hold" nodeType="afterEffect">
                                      <p:stCondLst>
                                        <p:cond delay="0"/>
                                      </p:stCondLst>
                                      <p:childTnLst>
                                        <p:animMotion origin="layout" path="M -3.54167E-6 -2.59259E-6 L -0.55533 -2.59259E-6 " pathEditMode="relative" rAng="0" ptsTypes="AA">
                                          <p:cBhvr>
                                            <p:cTn id="10" dur="4000" fill="hold"/>
                                            <p:tgtEl>
                                              <p:spTgt spid="11"/>
                                            </p:tgtEl>
                                            <p:attrNameLst>
                                              <p:attrName>ppt_x</p:attrName>
                                              <p:attrName>ppt_y</p:attrName>
                                            </p:attrNameLst>
                                          </p:cBhvr>
                                          <p:rCtr x="-27773" y="0"/>
                                        </p:animMotion>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by="(-#ppt_w*2)" calcmode="lin" valueType="num">
                                          <p:cBhvr rctx="PPT">
                                            <p:cTn id="15" dur="250" autoRev="1" fill="hold">
                                              <p:stCondLst>
                                                <p:cond delay="0"/>
                                              </p:stCondLst>
                                            </p:cTn>
                                            <p:tgtEl>
                                              <p:spTgt spid="12"/>
                                            </p:tgtEl>
                                            <p:attrNameLst>
                                              <p:attrName>ppt_w</p:attrName>
                                            </p:attrNameLst>
                                          </p:cBhvr>
                                        </p:anim>
                                        <p:anim by="(#ppt_w*0.50)" calcmode="lin" valueType="num">
                                          <p:cBhvr>
                                            <p:cTn id="16" dur="250" decel="50000" autoRev="1" fill="hold">
                                              <p:stCondLst>
                                                <p:cond delay="0"/>
                                              </p:stCondLst>
                                            </p:cTn>
                                            <p:tgtEl>
                                              <p:spTgt spid="12"/>
                                            </p:tgtEl>
                                            <p:attrNameLst>
                                              <p:attrName>ppt_x</p:attrName>
                                            </p:attrNameLst>
                                          </p:cBhvr>
                                        </p:anim>
                                        <p:anim from="(-#ppt_h/2)" to="(#ppt_y)" calcmode="lin" valueType="num">
                                          <p:cBhvr>
                                            <p:cTn id="17" dur="500" fill="hold">
                                              <p:stCondLst>
                                                <p:cond delay="0"/>
                                              </p:stCondLst>
                                            </p:cTn>
                                            <p:tgtEl>
                                              <p:spTgt spid="12"/>
                                            </p:tgtEl>
                                            <p:attrNameLst>
                                              <p:attrName>ppt_y</p:attrName>
                                            </p:attrNameLst>
                                          </p:cBhvr>
                                        </p:anim>
                                        <p:animRot by="21600000">
                                          <p:cBhvr>
                                            <p:cTn id="18" dur="5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453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9" name="组合 18"/>
          <p:cNvGrpSpPr/>
          <p:nvPr/>
        </p:nvGrpSpPr>
        <p:grpSpPr>
          <a:xfrm>
            <a:off x="3791485" y="1237441"/>
            <a:ext cx="382446" cy="2297388"/>
            <a:chOff x="9194" y="3100"/>
            <a:chExt cx="584" cy="4367"/>
          </a:xfrm>
        </p:grpSpPr>
        <p:grpSp>
          <p:nvGrpSpPr>
            <p:cNvPr id="44" name="组合 43"/>
            <p:cNvGrpSpPr/>
            <p:nvPr/>
          </p:nvGrpSpPr>
          <p:grpSpPr>
            <a:xfrm>
              <a:off x="9194" y="3100"/>
              <a:ext cx="584" cy="546"/>
              <a:chOff x="1282317" y="2454183"/>
              <a:chExt cx="346841" cy="346841"/>
            </a:xfrm>
          </p:grpSpPr>
          <p:grpSp>
            <p:nvGrpSpPr>
              <p:cNvPr id="45" name="组合 44"/>
              <p:cNvGrpSpPr/>
              <p:nvPr/>
            </p:nvGrpSpPr>
            <p:grpSpPr>
              <a:xfrm>
                <a:off x="1282317" y="2454183"/>
                <a:ext cx="346841" cy="346841"/>
                <a:chOff x="1271753" y="2453562"/>
                <a:chExt cx="346841" cy="346841"/>
              </a:xfrm>
            </p:grpSpPr>
            <p:sp>
              <p:nvSpPr>
                <p:cNvPr id="47" name="椭圆 46"/>
                <p:cNvSpPr/>
                <p:nvPr/>
              </p:nvSpPr>
              <p:spPr>
                <a:xfrm>
                  <a:off x="1271753" y="2453562"/>
                  <a:ext cx="346841" cy="346841"/>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dirty="0">
                    <a:solidFill>
                      <a:srgbClr val="000000">
                        <a:lumMod val="75000"/>
                        <a:lumOff val="25000"/>
                      </a:srgbClr>
                    </a:solidFill>
                    <a:latin typeface="微软雅黑" panose="020B0503020204020204" pitchFamily="34" charset="-122"/>
                  </a:endParaRPr>
                </a:p>
              </p:txBody>
            </p:sp>
            <p:sp>
              <p:nvSpPr>
                <p:cNvPr id="48" name="弧形 47"/>
                <p:cNvSpPr/>
                <p:nvPr/>
              </p:nvSpPr>
              <p:spPr>
                <a:xfrm>
                  <a:off x="1410545" y="2548971"/>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endParaRPr lang="zh-CN" altLang="en-US" dirty="0">
                    <a:solidFill>
                      <a:srgbClr val="000000">
                        <a:lumMod val="75000"/>
                        <a:lumOff val="25000"/>
                      </a:srgbClr>
                    </a:solidFill>
                    <a:latin typeface="微软雅黑" panose="020B0503020204020204" pitchFamily="34" charset="-122"/>
                  </a:endParaRPr>
                </a:p>
              </p:txBody>
            </p:sp>
          </p:grpSp>
          <p:sp>
            <p:nvSpPr>
              <p:cNvPr id="46"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766"/>
                <a:endParaRPr lang="zh-CN" altLang="en-US" dirty="0">
                  <a:solidFill>
                    <a:srgbClr val="000000">
                      <a:lumMod val="75000"/>
                      <a:lumOff val="25000"/>
                    </a:srgbClr>
                  </a:solidFill>
                  <a:latin typeface="微软雅黑" panose="020B0503020204020204" pitchFamily="34" charset="-122"/>
                </a:endParaRPr>
              </a:p>
            </p:txBody>
          </p:sp>
        </p:grpSp>
        <p:grpSp>
          <p:nvGrpSpPr>
            <p:cNvPr id="757" name="组合 756"/>
            <p:cNvGrpSpPr/>
            <p:nvPr/>
          </p:nvGrpSpPr>
          <p:grpSpPr>
            <a:xfrm>
              <a:off x="9430" y="4484"/>
              <a:ext cx="263" cy="295"/>
              <a:chOff x="1421109" y="2518338"/>
              <a:chExt cx="156021" cy="187275"/>
            </a:xfrm>
          </p:grpSpPr>
          <p:sp>
            <p:nvSpPr>
              <p:cNvPr id="761"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endParaRPr lang="zh-CN" altLang="en-US" dirty="0">
                  <a:solidFill>
                    <a:srgbClr val="000000">
                      <a:lumMod val="75000"/>
                      <a:lumOff val="25000"/>
                    </a:srgbClr>
                  </a:solidFill>
                  <a:latin typeface="微软雅黑" panose="020B0503020204020204" pitchFamily="34" charset="-122"/>
                </a:endParaRPr>
              </a:p>
            </p:txBody>
          </p:sp>
          <p:sp>
            <p:nvSpPr>
              <p:cNvPr id="75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766"/>
                <a:endParaRPr lang="zh-CN" altLang="en-US" dirty="0">
                  <a:solidFill>
                    <a:srgbClr val="000000">
                      <a:lumMod val="75000"/>
                      <a:lumOff val="25000"/>
                    </a:srgbClr>
                  </a:solidFill>
                  <a:latin typeface="微软雅黑" panose="020B0503020204020204" pitchFamily="34" charset="-122"/>
                </a:endParaRPr>
              </a:p>
            </p:txBody>
          </p:sp>
        </p:grpSp>
        <p:grpSp>
          <p:nvGrpSpPr>
            <p:cNvPr id="764" name="组合 763"/>
            <p:cNvGrpSpPr/>
            <p:nvPr/>
          </p:nvGrpSpPr>
          <p:grpSpPr>
            <a:xfrm>
              <a:off x="9430" y="5828"/>
              <a:ext cx="263" cy="295"/>
              <a:chOff x="1421109" y="2518338"/>
              <a:chExt cx="156021" cy="187275"/>
            </a:xfrm>
          </p:grpSpPr>
          <p:sp>
            <p:nvSpPr>
              <p:cNvPr id="768"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endParaRPr lang="zh-CN" altLang="en-US" dirty="0">
                  <a:solidFill>
                    <a:srgbClr val="000000">
                      <a:lumMod val="75000"/>
                      <a:lumOff val="25000"/>
                    </a:srgbClr>
                  </a:solidFill>
                  <a:latin typeface="微软雅黑" panose="020B0503020204020204" pitchFamily="34" charset="-122"/>
                </a:endParaRPr>
              </a:p>
            </p:txBody>
          </p:sp>
          <p:sp>
            <p:nvSpPr>
              <p:cNvPr id="766"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766"/>
                <a:endParaRPr lang="zh-CN" altLang="en-US" dirty="0">
                  <a:solidFill>
                    <a:srgbClr val="000000">
                      <a:lumMod val="75000"/>
                      <a:lumOff val="25000"/>
                    </a:srgbClr>
                  </a:solidFill>
                  <a:latin typeface="微软雅黑" panose="020B0503020204020204" pitchFamily="34" charset="-122"/>
                </a:endParaRPr>
              </a:p>
            </p:txBody>
          </p:sp>
        </p:grpSp>
        <p:grpSp>
          <p:nvGrpSpPr>
            <p:cNvPr id="771" name="组合 770"/>
            <p:cNvGrpSpPr/>
            <p:nvPr/>
          </p:nvGrpSpPr>
          <p:grpSpPr>
            <a:xfrm>
              <a:off x="9403" y="7172"/>
              <a:ext cx="263" cy="295"/>
              <a:chOff x="1421109" y="2518338"/>
              <a:chExt cx="156021" cy="187275"/>
            </a:xfrm>
          </p:grpSpPr>
          <p:sp>
            <p:nvSpPr>
              <p:cNvPr id="775"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endParaRPr lang="zh-CN" altLang="en-US" dirty="0">
                  <a:solidFill>
                    <a:srgbClr val="000000">
                      <a:lumMod val="75000"/>
                      <a:lumOff val="25000"/>
                    </a:srgbClr>
                  </a:solidFill>
                  <a:latin typeface="微软雅黑" panose="020B0503020204020204" pitchFamily="34" charset="-122"/>
                </a:endParaRPr>
              </a:p>
            </p:txBody>
          </p:sp>
          <p:sp>
            <p:nvSpPr>
              <p:cNvPr id="773"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766"/>
                <a:endParaRPr lang="zh-CN" altLang="en-US" dirty="0">
                  <a:solidFill>
                    <a:srgbClr val="000000">
                      <a:lumMod val="75000"/>
                      <a:lumOff val="25000"/>
                    </a:srgbClr>
                  </a:solidFill>
                  <a:latin typeface="微软雅黑" panose="020B0503020204020204" pitchFamily="34" charset="-122"/>
                </a:endParaRPr>
              </a:p>
            </p:txBody>
          </p:sp>
        </p:grpSp>
      </p:grpSp>
      <p:sp>
        <p:nvSpPr>
          <p:cNvPr id="18" name="Rectangle 17">
            <a:extLst>
              <a:ext uri="{FF2B5EF4-FFF2-40B4-BE49-F238E27FC236}">
                <a16:creationId xmlns:a16="http://schemas.microsoft.com/office/drawing/2014/main" xmlns="" id="{069BA070-73AC-4E18-8D9D-7B1637CE57F4}"/>
              </a:ext>
            </a:extLst>
          </p:cNvPr>
          <p:cNvSpPr/>
          <p:nvPr/>
        </p:nvSpPr>
        <p:spPr>
          <a:xfrm>
            <a:off x="1720158" y="281506"/>
            <a:ext cx="5703683" cy="646315"/>
          </a:xfrm>
          <a:prstGeom prst="rect">
            <a:avLst/>
          </a:prstGeom>
        </p:spPr>
        <p:txBody>
          <a:bodyPr wrap="square" lIns="68559" tIns="34281" rIns="68559" bIns="34281">
            <a:spAutoFit/>
          </a:bodyPr>
          <a:lstStyle/>
          <a:p>
            <a:pPr algn="ctr" defTabSz="342791">
              <a:lnSpc>
                <a:spcPct val="150000"/>
              </a:lnSpc>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20" name="TextBox 19"/>
          <p:cNvSpPr txBox="1"/>
          <p:nvPr/>
        </p:nvSpPr>
        <p:spPr>
          <a:xfrm>
            <a:off x="2362200" y="1796485"/>
            <a:ext cx="4621174" cy="2345255"/>
          </a:xfrm>
          <a:prstGeom prst="rect">
            <a:avLst/>
          </a:prstGeom>
          <a:noFill/>
        </p:spPr>
        <p:txBody>
          <a:bodyPr wrap="square" lIns="91438" tIns="45719" rIns="91438" bIns="45719" rtlCol="0">
            <a:spAutoFit/>
          </a:bodyPr>
          <a:lstStyle/>
          <a:p>
            <a:pPr algn="ctr" fontAlgn="base">
              <a:lnSpc>
                <a:spcPct val="120000"/>
              </a:lnSpc>
              <a:spcBef>
                <a:spcPct val="0"/>
              </a:spcBef>
              <a:spcAft>
                <a:spcPct val="0"/>
              </a:spcAft>
            </a:pPr>
            <a:r>
              <a:rPr lang="en-US" altLang="zh-CN" sz="4400" dirty="0" err="1" smtClean="0">
                <a:solidFill>
                  <a:srgbClr val="0070C0"/>
                </a:solidFill>
                <a:latin typeface="Arial-Rounded" pitchFamily="34" charset="0"/>
                <a:ea typeface="SimSun" pitchFamily="2" charset="-122"/>
                <a:cs typeface="Arial-Rounded" pitchFamily="34" charset="0"/>
                <a:sym typeface="+mn-lt"/>
              </a:rPr>
              <a:t>Bài</a:t>
            </a:r>
            <a:r>
              <a:rPr lang="en-US" altLang="zh-CN" sz="4400" dirty="0" smtClean="0">
                <a:solidFill>
                  <a:srgbClr val="0070C0"/>
                </a:solidFill>
                <a:latin typeface="Arial-Rounded" pitchFamily="34" charset="0"/>
                <a:ea typeface="SimSun" pitchFamily="2" charset="-122"/>
                <a:cs typeface="Arial-Rounded" pitchFamily="34" charset="0"/>
                <a:sym typeface="+mn-lt"/>
              </a:rPr>
              <a:t> 16</a:t>
            </a:r>
            <a:endParaRPr lang="en-US" altLang="zh-CN" sz="900" dirty="0">
              <a:solidFill>
                <a:srgbClr val="FF000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3800" b="1" dirty="0" err="1" smtClean="0">
                <a:solidFill>
                  <a:srgbClr val="FF0000"/>
                </a:solidFill>
                <a:latin typeface="Arial-Rounded" pitchFamily="34" charset="0"/>
                <a:ea typeface="SimSun" pitchFamily="2" charset="-122"/>
                <a:cs typeface="Arial-Rounded" pitchFamily="34" charset="0"/>
                <a:sym typeface="+mn-lt"/>
              </a:rPr>
              <a:t>Tạm</a:t>
            </a:r>
            <a:r>
              <a:rPr lang="en-US" altLang="zh-CN" sz="3800" b="1" dirty="0">
                <a:solidFill>
                  <a:srgbClr val="FF0000"/>
                </a:solidFill>
                <a:latin typeface="Arial-Rounded" pitchFamily="34" charset="0"/>
                <a:ea typeface="SimSun" pitchFamily="2" charset="-122"/>
                <a:cs typeface="Arial-Rounded" pitchFamily="34" charset="0"/>
                <a:sym typeface="+mn-lt"/>
              </a:rPr>
              <a:t> </a:t>
            </a:r>
            <a:r>
              <a:rPr lang="en-US" altLang="zh-CN" sz="3800" b="1" dirty="0" err="1" smtClean="0">
                <a:solidFill>
                  <a:srgbClr val="FF0000"/>
                </a:solidFill>
                <a:latin typeface="Arial-Rounded" pitchFamily="34" charset="0"/>
                <a:ea typeface="SimSun" pitchFamily="2" charset="-122"/>
                <a:cs typeface="Arial-Rounded" pitchFamily="34" charset="0"/>
                <a:sym typeface="+mn-lt"/>
              </a:rPr>
              <a:t>biệt</a:t>
            </a:r>
            <a:r>
              <a:rPr lang="en-US" altLang="zh-CN" sz="3800" b="1" dirty="0">
                <a:solidFill>
                  <a:srgbClr val="FF0000"/>
                </a:solidFill>
                <a:latin typeface="Arial-Rounded" pitchFamily="34" charset="0"/>
                <a:ea typeface="SimSun" pitchFamily="2" charset="-122"/>
                <a:cs typeface="Arial-Rounded" pitchFamily="34" charset="0"/>
                <a:sym typeface="+mn-lt"/>
              </a:rPr>
              <a:t> </a:t>
            </a:r>
            <a:r>
              <a:rPr lang="en-US" altLang="zh-CN" sz="3800" b="1" dirty="0" err="1" smtClean="0">
                <a:solidFill>
                  <a:srgbClr val="FF0000"/>
                </a:solidFill>
                <a:latin typeface="Arial-Rounded" pitchFamily="34" charset="0"/>
                <a:ea typeface="SimSun" pitchFamily="2" charset="-122"/>
                <a:cs typeface="Arial-Rounded" pitchFamily="34" charset="0"/>
                <a:sym typeface="+mn-lt"/>
              </a:rPr>
              <a:t>cánh</a:t>
            </a:r>
            <a:r>
              <a:rPr lang="en-US" altLang="zh-CN" sz="3800" b="1" dirty="0" smtClean="0">
                <a:solidFill>
                  <a:srgbClr val="FF0000"/>
                </a:solidFill>
                <a:latin typeface="Arial-Rounded" pitchFamily="34" charset="0"/>
                <a:ea typeface="SimSun" pitchFamily="2" charset="-122"/>
                <a:cs typeface="Arial-Rounded" pitchFamily="34" charset="0"/>
                <a:sym typeface="+mn-lt"/>
              </a:rPr>
              <a:t> cam</a:t>
            </a:r>
            <a:endParaRPr lang="en-US" altLang="zh-CN" sz="3800" b="1" dirty="0">
              <a:solidFill>
                <a:srgbClr val="FF000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3600" dirty="0">
                <a:solidFill>
                  <a:srgbClr val="00B050"/>
                </a:solidFill>
                <a:latin typeface="Arial-Rounded" pitchFamily="34" charset="0"/>
                <a:ea typeface="SimSun" pitchFamily="2" charset="-122"/>
                <a:cs typeface="Arial-Rounded" pitchFamily="34" charset="0"/>
                <a:sym typeface="+mn-lt"/>
              </a:rPr>
              <a:t>(</a:t>
            </a:r>
            <a:r>
              <a:rPr lang="en-US" altLang="zh-CN" sz="3600" dirty="0" err="1">
                <a:solidFill>
                  <a:srgbClr val="00B050"/>
                </a:solidFill>
                <a:latin typeface="Arial-Rounded" pitchFamily="34" charset="0"/>
                <a:ea typeface="SimSun" pitchFamily="2" charset="-122"/>
                <a:cs typeface="Arial-Rounded" pitchFamily="34" charset="0"/>
                <a:sym typeface="+mn-lt"/>
              </a:rPr>
              <a:t>Tiết</a:t>
            </a:r>
            <a:r>
              <a:rPr lang="en-US" altLang="zh-CN" sz="3600" dirty="0">
                <a:solidFill>
                  <a:srgbClr val="00B050"/>
                </a:solidFill>
                <a:latin typeface="Arial-Rounded" pitchFamily="34" charset="0"/>
                <a:ea typeface="SimSun" pitchFamily="2" charset="-122"/>
                <a:cs typeface="Arial-Rounded" pitchFamily="34" charset="0"/>
                <a:sym typeface="+mn-lt"/>
              </a:rPr>
              <a:t> </a:t>
            </a:r>
            <a:r>
              <a:rPr lang="vi-VN" altLang="zh-CN" sz="3600" dirty="0">
                <a:solidFill>
                  <a:srgbClr val="00B050"/>
                </a:solidFill>
                <a:latin typeface="Arial-Rounded" pitchFamily="34" charset="0"/>
                <a:ea typeface="SimSun" pitchFamily="2" charset="-122"/>
                <a:cs typeface="Arial-Rounded" pitchFamily="34" charset="0"/>
                <a:sym typeface="+mn-lt"/>
              </a:rPr>
              <a:t>1</a:t>
            </a:r>
            <a:r>
              <a:rPr lang="en-US" altLang="zh-CN" sz="3600" dirty="0">
                <a:solidFill>
                  <a:srgbClr val="00B050"/>
                </a:solidFill>
                <a:latin typeface="Arial-Rounded" pitchFamily="34" charset="0"/>
                <a:ea typeface="SimSun" pitchFamily="2" charset="-122"/>
                <a:cs typeface="Arial-Rounded" pitchFamily="34" charset="0"/>
                <a:sym typeface="+mn-lt"/>
              </a:rPr>
              <a:t>,</a:t>
            </a:r>
            <a:r>
              <a:rPr lang="vi-VN" altLang="zh-CN" sz="3600" dirty="0">
                <a:solidFill>
                  <a:srgbClr val="00B050"/>
                </a:solidFill>
                <a:latin typeface="Arial-Rounded" pitchFamily="34" charset="0"/>
                <a:ea typeface="SimSun" pitchFamily="2" charset="-122"/>
                <a:cs typeface="Arial-Rounded" pitchFamily="34" charset="0"/>
                <a:sym typeface="+mn-lt"/>
              </a:rPr>
              <a:t>2</a:t>
            </a:r>
            <a:r>
              <a:rPr lang="en-US" altLang="zh-CN" sz="3600" dirty="0">
                <a:solidFill>
                  <a:srgbClr val="00B050"/>
                </a:solidFill>
                <a:latin typeface="Arial-Rounded" pitchFamily="34" charset="0"/>
                <a:ea typeface="SimSun" pitchFamily="2" charset="-122"/>
                <a:cs typeface="Arial-Rounded" pitchFamily="34" charset="0"/>
                <a:sym typeface="+mn-lt"/>
              </a:rPr>
              <a:t>)</a:t>
            </a:r>
          </a:p>
        </p:txBody>
      </p:sp>
      <p:sp>
        <p:nvSpPr>
          <p:cNvPr id="21" name="Rectangle 20"/>
          <p:cNvSpPr/>
          <p:nvPr/>
        </p:nvSpPr>
        <p:spPr>
          <a:xfrm>
            <a:off x="3531106" y="1290571"/>
            <a:ext cx="2081788" cy="584775"/>
          </a:xfrm>
          <a:prstGeom prst="rect">
            <a:avLst/>
          </a:prstGeom>
        </p:spPr>
        <p:txBody>
          <a:bodyPr wrap="none">
            <a:spAutoFit/>
          </a:bodyPr>
          <a:lstStyle/>
          <a:p>
            <a:pPr algn="ctr" defTabSz="914310"/>
            <a:r>
              <a:rPr lang="en-US" sz="3200" b="1" u="sng" dirty="0" err="1"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200" b="1" u="sng"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u="sng" dirty="0" err="1"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32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3629576">
            <a:off x="1124235" y="2084860"/>
            <a:ext cx="1191846" cy="116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47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2" presetClass="entr" presetSubtype="12"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0-#ppt_w/2"/>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grpSp>
        <p:nvGrpSpPr>
          <p:cNvPr id="3" name="组合 2"/>
          <p:cNvGrpSpPr/>
          <p:nvPr/>
        </p:nvGrpSpPr>
        <p:grpSpPr>
          <a:xfrm>
            <a:off x="304801" y="946885"/>
            <a:ext cx="3190354" cy="3149147"/>
            <a:chOff x="1422299" y="1262510"/>
            <a:chExt cx="3237903" cy="3237903"/>
          </a:xfrm>
        </p:grpSpPr>
        <p:sp>
          <p:nvSpPr>
            <p:cNvPr id="5" name="菱形 4"/>
            <p:cNvSpPr/>
            <p:nvPr/>
          </p:nvSpPr>
          <p:spPr>
            <a:xfrm>
              <a:off x="1422299" y="1262510"/>
              <a:ext cx="3237903" cy="3237903"/>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srgbClr val="FFFFFF"/>
                </a:solidFill>
              </a:endParaRPr>
            </a:p>
          </p:txBody>
        </p:sp>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13555" t="17906" r="13797" b="12212"/>
            <a:stretch>
              <a:fillRect/>
            </a:stretch>
          </p:blipFill>
          <p:spPr>
            <a:xfrm>
              <a:off x="2105079" y="1898430"/>
              <a:ext cx="1872343" cy="1905105"/>
            </a:xfrm>
            <a:prstGeom prst="rect">
              <a:avLst/>
            </a:prstGeom>
          </p:spPr>
        </p:pic>
      </p:grpSp>
      <p:sp>
        <p:nvSpPr>
          <p:cNvPr id="9" name="菱形 8"/>
          <p:cNvSpPr/>
          <p:nvPr/>
        </p:nvSpPr>
        <p:spPr>
          <a:xfrm>
            <a:off x="3124200" y="946885"/>
            <a:ext cx="2856925" cy="2767865"/>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66"/>
            <a:endParaRPr lang="zh-CN" altLang="en-US" sz="1400" dirty="0">
              <a:solidFill>
                <a:srgbClr val="000000">
                  <a:lumMod val="65000"/>
                  <a:lumOff val="35000"/>
                </a:srgbClr>
              </a:solidFill>
              <a:latin typeface="微软雅黑" panose="020B0503020204020204" pitchFamily="34" charset="-122"/>
            </a:endParaRPr>
          </a:p>
        </p:txBody>
      </p:sp>
      <p:grpSp>
        <p:nvGrpSpPr>
          <p:cNvPr id="17" name="组合 16"/>
          <p:cNvGrpSpPr/>
          <p:nvPr/>
        </p:nvGrpSpPr>
        <p:grpSpPr>
          <a:xfrm>
            <a:off x="5591858" y="921663"/>
            <a:ext cx="3181533" cy="2996465"/>
            <a:chOff x="7441953" y="1262510"/>
            <a:chExt cx="3237903" cy="3237903"/>
          </a:xfrm>
        </p:grpSpPr>
        <p:sp>
          <p:nvSpPr>
            <p:cNvPr id="20" name="菱形 19"/>
            <p:cNvSpPr/>
            <p:nvPr/>
          </p:nvSpPr>
          <p:spPr>
            <a:xfrm>
              <a:off x="7441953" y="1262510"/>
              <a:ext cx="3237903" cy="3237903"/>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srgbClr val="FFFFFF"/>
                </a:solidFill>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2072" y="2105871"/>
              <a:ext cx="1697664" cy="1697664"/>
            </a:xfrm>
            <a:prstGeom prst="rect">
              <a:avLst/>
            </a:prstGeom>
          </p:spPr>
        </p:pic>
      </p:grpSp>
      <p:sp>
        <p:nvSpPr>
          <p:cNvPr id="14" name="TextBox 13">
            <a:extLst>
              <a:ext uri="{FF2B5EF4-FFF2-40B4-BE49-F238E27FC236}">
                <a16:creationId xmlns:a16="http://schemas.microsoft.com/office/drawing/2014/main" xmlns="" id="{364EAE61-458C-4812-9404-D0475B888A52}"/>
              </a:ext>
            </a:extLst>
          </p:cNvPr>
          <p:cNvSpPr txBox="1"/>
          <p:nvPr/>
        </p:nvSpPr>
        <p:spPr>
          <a:xfrm>
            <a:off x="3266787" y="1831275"/>
            <a:ext cx="2571750" cy="1177239"/>
          </a:xfrm>
          <a:prstGeom prst="rect">
            <a:avLst/>
          </a:prstGeom>
          <a:noFill/>
        </p:spPr>
        <p:txBody>
          <a:bodyPr wrap="square" lIns="68574" tIns="34287" rIns="68574" bIns="34287" rtlCol="0">
            <a:spAutoFit/>
          </a:bodyPr>
          <a:lstStyle/>
          <a:p>
            <a:pPr algn="ctr" defTabSz="342695"/>
            <a:r>
              <a:rPr lang="en-US" sz="7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4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86193" y="502041"/>
            <a:ext cx="815781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đoán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xảy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cam.</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276350"/>
            <a:ext cx="918230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97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anim calcmode="lin" valueType="num">
                                      <p:cBhvr>
                                        <p:cTn id="20" dur="500" fill="hold"/>
                                        <p:tgtEl>
                                          <p:spTgt spid="2050"/>
                                        </p:tgtEl>
                                        <p:attrNameLst>
                                          <p:attrName>ppt_x</p:attrName>
                                        </p:attrNameLst>
                                      </p:cBhvr>
                                      <p:tavLst>
                                        <p:tav tm="0">
                                          <p:val>
                                            <p:strVal val="#ppt_x"/>
                                          </p:val>
                                        </p:tav>
                                        <p:tav tm="100000">
                                          <p:val>
                                            <p:strVal val="#ppt_x"/>
                                          </p:val>
                                        </p:tav>
                                      </p:tavLst>
                                    </p:anim>
                                    <p:anim calcmode="lin" valueType="num">
                                      <p:cBhvr>
                                        <p:cTn id="21"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A202613B-035C-4B16-B83C-B57DAAA0E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585" y="-1466850"/>
            <a:ext cx="6359215" cy="5715000"/>
          </a:xfrm>
          <a:prstGeom prst="rect">
            <a:avLst/>
          </a:prstGeom>
        </p:spPr>
      </p:pic>
      <p:sp>
        <p:nvSpPr>
          <p:cNvPr id="3" name="TextBox 2"/>
          <p:cNvSpPr txBox="1"/>
          <p:nvPr/>
        </p:nvSpPr>
        <p:spPr>
          <a:xfrm rot="21207777">
            <a:off x="3338746" y="1410115"/>
            <a:ext cx="4849939" cy="1631216"/>
          </a:xfrm>
          <a:prstGeom prst="rect">
            <a:avLst/>
          </a:prstGeom>
          <a:noFill/>
        </p:spPr>
        <p:txBody>
          <a:bodyPr wrap="square" rtlCol="0">
            <a:spAutoFit/>
          </a:bodyPr>
          <a:lstStyle/>
          <a:p>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hình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ảnh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ánh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cam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xảy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lọ</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800" y1="13080" x2="6533" y2="24754"/>
                        <a14:foregroundMark x1="15733" y1="15049" x2="43200" y2="96484"/>
                        <a14:foregroundMark x1="60000" y1="14627" x2="72800" y2="23488"/>
                        <a14:foregroundMark x1="13200" y1="30802" x2="10267" y2="41350"/>
                        <a14:foregroundMark x1="11333" y1="46695" x2="19733" y2="54430"/>
                        <a14:foregroundMark x1="29600" y1="26582" x2="38000" y2="35443"/>
                        <a14:foregroundMark x1="14267" y1="54852" x2="24800" y2="59072"/>
                        <a14:foregroundMark x1="72800" y1="45148" x2="72800" y2="52883"/>
                        <a14:foregroundMark x1="22667" y1="83685" x2="30400" y2="84107"/>
                        <a14:foregroundMark x1="53733" y1="79466" x2="58133" y2="81857"/>
                        <a14:foregroundMark x1="59600" y1="88326" x2="53067" y2="92264"/>
                        <a14:foregroundMark x1="55600" y1="93390" x2="51867" y2="96906"/>
                        <a14:foregroundMark x1="43467" y1="31224" x2="45333" y2="74402"/>
                        <a14:foregroundMark x1="61067" y1="26582" x2="42000" y2="98031"/>
                      </a14:backgroundRemoval>
                    </a14:imgEffect>
                  </a14:imgLayer>
                </a14:imgProps>
              </a:ext>
              <a:ext uri="{28A0092B-C50C-407E-A947-70E740481C1C}">
                <a14:useLocalDpi xmlns:a14="http://schemas.microsoft.com/office/drawing/2010/main" val="0"/>
              </a:ext>
            </a:extLst>
          </a:blip>
          <a:stretch>
            <a:fillRect/>
          </a:stretch>
        </p:blipFill>
        <p:spPr>
          <a:xfrm>
            <a:off x="502061" y="2395969"/>
            <a:ext cx="2941417" cy="2788463"/>
          </a:xfrm>
          <a:prstGeom prst="rect">
            <a:avLst/>
          </a:prstGeom>
        </p:spPr>
      </p:pic>
      <p:grpSp>
        <p:nvGrpSpPr>
          <p:cNvPr id="6" name="Group 5"/>
          <p:cNvGrpSpPr/>
          <p:nvPr/>
        </p:nvGrpSpPr>
        <p:grpSpPr>
          <a:xfrm>
            <a:off x="502061" y="344358"/>
            <a:ext cx="2316680" cy="1447800"/>
            <a:chOff x="350320" y="133350"/>
            <a:chExt cx="2697680" cy="2246065"/>
          </a:xfrm>
        </p:grpSpPr>
        <p:pic>
          <p:nvPicPr>
            <p:cNvPr id="7" name="图片 1">
              <a:extLst>
                <a:ext uri="{FF2B5EF4-FFF2-40B4-BE49-F238E27FC236}">
                  <a16:creationId xmlns="" xmlns:a16="http://schemas.microsoft.com/office/drawing/2014/main" id="{E748FBA7-5B3E-4778-A836-3BF82E003F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20" y="133350"/>
              <a:ext cx="2697680" cy="2246065"/>
            </a:xfrm>
            <a:prstGeom prst="rect">
              <a:avLst/>
            </a:prstGeom>
          </p:spPr>
        </p:pic>
        <p:sp>
          <p:nvSpPr>
            <p:cNvPr id="8" name="TextBox 7"/>
            <p:cNvSpPr txBox="1"/>
            <p:nvPr/>
          </p:nvSpPr>
          <p:spPr>
            <a:xfrm>
              <a:off x="464139" y="734345"/>
              <a:ext cx="2438400" cy="861773"/>
            </a:xfrm>
            <a:prstGeom prst="rect">
              <a:avLst/>
            </a:prstGeom>
            <a:noFill/>
          </p:spPr>
          <p:txBody>
            <a:bodyPr wrap="square" rtlCol="0">
              <a:spAutoFit/>
            </a:bodyPr>
            <a:lstStyle/>
            <a:p>
              <a:pPr algn="ctr"/>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endPar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43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6469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86193" y="57150"/>
            <a:ext cx="815781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đoán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xảy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cam.</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47800" y="657738"/>
            <a:ext cx="7162800" cy="291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9301" y="3333750"/>
            <a:ext cx="8117499" cy="1692771"/>
          </a:xfrm>
          <a:prstGeom prst="rect">
            <a:avLst/>
          </a:prstGeom>
        </p:spPr>
        <p:txBody>
          <a:bodyPr wrap="square">
            <a:spAutoFit/>
          </a:bodyPr>
          <a:lstStyle/>
          <a:p>
            <a:r>
              <a:rPr lang="en-US" sz="24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4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p>
          <a:p>
            <a:pPr algn="just"/>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6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Cánh </a:t>
            </a:r>
            <a:r>
              <a:rPr lang="vi-VN" sz="26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cam đi lạc rồi bị thương. Bạn nhỏ trông thấy nên đã nuôi cánh cam trong chiếc lọ và để đầy cỏ và nước để chăm sóc cánh cam hằng ngày</a:t>
            </a:r>
            <a:r>
              <a:rPr lang="vi-VN" sz="26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4147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anim calcmode="lin" valueType="num">
                                      <p:cBhvr>
                                        <p:cTn id="15" dur="500" fill="hold"/>
                                        <p:tgtEl>
                                          <p:spTgt spid="2050"/>
                                        </p:tgtEl>
                                        <p:attrNameLst>
                                          <p:attrName>ppt_x</p:attrName>
                                        </p:attrNameLst>
                                      </p:cBhvr>
                                      <p:tavLst>
                                        <p:tav tm="0">
                                          <p:val>
                                            <p:strVal val="#ppt_x"/>
                                          </p:val>
                                        </p:tav>
                                        <p:tav tm="100000">
                                          <p:val>
                                            <p:strVal val="#ppt_x"/>
                                          </p:val>
                                        </p:tav>
                                      </p:tavLst>
                                    </p:anim>
                                    <p:anim calcmode="lin" valueType="num">
                                      <p:cBhvr>
                                        <p:cTn id="16"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Chú </a:t>
            </a:r>
            <a:r>
              <a:rPr lang="vi-VN" sz="2200" dirty="0">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17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533400" y="57150"/>
            <a:ext cx="838199" cy="507829"/>
          </a:xfrm>
          <a:prstGeom prst="rect">
            <a:avLst/>
          </a:prstGeom>
          <a:noFill/>
        </p:spPr>
        <p:txBody>
          <a:bodyPr wrap="square" lIns="91438" tIns="45719" rIns="91438" bIns="45719" rtlCol="0">
            <a:spAutoFit/>
          </a:bodyPr>
          <a:lstStyle/>
          <a:p>
            <a:pPr algn="ctr">
              <a:lnSpc>
                <a:spcPct val="150000"/>
              </a:lnSpc>
            </a:pP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Chú </a:t>
            </a:r>
            <a:r>
              <a:rPr lang="vi-VN" sz="2200" dirty="0">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857999" y="14590"/>
            <a:ext cx="2085018" cy="423560"/>
            <a:chOff x="6809417" y="-44188"/>
            <a:chExt cx="1947082" cy="423560"/>
          </a:xfrm>
        </p:grpSpPr>
        <p:sp>
          <p:nvSpPr>
            <p:cNvPr id="9" name="Rounded Rectangle 8"/>
            <p:cNvSpPr/>
            <p:nvPr/>
          </p:nvSpPr>
          <p:spPr>
            <a:xfrm>
              <a:off x="7378690" y="74572"/>
              <a:ext cx="1377809"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6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1" name="Straight Connector 10">
            <a:extLst>
              <a:ext uri="{FF2B5EF4-FFF2-40B4-BE49-F238E27FC236}"/>
            </a:extLst>
          </p:cNvPr>
          <p:cNvCxnSpPr>
            <a:cxnSpLocks/>
          </p:cNvCxnSpPr>
          <p:nvPr/>
        </p:nvCxnSpPr>
        <p:spPr>
          <a:xfrm>
            <a:off x="762000" y="1428750"/>
            <a:ext cx="9475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extLst>
          </p:cNvPr>
          <p:cNvCxnSpPr>
            <a:cxnSpLocks/>
          </p:cNvCxnSpPr>
          <p:nvPr/>
        </p:nvCxnSpPr>
        <p:spPr>
          <a:xfrm>
            <a:off x="5340927" y="2195945"/>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a:cxnSpLocks/>
          </p:cNvCxnSpPr>
          <p:nvPr/>
        </p:nvCxnSpPr>
        <p:spPr>
          <a:xfrm>
            <a:off x="4862945" y="2571750"/>
            <a:ext cx="723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7235211" y="2556164"/>
            <a:ext cx="9548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a:cxnSpLocks/>
          </p:cNvCxnSpPr>
          <p:nvPr/>
        </p:nvCxnSpPr>
        <p:spPr>
          <a:xfrm>
            <a:off x="6324600" y="3638550"/>
            <a:ext cx="1143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46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20" name="图片 19"/>
          <p:cNvPicPr>
            <a:picLocks noChangeAspect="1"/>
          </p:cNvPicPr>
          <p:nvPr/>
        </p:nvPicPr>
        <p:blipFill rotWithShape="1">
          <a:blip r:embed="rId7" cstate="print">
            <a:extLst>
              <a:ext uri="{28A0092B-C50C-407E-A947-70E740481C1C}">
                <a14:useLocalDpi xmlns:a14="http://schemas.microsoft.com/office/drawing/2010/main" val="0"/>
              </a:ext>
            </a:extLst>
          </a:blip>
          <a:srcRect t="16852" b="16296"/>
          <a:stretch>
            <a:fillRect/>
          </a:stretch>
        </p:blipFill>
        <p:spPr>
          <a:xfrm>
            <a:off x="5024399" y="1303280"/>
            <a:ext cx="3846939" cy="2571750"/>
          </a:xfrm>
          <a:prstGeom prst="rect">
            <a:avLst/>
          </a:prstGeom>
        </p:spPr>
      </p:pic>
      <p:grpSp>
        <p:nvGrpSpPr>
          <p:cNvPr id="3" name="组合 2"/>
          <p:cNvGrpSpPr/>
          <p:nvPr/>
        </p:nvGrpSpPr>
        <p:grpSpPr>
          <a:xfrm>
            <a:off x="3" y="428626"/>
            <a:ext cx="2840831" cy="4321016"/>
            <a:chOff x="-33130" y="141309"/>
            <a:chExt cx="1825284" cy="6826605"/>
          </a:xfrm>
        </p:grpSpPr>
        <p:pic>
          <p:nvPicPr>
            <p:cNvPr id="30" name="图片 29"/>
            <p:cNvPicPr>
              <a:picLocks noChangeAspect="1"/>
            </p:cNvPicPr>
            <p:nvPr/>
          </p:nvPicPr>
          <p:blipFill rotWithShape="1">
            <a:blip r:embed="rId8"/>
            <a:srcRect l="69214"/>
            <a:stretch>
              <a:fillRect/>
            </a:stretch>
          </p:blipFill>
          <p:spPr>
            <a:xfrm flipH="1">
              <a:off x="-33130" y="141309"/>
              <a:ext cx="1825284" cy="6826605"/>
            </a:xfrm>
            <a:prstGeom prst="rect">
              <a:avLst/>
            </a:prstGeom>
          </p:spPr>
        </p:pic>
        <p:pic>
          <p:nvPicPr>
            <p:cNvPr id="47" name="图片 46"/>
            <p:cNvPicPr>
              <a:picLocks noChangeAspect="1"/>
            </p:cNvPicPr>
            <p:nvPr/>
          </p:nvPicPr>
          <p:blipFill rotWithShape="1">
            <a:blip r:embed="rId8"/>
            <a:srcRect t="67330" r="62261"/>
            <a:stretch>
              <a:fillRect/>
            </a:stretch>
          </p:blipFill>
          <p:spPr>
            <a:xfrm flipV="1">
              <a:off x="-4040" y="4822620"/>
              <a:ext cx="1734671" cy="1523613"/>
            </a:xfrm>
            <a:prstGeom prst="rect">
              <a:avLst/>
            </a:prstGeom>
          </p:spPr>
        </p:pic>
      </p:grpSp>
      <p:sp>
        <p:nvSpPr>
          <p:cNvPr id="2" name="Rectangle 1"/>
          <p:cNvSpPr/>
          <p:nvPr/>
        </p:nvSpPr>
        <p:spPr>
          <a:xfrm>
            <a:off x="2700871" y="895350"/>
            <a:ext cx="1415772" cy="523220"/>
          </a:xfrm>
          <a:prstGeom prst="rect">
            <a:avLst/>
          </a:prstGeom>
        </p:spPr>
        <p:txBody>
          <a:bodyPr wrap="non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tập tễnh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800600" y="742950"/>
            <a:ext cx="3192840" cy="523220"/>
          </a:xfrm>
          <a:prstGeom prst="rect">
            <a:avLst/>
          </a:prstGeom>
          <a:noFill/>
        </p:spPr>
        <p:txBody>
          <a:bodyPr wrap="square" rtlCol="0">
            <a:spAutoFit/>
          </a:bodyPr>
          <a:lstStyle/>
          <a:p>
            <a:pPr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2800" b="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U</a:t>
            </a:r>
            <a:r>
              <a:rPr lang="en-US" sz="2800" b="1" dirty="0" smtClean="0">
                <a:solidFill>
                  <a:srgbClr val="09E709"/>
                </a:solidFill>
                <a:latin typeface="Arial-Rounded" panose="020B0500000000000000" pitchFamily="34" charset="0"/>
                <a:ea typeface="Arial-Rounded" panose="020B0500000000000000" pitchFamily="34" charset="0"/>
                <a:cs typeface="Arial-Rounded" panose="020B0500000000000000" pitchFamily="34" charset="0"/>
              </a:rPr>
              <a:t>Y</a:t>
            </a:r>
            <a:r>
              <a:rPr lang="en-US" sz="2800" b="1" dirty="0" smtClean="0">
                <a:solidFill>
                  <a:srgbClr val="CC3300"/>
                </a:solidFill>
                <a:latin typeface="Arial-Rounded" panose="020B0500000000000000" pitchFamily="34" charset="0"/>
                <a:ea typeface="Arial-Rounded" panose="020B0500000000000000" pitchFamily="34" charset="0"/>
                <a:cs typeface="Arial-Rounded" panose="020B0500000000000000" pitchFamily="34" charset="0"/>
              </a:rPr>
              <a:t>Ệ</a:t>
            </a:r>
            <a:r>
              <a:rPr lang="en-US" sz="2800" b="1" dirty="0" smtClean="0">
                <a:solidFill>
                  <a:srgbClr val="008080"/>
                </a:solidFill>
                <a:latin typeface="Arial-Rounded" panose="020B0500000000000000" pitchFamily="34" charset="0"/>
                <a:ea typeface="Arial-Rounded" panose="020B0500000000000000" pitchFamily="34" charset="0"/>
                <a:cs typeface="Arial-Rounded" panose="020B0500000000000000" pitchFamily="34" charset="0"/>
              </a:rPr>
              <a:t>N</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a:t>
            </a:r>
            <a:r>
              <a:rPr lang="en-US" sz="2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2800" b="1" dirty="0" smtClean="0">
                <a:solidFill>
                  <a:srgbClr val="0099CC"/>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smtClean="0">
                <a:solidFill>
                  <a:srgbClr val="996633"/>
                </a:solidFill>
                <a:latin typeface="Arial-Rounded" panose="020B0500000000000000" pitchFamily="34" charset="0"/>
                <a:ea typeface="Arial-Rounded" panose="020B0500000000000000" pitchFamily="34" charset="0"/>
                <a:cs typeface="Arial-Rounded" panose="020B0500000000000000" pitchFamily="34" charset="0"/>
              </a:rPr>
              <a:t>T</a:t>
            </a:r>
            <a:r>
              <a:rPr lang="vi-VN"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Ừ</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smtClean="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2800" b="1" dirty="0" smtClean="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2800" b="1" dirty="0" smtClean="0">
                <a:solidFill>
                  <a:srgbClr val="9900CC"/>
                </a:solidFill>
                <a:latin typeface="Arial-Rounded" panose="020B0500000000000000" pitchFamily="34" charset="0"/>
                <a:ea typeface="Arial-Rounded" panose="020B0500000000000000" pitchFamily="34" charset="0"/>
                <a:cs typeface="Arial-Rounded" panose="020B0500000000000000" pitchFamily="34" charset="0"/>
              </a:rPr>
              <a:t>Ó</a:t>
            </a:r>
            <a:endParaRPr lang="en-US" sz="28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370934" y="1652155"/>
            <a:ext cx="1441420" cy="523220"/>
          </a:xfrm>
          <a:prstGeom prst="rect">
            <a:avLst/>
          </a:prstGeom>
        </p:spPr>
        <p:txBody>
          <a:bodyPr wrap="none">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784295" y="2571750"/>
            <a:ext cx="1273105" cy="523220"/>
          </a:xfrm>
          <a:prstGeom prst="rect">
            <a:avLst/>
          </a:prstGeom>
        </p:spPr>
        <p:txBody>
          <a:bodyPr wrap="none">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khệ</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nệ</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Rectangle 10"/>
          <p:cNvSpPr/>
          <p:nvPr/>
        </p:nvSpPr>
        <p:spPr>
          <a:xfrm>
            <a:off x="1406458" y="3267730"/>
            <a:ext cx="1321196" cy="523220"/>
          </a:xfrm>
          <a:prstGeom prst="rect">
            <a:avLst/>
          </a:prstGeom>
        </p:spPr>
        <p:txBody>
          <a:bodyPr wrap="none">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lẳn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2235199" y="3933554"/>
            <a:ext cx="1694695" cy="523220"/>
          </a:xfrm>
          <a:prstGeom prst="rect">
            <a:avLst/>
          </a:prstGeom>
        </p:spPr>
        <p:txBody>
          <a:bodyPr wrap="non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ngơ ngác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19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grpSp>
        <p:nvGrpSpPr>
          <p:cNvPr id="9" name="组合 8"/>
          <p:cNvGrpSpPr/>
          <p:nvPr/>
        </p:nvGrpSpPr>
        <p:grpSpPr>
          <a:xfrm>
            <a:off x="4267200" y="222378"/>
            <a:ext cx="3651045" cy="954763"/>
            <a:chOff x="4132977" y="693267"/>
            <a:chExt cx="4868060" cy="1273017"/>
          </a:xfrm>
        </p:grpSpPr>
        <p:sp>
          <p:nvSpPr>
            <p:cNvPr id="17" name="矩形 16"/>
            <p:cNvSpPr/>
            <p:nvPr/>
          </p:nvSpPr>
          <p:spPr>
            <a:xfrm>
              <a:off x="4132977" y="1076165"/>
              <a:ext cx="3797586" cy="73462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dirty="0">
                <a:solidFill>
                  <a:srgbClr val="000000">
                    <a:lumMod val="65000"/>
                    <a:lumOff val="35000"/>
                  </a:srgbClr>
                </a:solidFill>
                <a:latin typeface="微软雅黑" panose="020B0503020204020204" pitchFamily="34" charset="-122"/>
              </a:endParaRPr>
            </a:p>
          </p:txBody>
        </p:sp>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441" y="693267"/>
              <a:ext cx="1818596" cy="1273017"/>
            </a:xfrm>
            <a:prstGeom prst="rect">
              <a:avLst/>
            </a:prstGeom>
          </p:spPr>
        </p:pic>
      </p:grpSp>
      <p:sp>
        <p:nvSpPr>
          <p:cNvPr id="3" name="Rectangle 2"/>
          <p:cNvSpPr/>
          <p:nvPr/>
        </p:nvSpPr>
        <p:spPr>
          <a:xfrm>
            <a:off x="4042064" y="509552"/>
            <a:ext cx="2925801" cy="523220"/>
          </a:xfrm>
          <a:prstGeom prst="rect">
            <a:avLst/>
          </a:prstGeom>
        </p:spPr>
        <p:txBody>
          <a:bodyPr wrap="none">
            <a:spAutoFit/>
          </a:bodyPr>
          <a:lstStyle/>
          <a:p>
            <a:pPr algn="ctr" defTabSz="685008"/>
            <a:r>
              <a:rPr lang="en-US" sz="2800" dirty="0" err="1">
                <a:solidFill>
                  <a:srgbClr val="FF0000"/>
                </a:solidFill>
                <a:latin typeface="Arial-Rounded" pitchFamily="34" charset="0"/>
                <a:ea typeface="Arial-Rounded" pitchFamily="34" charset="0"/>
                <a:cs typeface="Arial-Rounded" pitchFamily="34" charset="0"/>
              </a:rPr>
              <a:t>Ngắt</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nhịp</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câu</a:t>
            </a:r>
            <a:r>
              <a:rPr lang="en-US" sz="2800" dirty="0">
                <a:solidFill>
                  <a:srgbClr val="FF0000"/>
                </a:solidFill>
                <a:latin typeface="Arial-Rounded" pitchFamily="34" charset="0"/>
                <a:ea typeface="Arial-Rounded" pitchFamily="34" charset="0"/>
                <a:cs typeface="Arial-Rounded" pitchFamily="34" charset="0"/>
              </a:rPr>
              <a:t> v</a:t>
            </a:r>
            <a:r>
              <a:rPr lang="vi-VN" sz="2800" dirty="0">
                <a:solidFill>
                  <a:srgbClr val="FF0000"/>
                </a:solidFill>
                <a:latin typeface="Arial-Rounded" pitchFamily="34" charset="0"/>
                <a:ea typeface="Arial-Rounded" pitchFamily="34" charset="0"/>
                <a:cs typeface="Arial-Rounded" pitchFamily="34" charset="0"/>
              </a:rPr>
              <a:t>ă</a:t>
            </a:r>
            <a:r>
              <a:rPr lang="en-US" sz="2800" dirty="0">
                <a:solidFill>
                  <a:srgbClr val="FF0000"/>
                </a:solidFill>
                <a:latin typeface="Arial-Rounded" pitchFamily="34" charset="0"/>
                <a:ea typeface="Arial-Rounded" pitchFamily="34" charset="0"/>
                <a:cs typeface="Arial-Rounded" pitchFamily="34" charset="0"/>
              </a:rPr>
              <a:t>n</a:t>
            </a:r>
          </a:p>
        </p:txBody>
      </p:sp>
      <p:sp>
        <p:nvSpPr>
          <p:cNvPr id="19" name="圆角矩形 1"/>
          <p:cNvSpPr/>
          <p:nvPr/>
        </p:nvSpPr>
        <p:spPr bwMode="auto">
          <a:xfrm>
            <a:off x="3733800" y="1352550"/>
            <a:ext cx="4953000" cy="304800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7" name="Rectangle 6"/>
          <p:cNvSpPr/>
          <p:nvPr/>
        </p:nvSpPr>
        <p:spPr>
          <a:xfrm>
            <a:off x="4191000" y="1572201"/>
            <a:ext cx="4572000" cy="2677656"/>
          </a:xfrm>
          <a:prstGeom prst="rect">
            <a:avLst/>
          </a:prstGeom>
        </p:spPr>
        <p:txBody>
          <a:bodyPr>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Cánh </a:t>
            </a:r>
            <a:r>
              <a:rPr lang="vi-VN" sz="2800" dirty="0">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a:t>
            </a:r>
            <a:endParaRPr lang="en-US" sz="2800" dirty="0"/>
          </a:p>
        </p:txBody>
      </p:sp>
      <p:cxnSp>
        <p:nvCxnSpPr>
          <p:cNvPr id="24" name="Straight Connector 23"/>
          <p:cNvCxnSpPr/>
          <p:nvPr/>
        </p:nvCxnSpPr>
        <p:spPr>
          <a:xfrm flipH="1">
            <a:off x="6238202" y="16573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784302" y="208338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118900" y="208223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338484" y="2495550"/>
            <a:ext cx="131618" cy="362539"/>
            <a:chOff x="6896100" y="3994162"/>
            <a:chExt cx="131618" cy="362539"/>
          </a:xfrm>
        </p:grpSpPr>
        <p:cxnSp>
          <p:nvCxnSpPr>
            <p:cNvPr id="29" name="Straight Connector 28"/>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5936702" y="29527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51102" y="336030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957484" y="3790950"/>
            <a:ext cx="131618" cy="362539"/>
            <a:chOff x="6896100" y="3994162"/>
            <a:chExt cx="131618" cy="362539"/>
          </a:xfrm>
        </p:grpSpPr>
        <p:cxnSp>
          <p:nvCxnSpPr>
            <p:cNvPr id="34" name="Straight Connector 33"/>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7" name="Picture 2" descr="Tập tin:Bọ cánh cam Tả Phìn Hồ.jpg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624" y="1962238"/>
            <a:ext cx="3251042" cy="182871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6" name="Picture 3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45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i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up)">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up)">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813" y1="39498" x2="11688" y2="69070"/>
                        <a14:foregroundMark x1="4313" y1="47649" x2="8125" y2="50575"/>
                        <a14:foregroundMark x1="14875" y1="43260" x2="12063" y2="48798"/>
                        <a14:foregroundMark x1="14188" y1="41902" x2="14875" y2="45037"/>
                        <a14:foregroundMark x1="20375" y1="39289" x2="21813" y2="62173"/>
                        <a14:foregroundMark x1="25813" y1="46395" x2="17875" y2="57785"/>
                        <a14:foregroundMark x1="29500" y1="39498" x2="32250" y2="41693"/>
                        <a14:foregroundMark x1="30375" y1="13689" x2="36563" y2="27377"/>
                        <a14:foregroundMark x1="33563" y1="28109" x2="33313" y2="44828"/>
                        <a14:foregroundMark x1="37813" y1="46186" x2="34625" y2="49843"/>
                        <a14:foregroundMark x1="37125" y1="45037" x2="37125" y2="47649"/>
                        <a14:foregroundMark x1="37625" y1="48589" x2="38813" y2="48380"/>
                        <a14:foregroundMark x1="36875" y1="49425" x2="37938" y2="49634"/>
                        <a14:foregroundMark x1="3500" y1="48380" x2="5063" y2="49007"/>
                        <a14:foregroundMark x1="3875" y1="47231" x2="5063" y2="48171"/>
                        <a14:foregroundMark x1="15375" y1="42424" x2="14313" y2="44410"/>
                        <a14:foregroundMark x1="16063" y1="43887" x2="13938" y2="45873"/>
                        <a14:foregroundMark x1="46250" y1="31766" x2="50938" y2="43992"/>
                        <a14:foregroundMark x1="21438" y1="73668" x2="25000" y2="67085"/>
                        <a14:foregroundMark x1="17750" y1="50157" x2="19063" y2="55172"/>
                        <a14:foregroundMark x1="17375" y1="50366" x2="17375" y2="54336"/>
                        <a14:foregroundMark x1="25500" y1="57367" x2="28938" y2="55381"/>
                      </a14:backgroundRemoval>
                    </a14:imgEffect>
                  </a14:imgLayer>
                </a14:imgProps>
              </a:ext>
              <a:ext uri="{28A0092B-C50C-407E-A947-70E740481C1C}">
                <a14:useLocalDpi xmlns:a14="http://schemas.microsoft.com/office/drawing/2010/main" val="0"/>
              </a:ext>
            </a:extLst>
          </a:blip>
          <a:srcRect/>
          <a:stretch>
            <a:fillRect/>
          </a:stretch>
        </p:blipFill>
        <p:spPr bwMode="auto">
          <a:xfrm>
            <a:off x="1278083" y="1315438"/>
            <a:ext cx="7737749" cy="431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xmlns="" id="{5391E1BA-B6F4-4F82-BF04-D0C736A944C1}"/>
              </a:ext>
            </a:extLst>
          </p:cNvPr>
          <p:cNvSpPr txBox="1"/>
          <p:nvPr/>
        </p:nvSpPr>
        <p:spPr>
          <a:xfrm>
            <a:off x="810075" y="742951"/>
            <a:ext cx="4215790" cy="992575"/>
          </a:xfrm>
          <a:prstGeom prst="rect">
            <a:avLst/>
          </a:prstGeom>
          <a:noFill/>
        </p:spPr>
        <p:txBody>
          <a:bodyPr wrap="square" lIns="68573" tIns="34286" rIns="68573" bIns="34286" rtlCol="0">
            <a:spAutoFit/>
          </a:bodyPr>
          <a:lstStyle/>
          <a:p>
            <a:pPr algn="ctr" defTabSz="342686"/>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2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ppt_x</p:attrName>
                                        </p:attrNameLst>
                                      </p:cBhvr>
                                      <p:tavLst>
                                        <p:tav tm="0">
                                          <p:val>
                                            <p:strVal val="#ppt_x"/>
                                          </p:val>
                                        </p:tav>
                                        <p:tav tm="100000">
                                          <p:val>
                                            <p:strVal val="#ppt_x"/>
                                          </p:val>
                                        </p:tav>
                                      </p:tavLst>
                                    </p:anim>
                                    <p:anim calcmode="lin" valueType="num">
                                      <p:cBhvr>
                                        <p:cTn id="9" dur="5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Chú </a:t>
            </a:r>
            <a:r>
              <a:rPr lang="vi-VN" sz="2200" dirty="0">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458170" y="57150"/>
            <a:ext cx="2624868" cy="373977"/>
            <a:chOff x="6436043" y="-1628"/>
            <a:chExt cx="2451219" cy="373977"/>
          </a:xfrm>
        </p:grpSpPr>
        <p:sp>
          <p:nvSpPr>
            <p:cNvPr id="9" name="Rounded Rectangle 8"/>
            <p:cNvSpPr/>
            <p:nvPr/>
          </p:nvSpPr>
          <p:spPr>
            <a:xfrm>
              <a:off x="6894811" y="-1628"/>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36043" y="-1628"/>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ounded Rectangle 10"/>
          <p:cNvSpPr/>
          <p:nvPr/>
        </p:nvSpPr>
        <p:spPr>
          <a:xfrm>
            <a:off x="685800" y="742950"/>
            <a:ext cx="8216348" cy="1066800"/>
          </a:xfrm>
          <a:prstGeom prst="roundRect">
            <a:avLst/>
          </a:prstGeom>
          <a:noFill/>
          <a:ln w="1905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5148" y="1087962"/>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p:cNvSpPr/>
          <p:nvPr/>
        </p:nvSpPr>
        <p:spPr>
          <a:xfrm>
            <a:off x="685800" y="1845974"/>
            <a:ext cx="8216348" cy="1411575"/>
          </a:xfrm>
          <a:prstGeom prst="roundRect">
            <a:avLst/>
          </a:prstGeom>
          <a:noFill/>
          <a:ln w="1905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8222" y="2363373"/>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696190" y="3333751"/>
            <a:ext cx="8216348" cy="1295400"/>
          </a:xfrm>
          <a:prstGeom prst="roundRect">
            <a:avLst/>
          </a:prstGeom>
          <a:noFill/>
          <a:ln w="1905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08132" y="3851149"/>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51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Chú </a:t>
            </a:r>
            <a:r>
              <a:rPr lang="vi-VN" sz="2200" dirty="0">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Oval 10"/>
          <p:cNvSpPr/>
          <p:nvPr/>
        </p:nvSpPr>
        <p:spPr>
          <a:xfrm>
            <a:off x="662816" y="783783"/>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50574" y="1809751"/>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562048" y="3294517"/>
            <a:ext cx="422501" cy="4202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86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78435"/>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670101" y="4380696"/>
            <a:ext cx="8113679" cy="477054"/>
          </a:xfrm>
          <a:prstGeom prst="rect">
            <a:avLst/>
          </a:prstGeom>
          <a:noFill/>
        </p:spPr>
        <p:txBody>
          <a:bodyPr wrap="square" rtlCol="0">
            <a:spAutoFit/>
          </a:bodyPr>
          <a:lstStyle/>
          <a:p>
            <a:pPr algn="ct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ập</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tễnh</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dáng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thấp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utoShape 2" descr="Chú chó thích cà khịa khiến chủ mất món tiền chữa bệnh | Tuổi Trẻ Cườ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Chú chó thích cà khịa khiến chủ mất món tiền chữa bệnh | Tuổi Trẻ Cườ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Chú chó thích cà khịa khiến chủ mất món tiền chữa bệnh | Tuổi Trẻ Cườ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32974" y="523965"/>
            <a:ext cx="2796975" cy="38021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59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78435"/>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670101" y="4380696"/>
            <a:ext cx="8113679" cy="477054"/>
          </a:xfrm>
          <a:prstGeom prst="rect">
            <a:avLst/>
          </a:prstGeom>
          <a:noFill/>
        </p:spPr>
        <p:txBody>
          <a:bodyPr wrap="square" rtlCol="0">
            <a:spAutoFit/>
          </a:bodyPr>
          <a:lstStyle/>
          <a:p>
            <a:pPr algn="ct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óng</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ánh</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phản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chiếu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ánh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sáng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lấp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lánh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trông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AutoShape 2" descr="Chú chó thích cà khịa khiến chủ mất món tiền chữa bệnh | Tuổi Trẻ Cườ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Chú chó thích cà khịa khiến chủ mất món tiền chữa bệnh | Tuổi Trẻ Cườ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https://kenh14cdn.com/thumb_w/600/cPLqMkXoPs3Tkua5x0JnElZd2udVtV/Image/2015/03/disco/150316anhsang01-a14f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15407"/>
            <a:ext cx="5105400" cy="34121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83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500"/>
                                        <p:tgtEl>
                                          <p:spTgt spid="819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78435"/>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670101" y="4380696"/>
            <a:ext cx="8113679" cy="477054"/>
          </a:xfrm>
          <a:prstGeom prst="rect">
            <a:avLst/>
          </a:prstGeom>
          <a:noFill/>
        </p:spPr>
        <p:txBody>
          <a:bodyPr wrap="square" rtlCol="0">
            <a:spAutoFit/>
          </a:bodyPr>
          <a:lstStyle/>
          <a:p>
            <a:pPr algn="ct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khệ</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nệ</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dáng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chậm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chạp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nặng</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AutoShape 2" descr="Chú chó thích cà khịa khiến chủ mất món tiền chữa bệnh | Tuổi Trẻ Cườ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Chú chó thích cà khịa khiến chủ mất món tiền chữa bệnh | Tuổi Trẻ Cườ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98 images about Gakuen Babysitters 💛 on We Heart It | See more about gakuen  babysitters, anime an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66684" y="975217"/>
            <a:ext cx="6120511" cy="34002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68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3" name="矩形 2"/>
          <p:cNvSpPr/>
          <p:nvPr/>
        </p:nvSpPr>
        <p:spPr>
          <a:xfrm>
            <a:off x="760031" y="1167836"/>
            <a:ext cx="7607749" cy="3643558"/>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srgbClr val="000000">
                  <a:lumMod val="65000"/>
                  <a:lumOff val="35000"/>
                </a:srgbClr>
              </a:solidFill>
              <a:latin typeface="微软雅黑" panose="020B0503020204020204" pitchFamily="34" charset="-122"/>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9763" b="89941" l="9763" r="97041">
                        <a14:foregroundMark x1="56213" y1="36095" x2="63609" y2="41124"/>
                      </a14:backgroundRemoval>
                    </a14:imgEffect>
                  </a14:imgLayer>
                </a14:imgProps>
              </a:ext>
              <a:ext uri="{28A0092B-C50C-407E-A947-70E740481C1C}">
                <a14:useLocalDpi xmlns:a14="http://schemas.microsoft.com/office/drawing/2010/main" val="0"/>
              </a:ext>
            </a:extLst>
          </a:blip>
          <a:stretch>
            <a:fillRect/>
          </a:stretch>
        </p:blipFill>
        <p:spPr>
          <a:xfrm>
            <a:off x="3810000" y="436418"/>
            <a:ext cx="4707082" cy="4707082"/>
          </a:xfrm>
          <a:prstGeom prst="rect">
            <a:avLst/>
          </a:prstGeom>
        </p:spPr>
      </p:pic>
      <p:pic>
        <p:nvPicPr>
          <p:cNvPr id="9" name="图片 6">
            <a:extLst>
              <a:ext uri="{FF2B5EF4-FFF2-40B4-BE49-F238E27FC236}">
                <a16:creationId xmlns:a16="http://schemas.microsoft.com/office/drawing/2014/main" xmlns="" id="{5C09F252-F7DB-494D-A868-3AA96ACEFAB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20624" y="-279964"/>
            <a:ext cx="4046415" cy="2895600"/>
          </a:xfrm>
          <a:prstGeom prst="rect">
            <a:avLst/>
          </a:prstGeom>
        </p:spPr>
      </p:pic>
      <p:sp>
        <p:nvSpPr>
          <p:cNvPr id="11" name="矩形 16">
            <a:extLst>
              <a:ext uri="{FF2B5EF4-FFF2-40B4-BE49-F238E27FC236}">
                <a16:creationId xmlns:a16="http://schemas.microsoft.com/office/drawing/2014/main" xmlns="" id="{6004F4CE-0067-4731-8ED0-651D5735978B}"/>
              </a:ext>
            </a:extLst>
          </p:cNvPr>
          <p:cNvSpPr/>
          <p:nvPr/>
        </p:nvSpPr>
        <p:spPr>
          <a:xfrm rot="21172124">
            <a:off x="819909" y="956517"/>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93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004524" y="1200150"/>
            <a:ext cx="3939395" cy="2763577"/>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247650"/>
            <a:ext cx="4440428" cy="5165208"/>
          </a:xfrm>
          <a:prstGeom prst="rect">
            <a:avLst/>
          </a:prstGeom>
        </p:spPr>
      </p:pic>
      <p:sp>
        <p:nvSpPr>
          <p:cNvPr id="6" name="Rectangle 5"/>
          <p:cNvSpPr/>
          <p:nvPr/>
        </p:nvSpPr>
        <p:spPr>
          <a:xfrm>
            <a:off x="4544291" y="1788988"/>
            <a:ext cx="3024138" cy="1754326"/>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003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Oval 10"/>
          <p:cNvSpPr/>
          <p:nvPr/>
        </p:nvSpPr>
        <p:spPr>
          <a:xfrm>
            <a:off x="662816" y="783783"/>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50574" y="1809751"/>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562048" y="3294517"/>
            <a:ext cx="422501" cy="4202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00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3" name="矩形 2"/>
          <p:cNvSpPr/>
          <p:nvPr/>
        </p:nvSpPr>
        <p:spPr>
          <a:xfrm>
            <a:off x="760031" y="1167836"/>
            <a:ext cx="7607749" cy="329969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srgbClr val="000000">
                  <a:lumMod val="65000"/>
                  <a:lumOff val="35000"/>
                </a:srgbClr>
              </a:solidFill>
              <a:latin typeface="微软雅黑" panose="020B0503020204020204" pitchFamily="34" charset="-122"/>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9373" y="655067"/>
            <a:ext cx="3833622" cy="3833622"/>
          </a:xfrm>
          <a:prstGeom prst="rect">
            <a:avLst/>
          </a:prstGeom>
        </p:spPr>
      </p:pic>
      <p:sp>
        <p:nvSpPr>
          <p:cNvPr id="9" name="TextBox 8">
            <a:extLst>
              <a:ext uri="{FF2B5EF4-FFF2-40B4-BE49-F238E27FC236}">
                <a16:creationId xmlns:a16="http://schemas.microsoft.com/office/drawing/2014/main" xmlns="" id="{7048564E-8A95-4665-8411-626122B902A1}"/>
              </a:ext>
            </a:extLst>
          </p:cNvPr>
          <p:cNvSpPr txBox="1"/>
          <p:nvPr/>
        </p:nvSpPr>
        <p:spPr>
          <a:xfrm>
            <a:off x="1752600" y="1875061"/>
            <a:ext cx="2571750" cy="1377296"/>
          </a:xfrm>
          <a:prstGeom prst="rect">
            <a:avLst/>
          </a:prstGeom>
          <a:noFill/>
        </p:spPr>
        <p:txBody>
          <a:bodyPr wrap="square" lIns="68574" tIns="34287" rIns="68574" bIns="34287" rtlCol="0">
            <a:spAutoFit/>
          </a:bodyPr>
          <a:lstStyle/>
          <a:p>
            <a:pPr algn="ctr" defTabSz="342695"/>
            <a:r>
              <a:rPr lang="en-US" sz="85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38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908120" y="481769"/>
            <a:ext cx="2895238" cy="4285715"/>
          </a:xfrm>
          <a:prstGeom prst="rect">
            <a:avLst/>
          </a:prstGeom>
        </p:spPr>
      </p:pic>
      <p:pic>
        <p:nvPicPr>
          <p:cNvPr id="7" name="图片 8">
            <a:extLst>
              <a:ext uri="{FF2B5EF4-FFF2-40B4-BE49-F238E27FC236}">
                <a16:creationId xmlns:a16="http://schemas.microsoft.com/office/drawing/2014/main" xmlns="" id="{01055FE8-E2A1-4265-AFDF-95EE47F696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486" y="133350"/>
            <a:ext cx="4983037" cy="3089146"/>
          </a:xfrm>
          <a:prstGeom prst="rect">
            <a:avLst/>
          </a:prstGeom>
        </p:spPr>
      </p:pic>
      <p:sp>
        <p:nvSpPr>
          <p:cNvPr id="9" name="TextBox 8">
            <a:extLst>
              <a:ext uri="{FF2B5EF4-FFF2-40B4-BE49-F238E27FC236}">
                <a16:creationId xmlns:a16="http://schemas.microsoft.com/office/drawing/2014/main" xmlns="" id="{95724F5E-B91A-4E96-88DC-E3353F2BACCF}"/>
              </a:ext>
            </a:extLst>
          </p:cNvPr>
          <p:cNvSpPr txBox="1"/>
          <p:nvPr/>
        </p:nvSpPr>
        <p:spPr>
          <a:xfrm rot="21423329">
            <a:off x="821676" y="1038011"/>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01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2"/>
            <a:ext cx="9142932" cy="51428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85475" y="3239817"/>
            <a:ext cx="2076450" cy="1827276"/>
          </a:xfrm>
          <a:prstGeom prst="rect">
            <a:avLst/>
          </a:prstGeom>
        </p:spPr>
      </p:pic>
      <p:sp>
        <p:nvSpPr>
          <p:cNvPr id="12" name="Rectangle 11"/>
          <p:cNvSpPr/>
          <p:nvPr/>
        </p:nvSpPr>
        <p:spPr>
          <a:xfrm>
            <a:off x="762000" y="261584"/>
            <a:ext cx="7896531" cy="109096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 </a:t>
            </a:r>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MÈO CON </a:t>
            </a:r>
            <a:r>
              <a:rPr lang="en-US" sz="4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 CHUỘT</a:t>
            </a:r>
            <a:endPar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57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209550"/>
            <a:ext cx="2884123" cy="461665"/>
          </a:xfrm>
          <a:prstGeom prst="rect">
            <a:avLst/>
          </a:prstGeom>
        </p:spPr>
        <p:txBody>
          <a:bodyPr wrap="none">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62816" y="742950"/>
            <a:ext cx="8216348" cy="4339650"/>
          </a:xfrm>
          <a:prstGeom prst="rect">
            <a:avLst/>
          </a:prstGeom>
        </p:spPr>
        <p:txBody>
          <a:bodyPr wrap="square">
            <a:spAutoFit/>
          </a:bodyPr>
          <a:lstStyle/>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Đăng</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Oval 10"/>
          <p:cNvSpPr/>
          <p:nvPr/>
        </p:nvSpPr>
        <p:spPr>
          <a:xfrm>
            <a:off x="662816" y="783783"/>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50574" y="1809751"/>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562048" y="3294517"/>
            <a:ext cx="422501" cy="4202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9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99292"/>
            <a:ext cx="4556313" cy="879276"/>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 làm gì khi thấy cánh cam bị thương</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35287" y="985401"/>
            <a:ext cx="4556313" cy="1758109"/>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thấy cánh cam bị thương, Bống thương quá nên đã đặt cánh cam vào một chiếc lọ nhỏ đựng đầy cỏ</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1314836"/>
            <a:ext cx="3977958" cy="3170099"/>
          </a:xfrm>
          <a:prstGeom prst="rect">
            <a:avLst/>
          </a:prstGeom>
        </p:spPr>
        <p:txBody>
          <a:bodyPr wrap="square">
            <a:spAutoFit/>
          </a:bodyPr>
          <a:lstStyle/>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Chú cánh cam đi lạc vào nhà Bống. Chân chú bị thương, bước đi tập tễnh. Bống thương quá, đặt cánh cam vào một chiếc lọ nhỏ đựng đầy cỏ. Từ ngày đó, cánh cam trở thành người bạn nhỏ xíu của Bống.</a:t>
            </a:r>
            <a:endPar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37013" y="752180"/>
            <a:ext cx="3421771" cy="452775"/>
          </a:xfrm>
          <a:prstGeom prst="rect">
            <a:avLst/>
          </a:prstGeom>
          <a:noFill/>
        </p:spPr>
        <p:txBody>
          <a:bodyPr wrap="square" lIns="67370" tIns="33698" rIns="67370" bIns="33698" rtlCol="0">
            <a:spAutoFit/>
          </a:bodyPr>
          <a:lstStyle/>
          <a:p>
            <a:pPr algn="ct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29833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a GIPHY | Cute gif, Love stickers, Imessage stick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951149"/>
            <a:ext cx="2192350" cy="21923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extLst>
          </p:cNvPr>
          <p:cNvCxnSpPr>
            <a:cxnSpLocks/>
          </p:cNvCxnSpPr>
          <p:nvPr/>
        </p:nvCxnSpPr>
        <p:spPr>
          <a:xfrm>
            <a:off x="288215" y="2899885"/>
            <a:ext cx="382658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288726" y="3255533"/>
            <a:ext cx="39178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a:off x="347893" y="3638550"/>
            <a:ext cx="18536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02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10" presetClass="exit" presetSubtype="0" fill="hold" nodeType="withEffect">
                                  <p:stCondLst>
                                    <p:cond delay="0"/>
                                  </p:stCondLst>
                                  <p:childTnLst>
                                    <p:animEffect transition="out" filter="fade">
                                      <p:cBhvr>
                                        <p:cTn id="40" dur="500"/>
                                        <p:tgtEl>
                                          <p:spTgt spid="1026"/>
                                        </p:tgtEl>
                                      </p:cBhvr>
                                    </p:animEffect>
                                    <p:set>
                                      <p:cBhvr>
                                        <p:cTn id="41" dur="1" fill="hold">
                                          <p:stCondLst>
                                            <p:cond delay="499"/>
                                          </p:stCondLst>
                                        </p:cTn>
                                        <p:tgtEl>
                                          <p:spTgt spid="1026"/>
                                        </p:tgtEl>
                                        <p:attrNameLst>
                                          <p:attrName>style.visibility</p:attrName>
                                        </p:attrNameLst>
                                      </p:cBhvr>
                                      <p:to>
                                        <p:strVal val="hidden"/>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57150"/>
            <a:ext cx="4556313" cy="1263996"/>
          </a:xfrm>
          <a:prstGeom prst="rect">
            <a:avLst/>
          </a:prstGeom>
          <a:noFill/>
        </p:spPr>
        <p:txBody>
          <a:bodyPr wrap="square" lIns="108780" tIns="54386" rIns="108780" bIns="54386" rtlCol="0">
            <a:spAutoFit/>
          </a:bodyPr>
          <a:lstStyle/>
          <a:p>
            <a:pPr defTabSz="1089247"/>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 chăm sóc cánh cam như thế nào? Câu văn nào cho em biết điều đó</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35286" y="1276350"/>
            <a:ext cx="4556313"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Bống chăm sóc cánh cam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cẩn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thận</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văn cho em biết điều đó là: Hằng ngày, em đều bỏ vào chiếc lọ một chút nước và những ngọn cỏ xanh non</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2528" y="1149895"/>
            <a:ext cx="3977958" cy="3939540"/>
          </a:xfrm>
          <a:prstGeom prst="rect">
            <a:avLst/>
          </a:prstGeom>
        </p:spPr>
        <p:txBody>
          <a:bodyPr wrap="square">
            <a:spAutoFit/>
          </a:bodyPr>
          <a:lstStyle/>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a:t>
            </a:r>
          </a:p>
        </p:txBody>
      </p:sp>
      <p:sp>
        <p:nvSpPr>
          <p:cNvPr id="15" name="TextBox 14"/>
          <p:cNvSpPr txBox="1"/>
          <p:nvPr/>
        </p:nvSpPr>
        <p:spPr>
          <a:xfrm>
            <a:off x="537013" y="752180"/>
            <a:ext cx="3421771" cy="452775"/>
          </a:xfrm>
          <a:prstGeom prst="rect">
            <a:avLst/>
          </a:prstGeom>
          <a:noFill/>
        </p:spPr>
        <p:txBody>
          <a:bodyPr wrap="square" lIns="67370" tIns="33698" rIns="67370" bIns="33698" rtlCol="0">
            <a:spAutoFit/>
          </a:bodyPr>
          <a:lstStyle/>
          <a:p>
            <a:pPr algn="ct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1400" y="3779495"/>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a GIPHY | Cute gif, Love stickers, Imessage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2194" y="3638550"/>
            <a:ext cx="1474444" cy="147444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extLst>
          </p:cNvPr>
          <p:cNvCxnSpPr>
            <a:cxnSpLocks/>
          </p:cNvCxnSpPr>
          <p:nvPr/>
        </p:nvCxnSpPr>
        <p:spPr>
          <a:xfrm>
            <a:off x="2667000" y="3457651"/>
            <a:ext cx="1523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a:cxnSpLocks/>
          </p:cNvCxnSpPr>
          <p:nvPr/>
        </p:nvCxnSpPr>
        <p:spPr>
          <a:xfrm>
            <a:off x="255173" y="3867150"/>
            <a:ext cx="37834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309793" y="4248150"/>
            <a:ext cx="37834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extLst>
          </p:cNvPr>
          <p:cNvCxnSpPr>
            <a:cxnSpLocks/>
          </p:cNvCxnSpPr>
          <p:nvPr/>
        </p:nvCxnSpPr>
        <p:spPr>
          <a:xfrm>
            <a:off x="309793" y="4629150"/>
            <a:ext cx="37834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a:off x="255173" y="5010150"/>
            <a:ext cx="34024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069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99292"/>
            <a:ext cx="4556313" cy="971609"/>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Bống thả cánh cam đi?</a:t>
            </a:r>
          </a:p>
        </p:txBody>
      </p:sp>
      <p:sp>
        <p:nvSpPr>
          <p:cNvPr id="3" name="TextBox 2"/>
          <p:cNvSpPr txBox="1"/>
          <p:nvPr/>
        </p:nvSpPr>
        <p:spPr>
          <a:xfrm>
            <a:off x="4435287" y="978567"/>
            <a:ext cx="4556313" cy="1482457"/>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Bống thả cánh cam đi vì bạn ấy nghĩ cánh cam buồn vì nhớ nhà, nhớ bạn bè</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4256" y="1123950"/>
            <a:ext cx="3977958" cy="3939540"/>
          </a:xfrm>
          <a:prstGeom prst="rect">
            <a:avLst/>
          </a:prstGeom>
        </p:spPr>
        <p:txBody>
          <a:bodyPr wrap="square">
            <a:spAutoFit/>
          </a:bodyPr>
          <a:lstStyle/>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p:txBody>
      </p:sp>
      <p:sp>
        <p:nvSpPr>
          <p:cNvPr id="15" name="TextBox 14"/>
          <p:cNvSpPr txBox="1"/>
          <p:nvPr/>
        </p:nvSpPr>
        <p:spPr>
          <a:xfrm>
            <a:off x="537013" y="671175"/>
            <a:ext cx="3421771" cy="452775"/>
          </a:xfrm>
          <a:prstGeom prst="rect">
            <a:avLst/>
          </a:prstGeom>
          <a:noFill/>
        </p:spPr>
        <p:txBody>
          <a:bodyPr wrap="square" lIns="67370" tIns="33698" rIns="67370" bIns="33698" rtlCol="0">
            <a:spAutoFit/>
          </a:bodyPr>
          <a:lstStyle/>
          <a:p>
            <a:pPr algn="ct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29833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a GIPHY | Cute gif, Love stickers, Imessage stick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4184" y="3255533"/>
            <a:ext cx="1887966" cy="188796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extLst>
          </p:cNvPr>
          <p:cNvCxnSpPr>
            <a:cxnSpLocks/>
          </p:cNvCxnSpPr>
          <p:nvPr/>
        </p:nvCxnSpPr>
        <p:spPr>
          <a:xfrm>
            <a:off x="782293" y="1504950"/>
            <a:ext cx="31764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288982" y="1885950"/>
            <a:ext cx="37496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extLst>
          </p:cNvPr>
          <p:cNvCxnSpPr>
            <a:cxnSpLocks/>
          </p:cNvCxnSpPr>
          <p:nvPr/>
        </p:nvCxnSpPr>
        <p:spPr>
          <a:xfrm>
            <a:off x="347893" y="2266950"/>
            <a:ext cx="37496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extLst>
          </p:cNvPr>
          <p:cNvCxnSpPr>
            <a:cxnSpLocks/>
          </p:cNvCxnSpPr>
          <p:nvPr/>
        </p:nvCxnSpPr>
        <p:spPr>
          <a:xfrm>
            <a:off x="288982" y="2647950"/>
            <a:ext cx="37496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13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par>
                                <p:cTn id="43" presetID="10" presetClass="exit" presetSubtype="0" fill="hold" nodeType="withEffect">
                                  <p:stCondLst>
                                    <p:cond delay="0"/>
                                  </p:stCondLst>
                                  <p:childTnLst>
                                    <p:animEffect transition="out" filter="fade">
                                      <p:cBhvr>
                                        <p:cTn id="44" dur="500"/>
                                        <p:tgtEl>
                                          <p:spTgt spid="1026"/>
                                        </p:tgtEl>
                                      </p:cBhvr>
                                    </p:animEffect>
                                    <p:set>
                                      <p:cBhvr>
                                        <p:cTn id="45" dur="1" fill="hold">
                                          <p:stCondLst>
                                            <p:cond delay="499"/>
                                          </p:stCondLst>
                                        </p:cTn>
                                        <p:tgtEl>
                                          <p:spTgt spid="1026"/>
                                        </p:tgtEl>
                                        <p:attrNameLst>
                                          <p:attrName>style.visibility</p:attrName>
                                        </p:attrNameLst>
                                      </p:cBhvr>
                                      <p:to>
                                        <p:strVal val="hidden"/>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99292"/>
            <a:ext cx="4556313" cy="879276"/>
          </a:xfrm>
          <a:prstGeom prst="rect">
            <a:avLst/>
          </a:prstGeom>
          <a:noFill/>
        </p:spPr>
        <p:txBody>
          <a:bodyPr wrap="square" lIns="108780" tIns="54386" rIns="108780" bIns="54386" rtlCol="0">
            <a:spAutoFit/>
          </a:bodyPr>
          <a:lstStyle/>
          <a:p>
            <a:pPr defTabSz="1089247"/>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là Bống, em có thả cánh cam đi không? Vì sao</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35287" y="985401"/>
            <a:ext cx="4556313" cy="218130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là Bống, em cũng sẽ thả cánh cam đi. Vì em muốn bạn ấy được trở về môi trường sống của mình, được đoàn tụ với gia đình, được gặp lại bạn bè</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37013" y="895350"/>
            <a:ext cx="3421771" cy="452775"/>
          </a:xfrm>
          <a:prstGeom prst="rect">
            <a:avLst/>
          </a:prstGeom>
          <a:noFill/>
        </p:spPr>
        <p:txBody>
          <a:bodyPr wrap="square" lIns="67370" tIns="33698" rIns="67370" bIns="33698" rtlCol="0">
            <a:spAutoFit/>
          </a:bodyPr>
          <a:lstStyle/>
          <a:p>
            <a:pPr algn="ct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TẠM BIỆT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CÁNH CAM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29833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a GIPHY | Cute gif, Love stickers, Imessage stick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4184" y="3255533"/>
            <a:ext cx="1887966" cy="1887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384" y="2076052"/>
            <a:ext cx="35814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07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p:cTn id="20" dur="500" fill="hold"/>
                                        <p:tgtEl>
                                          <p:spTgt spid="2050"/>
                                        </p:tgtEl>
                                        <p:attrNameLst>
                                          <p:attrName>ppt_w</p:attrName>
                                        </p:attrNameLst>
                                      </p:cBhvr>
                                      <p:tavLst>
                                        <p:tav tm="0">
                                          <p:val>
                                            <p:fltVal val="0"/>
                                          </p:val>
                                        </p:tav>
                                        <p:tav tm="100000">
                                          <p:val>
                                            <p:strVal val="#ppt_w"/>
                                          </p:val>
                                        </p:tav>
                                      </p:tavLst>
                                    </p:anim>
                                    <p:anim calcmode="lin" valueType="num">
                                      <p:cBhvr>
                                        <p:cTn id="21" dur="500" fill="hold"/>
                                        <p:tgtEl>
                                          <p:spTgt spid="2050"/>
                                        </p:tgtEl>
                                        <p:attrNameLst>
                                          <p:attrName>ppt_h</p:attrName>
                                        </p:attrNameLst>
                                      </p:cBhvr>
                                      <p:tavLst>
                                        <p:tav tm="0">
                                          <p:val>
                                            <p:fltVal val="0"/>
                                          </p:val>
                                        </p:tav>
                                        <p:tav tm="100000">
                                          <p:val>
                                            <p:strVal val="#ppt_h"/>
                                          </p:val>
                                        </p:tav>
                                      </p:tavLst>
                                    </p:anim>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26"/>
                                        </p:tgtEl>
                                      </p:cBhvr>
                                    </p:animEffect>
                                    <p:set>
                                      <p:cBhvr>
                                        <p:cTn id="30" dur="1" fill="hold">
                                          <p:stCondLst>
                                            <p:cond delay="499"/>
                                          </p:stCondLst>
                                        </p:cTn>
                                        <p:tgtEl>
                                          <p:spTgt spid="1026"/>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grpSp>
        <p:nvGrpSpPr>
          <p:cNvPr id="22" name="组合 21"/>
          <p:cNvGrpSpPr/>
          <p:nvPr/>
        </p:nvGrpSpPr>
        <p:grpSpPr>
          <a:xfrm>
            <a:off x="4182437" y="281589"/>
            <a:ext cx="4469712" cy="4486021"/>
            <a:chOff x="7894498" y="1458647"/>
            <a:chExt cx="2985899" cy="4466580"/>
          </a:xfrm>
        </p:grpSpPr>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l="59020" t="2101"/>
            <a:stretch>
              <a:fillRect/>
            </a:stretch>
          </p:blipFill>
          <p:spPr>
            <a:xfrm>
              <a:off x="7894498" y="1458647"/>
              <a:ext cx="2985899" cy="4466580"/>
            </a:xfrm>
            <a:prstGeom prst="rect">
              <a:avLst/>
            </a:prstGeom>
          </p:spPr>
        </p:pic>
        <p:sp>
          <p:nvSpPr>
            <p:cNvPr id="27" name="任意多边形 23"/>
            <p:cNvSpPr/>
            <p:nvPr/>
          </p:nvSpPr>
          <p:spPr>
            <a:xfrm>
              <a:off x="8880571" y="3585902"/>
              <a:ext cx="183825" cy="0"/>
            </a:xfrm>
            <a:custGeom>
              <a:avLst/>
              <a:gdLst>
                <a:gd name="connsiteX0" fmla="*/ 0 w 269630"/>
                <a:gd name="connsiteY0" fmla="*/ 0 h 0"/>
                <a:gd name="connsiteX1" fmla="*/ 269630 w 269630"/>
                <a:gd name="connsiteY1" fmla="*/ 0 h 0"/>
              </a:gdLst>
              <a:ahLst/>
              <a:cxnLst>
                <a:cxn ang="0">
                  <a:pos x="connsiteX0" y="connsiteY0"/>
                </a:cxn>
                <a:cxn ang="0">
                  <a:pos x="connsiteX1" y="connsiteY1"/>
                </a:cxn>
              </a:cxnLst>
              <a:rect l="l" t="t" r="r" b="b"/>
              <a:pathLst>
                <a:path w="269630">
                  <a:moveTo>
                    <a:pt x="0" y="0"/>
                  </a:moveTo>
                  <a:lnTo>
                    <a:pt x="269630" y="0"/>
                  </a:lnTo>
                </a:path>
              </a:pathLst>
            </a:custGeom>
            <a:noFill/>
            <a:ln w="6350" cap="flat" cmpd="sng" algn="ctr">
              <a:solidFill>
                <a:srgbClr val="000000"/>
              </a:solid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等线" panose="02010600030101010101" charset="-122"/>
                  <a:ea typeface="+mn-ea"/>
                  <a:cs typeface="+mn-ea"/>
                </a:defRPr>
              </a:lvl1pPr>
              <a:lvl2pPr marL="457200" algn="l" defTabSz="914400" rtl="0" eaLnBrk="1" latinLnBrk="0" hangingPunct="1">
                <a:defRPr sz="1800" kern="1200">
                  <a:solidFill>
                    <a:sysClr val="window" lastClr="FFFFFF"/>
                  </a:solidFill>
                  <a:latin typeface="等线" panose="02010600030101010101" charset="-122"/>
                  <a:ea typeface="+mn-ea"/>
                  <a:cs typeface="+mn-ea"/>
                </a:defRPr>
              </a:lvl2pPr>
              <a:lvl3pPr marL="914400" algn="l" defTabSz="914400" rtl="0" eaLnBrk="1" latinLnBrk="0" hangingPunct="1">
                <a:defRPr sz="1800" kern="1200">
                  <a:solidFill>
                    <a:sysClr val="window" lastClr="FFFFFF"/>
                  </a:solidFill>
                  <a:latin typeface="等线" panose="02010600030101010101" charset="-122"/>
                  <a:ea typeface="+mn-ea"/>
                  <a:cs typeface="+mn-ea"/>
                </a:defRPr>
              </a:lvl3pPr>
              <a:lvl4pPr marL="1371600" algn="l" defTabSz="914400" rtl="0" eaLnBrk="1" latinLnBrk="0" hangingPunct="1">
                <a:defRPr sz="1800" kern="1200">
                  <a:solidFill>
                    <a:sysClr val="window" lastClr="FFFFFF"/>
                  </a:solidFill>
                  <a:latin typeface="等线" panose="02010600030101010101" charset="-122"/>
                  <a:ea typeface="+mn-ea"/>
                  <a:cs typeface="+mn-ea"/>
                </a:defRPr>
              </a:lvl4pPr>
              <a:lvl5pPr marL="1828800" algn="l" defTabSz="914400" rtl="0" eaLnBrk="1" latinLnBrk="0" hangingPunct="1">
                <a:defRPr sz="1800" kern="1200">
                  <a:solidFill>
                    <a:sysClr val="window" lastClr="FFFFFF"/>
                  </a:solidFill>
                  <a:latin typeface="等线" panose="02010600030101010101" charset="-122"/>
                  <a:ea typeface="+mn-ea"/>
                  <a:cs typeface="+mn-ea"/>
                </a:defRPr>
              </a:lvl5pPr>
              <a:lvl6pPr marL="2286000" algn="l" defTabSz="914400" rtl="0" eaLnBrk="1" latinLnBrk="0" hangingPunct="1">
                <a:defRPr sz="1800" kern="1200">
                  <a:solidFill>
                    <a:sysClr val="window" lastClr="FFFFFF"/>
                  </a:solidFill>
                  <a:latin typeface="等线" panose="02010600030101010101" charset="-122"/>
                  <a:ea typeface="+mn-ea"/>
                  <a:cs typeface="+mn-ea"/>
                </a:defRPr>
              </a:lvl6pPr>
              <a:lvl7pPr marL="2743200" algn="l" defTabSz="914400" rtl="0" eaLnBrk="1" latinLnBrk="0" hangingPunct="1">
                <a:defRPr sz="1800" kern="1200">
                  <a:solidFill>
                    <a:sysClr val="window" lastClr="FFFFFF"/>
                  </a:solidFill>
                  <a:latin typeface="等线" panose="02010600030101010101" charset="-122"/>
                  <a:ea typeface="+mn-ea"/>
                  <a:cs typeface="+mn-ea"/>
                </a:defRPr>
              </a:lvl7pPr>
              <a:lvl8pPr marL="3200400" algn="l" defTabSz="914400" rtl="0" eaLnBrk="1" latinLnBrk="0" hangingPunct="1">
                <a:defRPr sz="1800" kern="1200">
                  <a:solidFill>
                    <a:sysClr val="window" lastClr="FFFFFF"/>
                  </a:solidFill>
                  <a:latin typeface="等线" panose="02010600030101010101" charset="-122"/>
                  <a:ea typeface="+mn-ea"/>
                  <a:cs typeface="+mn-ea"/>
                </a:defRPr>
              </a:lvl8pPr>
              <a:lvl9pPr marL="3657600" algn="l" defTabSz="914400" rtl="0" eaLnBrk="1" latinLnBrk="0" hangingPunct="1">
                <a:defRPr sz="1800" kern="1200">
                  <a:solidFill>
                    <a:sysClr val="window" lastClr="FFFFFF"/>
                  </a:solidFill>
                  <a:latin typeface="等线" panose="02010600030101010101" charset="-122"/>
                  <a:ea typeface="+mn-ea"/>
                  <a:cs typeface="+mn-ea"/>
                </a:defRPr>
              </a:lvl9pPr>
            </a:lstStyle>
            <a:p>
              <a:pPr algn="ctr" defTabSz="685766">
                <a:defRPr/>
              </a:pPr>
              <a:endParaRPr lang="zh-CN" altLang="en-US" sz="1400" dirty="0">
                <a:solidFill>
                  <a:srgbClr val="000000">
                    <a:lumMod val="85000"/>
                    <a:lumOff val="15000"/>
                  </a:srgbClr>
                </a:solidFill>
                <a:latin typeface="微软雅黑" panose="020B0503020204020204" pitchFamily="34" charset="-122"/>
              </a:endParaRPr>
            </a:p>
          </p:txBody>
        </p:sp>
      </p:grpSp>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652" y="820508"/>
            <a:ext cx="4012785" cy="4012785"/>
          </a:xfrm>
          <a:prstGeom prst="rect">
            <a:avLst/>
          </a:prstGeom>
        </p:spPr>
      </p:pic>
      <p:sp>
        <p:nvSpPr>
          <p:cNvPr id="18" name="TextBox 17"/>
          <p:cNvSpPr txBox="1"/>
          <p:nvPr/>
        </p:nvSpPr>
        <p:spPr>
          <a:xfrm>
            <a:off x="4610734" y="2036624"/>
            <a:ext cx="2370763" cy="1754326"/>
          </a:xfrm>
          <a:prstGeom prst="rect">
            <a:avLst/>
          </a:prstGeom>
          <a:noFill/>
        </p:spPr>
        <p:txBody>
          <a:bodyPr wrap="square" rtlCol="0" anchor="ctr">
            <a:spAutoFit/>
          </a:bodyPr>
          <a:lstStyle/>
          <a:p>
            <a:pPr algn="ctr"/>
            <a:r>
              <a:rPr lang="en-US" sz="36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3600"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76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15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15000">
                                          <p:cBhvr additive="base">
                                            <p:cTn id="7" dur="1000" fill="hold"/>
                                            <p:tgtEl>
                                              <p:spTgt spid="28"/>
                                            </p:tgtEl>
                                            <p:attrNameLst>
                                              <p:attrName>ppt_x</p:attrName>
                                            </p:attrNameLst>
                                          </p:cBhvr>
                                          <p:tavLst>
                                            <p:tav tm="0">
                                              <p:val>
                                                <p:strVal val="0-#ppt_w/2"/>
                                              </p:val>
                                            </p:tav>
                                            <p:tav tm="100000">
                                              <p:val>
                                                <p:strVal val="#ppt_x"/>
                                              </p:val>
                                            </p:tav>
                                          </p:tavLst>
                                        </p:anim>
                                        <p:anim calcmode="lin" valueType="num" p14:bounceEnd="15000">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strVal val="#ppt_w*0.70"/>
                                              </p:val>
                                            </p:tav>
                                            <p:tav tm="100000">
                                              <p:val>
                                                <p:strVal val="#ppt_w"/>
                                              </p:val>
                                            </p:tav>
                                          </p:tavLst>
                                        </p:anim>
                                        <p:anim calcmode="lin" valueType="num">
                                          <p:cBhvr>
                                            <p:cTn id="13" dur="500" fill="hold"/>
                                            <p:tgtEl>
                                              <p:spTgt spid="22"/>
                                            </p:tgtEl>
                                            <p:attrNameLst>
                                              <p:attrName>ppt_h</p:attrName>
                                            </p:attrNameLst>
                                          </p:cBhvr>
                                          <p:tavLst>
                                            <p:tav tm="0">
                                              <p:val>
                                                <p:strVal val="#ppt_h"/>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strVal val="#ppt_w*0.70"/>
                                              </p:val>
                                            </p:tav>
                                            <p:tav tm="100000">
                                              <p:val>
                                                <p:strVal val="#ppt_w"/>
                                              </p:val>
                                            </p:tav>
                                          </p:tavLst>
                                        </p:anim>
                                        <p:anim calcmode="lin" valueType="num">
                                          <p:cBhvr>
                                            <p:cTn id="13" dur="500" fill="hold"/>
                                            <p:tgtEl>
                                              <p:spTgt spid="22"/>
                                            </p:tgtEl>
                                            <p:attrNameLst>
                                              <p:attrName>ppt_h</p:attrName>
                                            </p:attrNameLst>
                                          </p:cBhvr>
                                          <p:tavLst>
                                            <p:tav tm="0">
                                              <p:val>
                                                <p:strVal val="#ppt_h"/>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3500" b="67837"/>
          <a:stretch>
            <a:fillRect/>
          </a:stretch>
        </p:blipFill>
        <p:spPr>
          <a:xfrm>
            <a:off x="-209079" y="2835964"/>
            <a:ext cx="841248" cy="921661"/>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9" name="TextBox 8"/>
          <p:cNvSpPr txBox="1"/>
          <p:nvPr/>
        </p:nvSpPr>
        <p:spPr>
          <a:xfrm>
            <a:off x="983552" y="267700"/>
            <a:ext cx="7176746" cy="954107"/>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từ nào dưới đây được dùng trong bài để miêu tả cánh cam</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6945" y="201589"/>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a:off x="632169" y="1571964"/>
            <a:ext cx="2389769" cy="1415885"/>
            <a:chOff x="549644" y="1963240"/>
            <a:chExt cx="2112828" cy="1212579"/>
          </a:xfrm>
        </p:grpSpPr>
        <p:grpSp>
          <p:nvGrpSpPr>
            <p:cNvPr id="40" name="Group 39"/>
            <p:cNvGrpSpPr/>
            <p:nvPr/>
          </p:nvGrpSpPr>
          <p:grpSpPr>
            <a:xfrm>
              <a:off x="549644" y="1963240"/>
              <a:ext cx="2112828" cy="1212579"/>
              <a:chOff x="2414443" y="2061562"/>
              <a:chExt cx="2191056" cy="1257475"/>
            </a:xfrm>
          </p:grpSpPr>
          <p:pic>
            <p:nvPicPr>
              <p:cNvPr id="42" name="Picture 41"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43" name="Freeform 42"/>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w="25400" cap="flat" cmpd="sng" algn="ctr">
                <a:solidFill>
                  <a:srgbClr val="70BE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500" i="0" u="none" strike="noStrike" kern="0" cap="none" spc="0" normalizeH="0" baseline="0" noProof="0" smtClean="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1" name="TextBox 40"/>
            <p:cNvSpPr txBox="1"/>
            <p:nvPr/>
          </p:nvSpPr>
          <p:spPr>
            <a:xfrm>
              <a:off x="851916" y="2444028"/>
              <a:ext cx="1555969" cy="3961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a:t>
              </a:r>
              <a:r>
                <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biếc</a:t>
              </a:r>
              <a:endPar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4" name="Group 43"/>
          <p:cNvGrpSpPr/>
          <p:nvPr/>
        </p:nvGrpSpPr>
        <p:grpSpPr>
          <a:xfrm>
            <a:off x="6287373" y="1623432"/>
            <a:ext cx="2413969" cy="1312948"/>
            <a:chOff x="549644" y="1963240"/>
            <a:chExt cx="2112828" cy="1212579"/>
          </a:xfrm>
        </p:grpSpPr>
        <p:grpSp>
          <p:nvGrpSpPr>
            <p:cNvPr id="45" name="Group 44"/>
            <p:cNvGrpSpPr/>
            <p:nvPr/>
          </p:nvGrpSpPr>
          <p:grpSpPr>
            <a:xfrm>
              <a:off x="549644" y="1963240"/>
              <a:ext cx="2112828" cy="1212579"/>
              <a:chOff x="2414443" y="2061562"/>
              <a:chExt cx="2191056" cy="1257475"/>
            </a:xfrm>
          </p:grpSpPr>
          <p:pic>
            <p:nvPicPr>
              <p:cNvPr id="47" name="Picture 46"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48" name="Freeform 47"/>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w="25400" cap="flat" cmpd="sng" algn="ctr">
                <a:solidFill>
                  <a:srgbClr val="70BE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500" i="0" u="none" strike="noStrike" kern="0" cap="none" spc="0" normalizeH="0" baseline="0" noProof="0" smtClean="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6" name="TextBox 45"/>
            <p:cNvSpPr txBox="1"/>
            <p:nvPr/>
          </p:nvSpPr>
          <p:spPr>
            <a:xfrm>
              <a:off x="828073" y="2411867"/>
              <a:ext cx="1555969" cy="4405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óng</a:t>
              </a:r>
              <a:r>
                <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ánh</a:t>
              </a:r>
              <a:endPar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9" name="Group 48"/>
          <p:cNvGrpSpPr/>
          <p:nvPr/>
        </p:nvGrpSpPr>
        <p:grpSpPr>
          <a:xfrm>
            <a:off x="5343310" y="3296794"/>
            <a:ext cx="2413969" cy="1444358"/>
            <a:chOff x="549644" y="1963240"/>
            <a:chExt cx="2112828" cy="1367193"/>
          </a:xfrm>
        </p:grpSpPr>
        <p:grpSp>
          <p:nvGrpSpPr>
            <p:cNvPr id="50" name="Group 49"/>
            <p:cNvGrpSpPr/>
            <p:nvPr/>
          </p:nvGrpSpPr>
          <p:grpSpPr>
            <a:xfrm>
              <a:off x="549644" y="1963240"/>
              <a:ext cx="2112828" cy="1212579"/>
              <a:chOff x="2414443" y="2061562"/>
              <a:chExt cx="2191056" cy="1257475"/>
            </a:xfrm>
          </p:grpSpPr>
          <p:pic>
            <p:nvPicPr>
              <p:cNvPr id="52" name="Picture 51"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53" name="Freeform 52"/>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w="25400" cap="flat" cmpd="sng" algn="ctr">
                <a:solidFill>
                  <a:srgbClr val="70BE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500" i="0" u="none" strike="noStrike" kern="0" cap="none" spc="0" normalizeH="0" baseline="0" noProof="0" smtClean="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51" name="TextBox 50"/>
            <p:cNvSpPr txBox="1"/>
            <p:nvPr/>
          </p:nvSpPr>
          <p:spPr>
            <a:xfrm>
              <a:off x="1121502" y="2432244"/>
              <a:ext cx="1099572" cy="8981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khệ</a:t>
              </a:r>
              <a:r>
                <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nệ</a:t>
              </a:r>
              <a:endPar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4" name="Group 53"/>
          <p:cNvGrpSpPr/>
          <p:nvPr/>
        </p:nvGrpSpPr>
        <p:grpSpPr>
          <a:xfrm>
            <a:off x="3505200" y="1616075"/>
            <a:ext cx="2394534" cy="1336939"/>
            <a:chOff x="549644" y="1963240"/>
            <a:chExt cx="2112828" cy="1212579"/>
          </a:xfrm>
        </p:grpSpPr>
        <p:grpSp>
          <p:nvGrpSpPr>
            <p:cNvPr id="55" name="Group 54"/>
            <p:cNvGrpSpPr/>
            <p:nvPr/>
          </p:nvGrpSpPr>
          <p:grpSpPr>
            <a:xfrm>
              <a:off x="549644" y="1963240"/>
              <a:ext cx="2112828" cy="1212579"/>
              <a:chOff x="2414443" y="2061562"/>
              <a:chExt cx="2191056" cy="1257475"/>
            </a:xfrm>
          </p:grpSpPr>
          <p:pic>
            <p:nvPicPr>
              <p:cNvPr id="57" name="Picture 56"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58" name="Freeform 57"/>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w="25400" cap="flat" cmpd="sng" algn="ctr">
                <a:solidFill>
                  <a:srgbClr val="70BE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500" i="0" u="none" strike="noStrike" kern="0" cap="none" spc="0" normalizeH="0" baseline="0" noProof="0" smtClean="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56" name="TextBox 55"/>
            <p:cNvSpPr txBox="1"/>
            <p:nvPr/>
          </p:nvSpPr>
          <p:spPr>
            <a:xfrm>
              <a:off x="802636" y="2434374"/>
              <a:ext cx="1555969" cy="4326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tròn</a:t>
              </a:r>
              <a:r>
                <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lẳn</a:t>
              </a:r>
              <a:endPar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9" name="Group 58"/>
          <p:cNvGrpSpPr/>
          <p:nvPr/>
        </p:nvGrpSpPr>
        <p:grpSpPr>
          <a:xfrm>
            <a:off x="1758022" y="3321468"/>
            <a:ext cx="2478879" cy="1446301"/>
            <a:chOff x="549644" y="1963240"/>
            <a:chExt cx="2112828" cy="1378977"/>
          </a:xfrm>
        </p:grpSpPr>
        <p:grpSp>
          <p:nvGrpSpPr>
            <p:cNvPr id="60" name="Group 59"/>
            <p:cNvGrpSpPr/>
            <p:nvPr/>
          </p:nvGrpSpPr>
          <p:grpSpPr>
            <a:xfrm>
              <a:off x="549644" y="1963240"/>
              <a:ext cx="2112828" cy="1212579"/>
              <a:chOff x="2414443" y="2061562"/>
              <a:chExt cx="2191056" cy="1257475"/>
            </a:xfrm>
          </p:grpSpPr>
          <p:pic>
            <p:nvPicPr>
              <p:cNvPr id="62" name="Picture 61"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6061" b="98485" l="870" r="99565"/>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14443" y="2061562"/>
                <a:ext cx="2191056" cy="1257475"/>
              </a:xfrm>
              <a:prstGeom prst="rect">
                <a:avLst/>
              </a:prstGeom>
            </p:spPr>
          </p:pic>
          <p:sp>
            <p:nvSpPr>
              <p:cNvPr id="63" name="Freeform 62"/>
              <p:cNvSpPr/>
              <p:nvPr/>
            </p:nvSpPr>
            <p:spPr>
              <a:xfrm>
                <a:off x="2831690" y="2595716"/>
                <a:ext cx="1406013" cy="403123"/>
              </a:xfrm>
              <a:custGeom>
                <a:avLst/>
                <a:gdLst>
                  <a:gd name="connsiteX0" fmla="*/ 9833 w 1406013"/>
                  <a:gd name="connsiteY0" fmla="*/ 49162 h 403123"/>
                  <a:gd name="connsiteX1" fmla="*/ 9833 w 1406013"/>
                  <a:gd name="connsiteY1" fmla="*/ 49162 h 403123"/>
                  <a:gd name="connsiteX2" fmla="*/ 511278 w 1406013"/>
                  <a:gd name="connsiteY2" fmla="*/ 39329 h 403123"/>
                  <a:gd name="connsiteX3" fmla="*/ 580104 w 1406013"/>
                  <a:gd name="connsiteY3" fmla="*/ 19665 h 403123"/>
                  <a:gd name="connsiteX4" fmla="*/ 639097 w 1406013"/>
                  <a:gd name="connsiteY4" fmla="*/ 9833 h 403123"/>
                  <a:gd name="connsiteX5" fmla="*/ 688258 w 1406013"/>
                  <a:gd name="connsiteY5" fmla="*/ 0 h 403123"/>
                  <a:gd name="connsiteX6" fmla="*/ 1238865 w 1406013"/>
                  <a:gd name="connsiteY6" fmla="*/ 9833 h 403123"/>
                  <a:gd name="connsiteX7" fmla="*/ 1297858 w 1406013"/>
                  <a:gd name="connsiteY7" fmla="*/ 49162 h 403123"/>
                  <a:gd name="connsiteX8" fmla="*/ 1356852 w 1406013"/>
                  <a:gd name="connsiteY8" fmla="*/ 78658 h 403123"/>
                  <a:gd name="connsiteX9" fmla="*/ 1386349 w 1406013"/>
                  <a:gd name="connsiteY9" fmla="*/ 98323 h 403123"/>
                  <a:gd name="connsiteX10" fmla="*/ 1406013 w 1406013"/>
                  <a:gd name="connsiteY10" fmla="*/ 157317 h 403123"/>
                  <a:gd name="connsiteX11" fmla="*/ 1396181 w 1406013"/>
                  <a:gd name="connsiteY11" fmla="*/ 294968 h 403123"/>
                  <a:gd name="connsiteX12" fmla="*/ 1366684 w 1406013"/>
                  <a:gd name="connsiteY12" fmla="*/ 314633 h 403123"/>
                  <a:gd name="connsiteX13" fmla="*/ 1297858 w 1406013"/>
                  <a:gd name="connsiteY13" fmla="*/ 353962 h 403123"/>
                  <a:gd name="connsiteX14" fmla="*/ 1101213 w 1406013"/>
                  <a:gd name="connsiteY14" fmla="*/ 373626 h 403123"/>
                  <a:gd name="connsiteX15" fmla="*/ 953729 w 1406013"/>
                  <a:gd name="connsiteY15" fmla="*/ 393291 h 403123"/>
                  <a:gd name="connsiteX16" fmla="*/ 855407 w 1406013"/>
                  <a:gd name="connsiteY16" fmla="*/ 403123 h 403123"/>
                  <a:gd name="connsiteX17" fmla="*/ 491613 w 1406013"/>
                  <a:gd name="connsiteY17" fmla="*/ 393291 h 403123"/>
                  <a:gd name="connsiteX18" fmla="*/ 462116 w 1406013"/>
                  <a:gd name="connsiteY18" fmla="*/ 383458 h 403123"/>
                  <a:gd name="connsiteX19" fmla="*/ 265471 w 1406013"/>
                  <a:gd name="connsiteY19" fmla="*/ 373626 h 403123"/>
                  <a:gd name="connsiteX20" fmla="*/ 235975 w 1406013"/>
                  <a:gd name="connsiteY20" fmla="*/ 363794 h 403123"/>
                  <a:gd name="connsiteX21" fmla="*/ 206478 w 1406013"/>
                  <a:gd name="connsiteY21" fmla="*/ 344129 h 403123"/>
                  <a:gd name="connsiteX22" fmla="*/ 157316 w 1406013"/>
                  <a:gd name="connsiteY22" fmla="*/ 334297 h 403123"/>
                  <a:gd name="connsiteX23" fmla="*/ 127820 w 1406013"/>
                  <a:gd name="connsiteY23" fmla="*/ 324465 h 403123"/>
                  <a:gd name="connsiteX24" fmla="*/ 68826 w 1406013"/>
                  <a:gd name="connsiteY24" fmla="*/ 314633 h 403123"/>
                  <a:gd name="connsiteX25" fmla="*/ 19665 w 1406013"/>
                  <a:gd name="connsiteY25" fmla="*/ 304800 h 403123"/>
                  <a:gd name="connsiteX26" fmla="*/ 0 w 1406013"/>
                  <a:gd name="connsiteY26" fmla="*/ 196646 h 403123"/>
                  <a:gd name="connsiteX27" fmla="*/ 9833 w 1406013"/>
                  <a:gd name="connsiteY27" fmla="*/ 137652 h 403123"/>
                  <a:gd name="connsiteX28" fmla="*/ 29497 w 1406013"/>
                  <a:gd name="connsiteY28" fmla="*/ 78658 h 403123"/>
                  <a:gd name="connsiteX29" fmla="*/ 9833 w 1406013"/>
                  <a:gd name="connsiteY29" fmla="*/ 49162 h 4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6013" h="403123">
                    <a:moveTo>
                      <a:pt x="9833" y="49162"/>
                    </a:moveTo>
                    <a:lnTo>
                      <a:pt x="9833" y="49162"/>
                    </a:lnTo>
                    <a:lnTo>
                      <a:pt x="511278" y="39329"/>
                    </a:lnTo>
                    <a:cubicBezTo>
                      <a:pt x="536881" y="38398"/>
                      <a:pt x="556026" y="25015"/>
                      <a:pt x="580104" y="19665"/>
                    </a:cubicBezTo>
                    <a:cubicBezTo>
                      <a:pt x="599565" y="15340"/>
                      <a:pt x="619483" y="13399"/>
                      <a:pt x="639097" y="9833"/>
                    </a:cubicBezTo>
                    <a:cubicBezTo>
                      <a:pt x="655539" y="6843"/>
                      <a:pt x="671871" y="3278"/>
                      <a:pt x="688258" y="0"/>
                    </a:cubicBezTo>
                    <a:lnTo>
                      <a:pt x="1238865" y="9833"/>
                    </a:lnTo>
                    <a:cubicBezTo>
                      <a:pt x="1271288" y="10932"/>
                      <a:pt x="1274806" y="29952"/>
                      <a:pt x="1297858" y="49162"/>
                    </a:cubicBezTo>
                    <a:cubicBezTo>
                      <a:pt x="1323270" y="70339"/>
                      <a:pt x="1327291" y="68805"/>
                      <a:pt x="1356852" y="78658"/>
                    </a:cubicBezTo>
                    <a:cubicBezTo>
                      <a:pt x="1366684" y="85213"/>
                      <a:pt x="1380086" y="88302"/>
                      <a:pt x="1386349" y="98323"/>
                    </a:cubicBezTo>
                    <a:cubicBezTo>
                      <a:pt x="1397335" y="115901"/>
                      <a:pt x="1406013" y="157317"/>
                      <a:pt x="1406013" y="157317"/>
                    </a:cubicBezTo>
                    <a:cubicBezTo>
                      <a:pt x="1402736" y="203201"/>
                      <a:pt x="1407338" y="250341"/>
                      <a:pt x="1396181" y="294968"/>
                    </a:cubicBezTo>
                    <a:cubicBezTo>
                      <a:pt x="1393315" y="306432"/>
                      <a:pt x="1375762" y="307068"/>
                      <a:pt x="1366684" y="314633"/>
                    </a:cubicBezTo>
                    <a:cubicBezTo>
                      <a:pt x="1325746" y="348748"/>
                      <a:pt x="1352509" y="345554"/>
                      <a:pt x="1297858" y="353962"/>
                    </a:cubicBezTo>
                    <a:cubicBezTo>
                      <a:pt x="1253118" y="360845"/>
                      <a:pt x="1141673" y="369580"/>
                      <a:pt x="1101213" y="373626"/>
                    </a:cubicBezTo>
                    <a:cubicBezTo>
                      <a:pt x="822036" y="401543"/>
                      <a:pt x="1156779" y="367909"/>
                      <a:pt x="953729" y="393291"/>
                    </a:cubicBezTo>
                    <a:cubicBezTo>
                      <a:pt x="921046" y="397376"/>
                      <a:pt x="888181" y="399846"/>
                      <a:pt x="855407" y="403123"/>
                    </a:cubicBezTo>
                    <a:cubicBezTo>
                      <a:pt x="734142" y="399846"/>
                      <a:pt x="612771" y="399349"/>
                      <a:pt x="491613" y="393291"/>
                    </a:cubicBezTo>
                    <a:cubicBezTo>
                      <a:pt x="481262" y="392773"/>
                      <a:pt x="472441" y="384356"/>
                      <a:pt x="462116" y="383458"/>
                    </a:cubicBezTo>
                    <a:cubicBezTo>
                      <a:pt x="396733" y="377772"/>
                      <a:pt x="331019" y="376903"/>
                      <a:pt x="265471" y="373626"/>
                    </a:cubicBezTo>
                    <a:cubicBezTo>
                      <a:pt x="255639" y="370349"/>
                      <a:pt x="245245" y="368429"/>
                      <a:pt x="235975" y="363794"/>
                    </a:cubicBezTo>
                    <a:cubicBezTo>
                      <a:pt x="225406" y="358509"/>
                      <a:pt x="217543" y="348278"/>
                      <a:pt x="206478" y="344129"/>
                    </a:cubicBezTo>
                    <a:cubicBezTo>
                      <a:pt x="190830" y="338261"/>
                      <a:pt x="173529" y="338350"/>
                      <a:pt x="157316" y="334297"/>
                    </a:cubicBezTo>
                    <a:cubicBezTo>
                      <a:pt x="147262" y="331783"/>
                      <a:pt x="137937" y="326713"/>
                      <a:pt x="127820" y="324465"/>
                    </a:cubicBezTo>
                    <a:cubicBezTo>
                      <a:pt x="108359" y="320140"/>
                      <a:pt x="88440" y="318199"/>
                      <a:pt x="68826" y="314633"/>
                    </a:cubicBezTo>
                    <a:cubicBezTo>
                      <a:pt x="52384" y="311643"/>
                      <a:pt x="36052" y="308078"/>
                      <a:pt x="19665" y="304800"/>
                    </a:cubicBezTo>
                    <a:cubicBezTo>
                      <a:pt x="5838" y="263319"/>
                      <a:pt x="0" y="252232"/>
                      <a:pt x="0" y="196646"/>
                    </a:cubicBezTo>
                    <a:cubicBezTo>
                      <a:pt x="0" y="176710"/>
                      <a:pt x="4998" y="156993"/>
                      <a:pt x="9833" y="137652"/>
                    </a:cubicBezTo>
                    <a:cubicBezTo>
                      <a:pt x="14860" y="117543"/>
                      <a:pt x="29497" y="99386"/>
                      <a:pt x="29497" y="78658"/>
                    </a:cubicBezTo>
                    <a:lnTo>
                      <a:pt x="9833" y="49162"/>
                    </a:lnTo>
                    <a:close/>
                  </a:path>
                </a:pathLst>
              </a:custGeom>
              <a:solidFill>
                <a:srgbClr val="70BE44"/>
              </a:solidFill>
              <a:ln w="25400" cap="flat" cmpd="sng" algn="ctr">
                <a:solidFill>
                  <a:srgbClr val="70BE4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500" i="0" u="none" strike="noStrike" kern="0" cap="none" spc="0" normalizeH="0" baseline="0" noProof="0" smtClean="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1" name="TextBox 60"/>
            <p:cNvSpPr txBox="1"/>
            <p:nvPr/>
          </p:nvSpPr>
          <p:spPr>
            <a:xfrm>
              <a:off x="861999" y="2444028"/>
              <a:ext cx="1728740" cy="8981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thân</a:t>
              </a:r>
              <a:r>
                <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i="0" u="none" strike="noStrike" kern="0" cap="none" spc="0" normalizeH="0" baseline="0" noProof="0" dirty="0" err="1"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thương</a:t>
              </a:r>
              <a:endParaRPr kumimoji="0" lang="en-US" sz="2500" i="0" u="none" strike="noStrike" kern="0" cap="none" spc="0" normalizeH="0" baseline="0" noProof="0" dirty="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4" name="Picture 3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66884" y="4248409"/>
            <a:ext cx="650080" cy="6588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2124493" y="2505849"/>
            <a:ext cx="759335" cy="6673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684" y="2398283"/>
            <a:ext cx="759335" cy="6673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42007" y="2421787"/>
            <a:ext cx="759335" cy="6673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14688" y="3942268"/>
            <a:ext cx="759335" cy="66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3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dung-www_nhacchuongvui_com.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sai-www_nhacchuongvui_com.wav"/>
                                        </p:tgtEl>
                                      </p:cMediaNode>
                                    </p:audio>
                                  </p:subTnLst>
                                </p:cTn>
                              </p:par>
                            </p:childTnLst>
                          </p:cTn>
                        </p:par>
                        <p:par>
                          <p:cTn id="45" fill="hold">
                            <p:stCondLst>
                              <p:cond delay="0"/>
                            </p:stCondLst>
                            <p:childTnLst>
                              <p:par>
                                <p:cTn id="46" presetID="42" presetClass="exit" presetSubtype="0" fill="hold" nodeType="afterEffect">
                                  <p:stCondLst>
                                    <p:cond delay="0"/>
                                  </p:stCondLst>
                                  <p:childTnLst>
                                    <p:animEffect transition="out" filter="fade">
                                      <p:cBhvr>
                                        <p:cTn id="47" dur="1000"/>
                                        <p:tgtEl>
                                          <p:spTgt spid="59"/>
                                        </p:tgtEl>
                                      </p:cBhvr>
                                    </p:animEffect>
                                    <p:anim calcmode="lin" valueType="num">
                                      <p:cBhvr>
                                        <p:cTn id="48" dur="1000"/>
                                        <p:tgtEl>
                                          <p:spTgt spid="59"/>
                                        </p:tgtEl>
                                        <p:attrNameLst>
                                          <p:attrName>ppt_x</p:attrName>
                                        </p:attrNameLst>
                                      </p:cBhvr>
                                      <p:tavLst>
                                        <p:tav tm="0">
                                          <p:val>
                                            <p:strVal val="ppt_x"/>
                                          </p:val>
                                        </p:tav>
                                        <p:tav tm="100000">
                                          <p:val>
                                            <p:strVal val="ppt_x"/>
                                          </p:val>
                                        </p:tav>
                                      </p:tavLst>
                                    </p:anim>
                                    <p:anim calcmode="lin" valueType="num">
                                      <p:cBhvr>
                                        <p:cTn id="49" dur="1000"/>
                                        <p:tgtEl>
                                          <p:spTgt spid="59"/>
                                        </p:tgtEl>
                                        <p:attrNameLst>
                                          <p:attrName>ppt_y</p:attrName>
                                        </p:attrNameLst>
                                      </p:cBhvr>
                                      <p:tavLst>
                                        <p:tav tm="0">
                                          <p:val>
                                            <p:strVal val="ppt_y"/>
                                          </p:val>
                                        </p:tav>
                                        <p:tav tm="100000">
                                          <p:val>
                                            <p:strVal val="ppt_y+.1"/>
                                          </p:val>
                                        </p:tav>
                                      </p:tavLst>
                                    </p:anim>
                                    <p:set>
                                      <p:cBhvr>
                                        <p:cTn id="50" dur="1" fill="hold">
                                          <p:stCondLst>
                                            <p:cond delay="999"/>
                                          </p:stCondLst>
                                        </p:cTn>
                                        <p:tgtEl>
                                          <p:spTgt spid="59"/>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35"/>
                                        </p:tgtEl>
                                      </p:cBhvr>
                                    </p:animEffect>
                                    <p:anim calcmode="lin" valueType="num">
                                      <p:cBhvr>
                                        <p:cTn id="53" dur="1000"/>
                                        <p:tgtEl>
                                          <p:spTgt spid="35"/>
                                        </p:tgtEl>
                                        <p:attrNameLst>
                                          <p:attrName>ppt_x</p:attrName>
                                        </p:attrNameLst>
                                      </p:cBhvr>
                                      <p:tavLst>
                                        <p:tav tm="0">
                                          <p:val>
                                            <p:strVal val="ppt_x"/>
                                          </p:val>
                                        </p:tav>
                                        <p:tav tm="100000">
                                          <p:val>
                                            <p:strVal val="ppt_x"/>
                                          </p:val>
                                        </p:tav>
                                      </p:tavLst>
                                    </p:anim>
                                    <p:anim calcmode="lin" valueType="num">
                                      <p:cBhvr>
                                        <p:cTn id="54" dur="1000"/>
                                        <p:tgtEl>
                                          <p:spTgt spid="35"/>
                                        </p:tgtEl>
                                        <p:attrNameLst>
                                          <p:attrName>ppt_y</p:attrName>
                                        </p:attrNameLst>
                                      </p:cBhvr>
                                      <p:tavLst>
                                        <p:tav tm="0">
                                          <p:val>
                                            <p:strVal val="ppt_y"/>
                                          </p:val>
                                        </p:tav>
                                        <p:tav tm="100000">
                                          <p:val>
                                            <p:strVal val="ppt_y+.1"/>
                                          </p:val>
                                        </p:tav>
                                      </p:tavLst>
                                    </p:anim>
                                    <p:set>
                                      <p:cBhvr>
                                        <p:cTn id="55" dur="1" fill="hold">
                                          <p:stCondLst>
                                            <p:cond delay="999"/>
                                          </p:stCondLst>
                                        </p:cTn>
                                        <p:tgtEl>
                                          <p:spTgt spid="3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209079" y="2835964"/>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22" name="圆角矩形 21"/>
          <p:cNvSpPr/>
          <p:nvPr/>
        </p:nvSpPr>
        <p:spPr>
          <a:xfrm>
            <a:off x="1371600" y="1917301"/>
            <a:ext cx="6933782" cy="2343689"/>
          </a:xfrm>
          <a:prstGeom prst="roundRect">
            <a:avLst>
              <a:gd name="adj" fmla="val 12230"/>
            </a:avLst>
          </a:prstGeom>
          <a:solidFill>
            <a:schemeClr val="bg1"/>
          </a:solidFill>
          <a:ln w="76200">
            <a:solidFill>
              <a:srgbClr val="89FFD8"/>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r>
              <a:rPr lang="en-US" altLang="zh-CN" sz="2500"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Mẫu</a:t>
            </a:r>
            <a:r>
              <a:rPr lang="en-US" altLang="zh-CN" sz="25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66"/>
            <a:r>
              <a:rPr lang="vi-VN"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 </a:t>
            </a:r>
            <a:r>
              <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cam ơi, bạn đừng buồn nhé! Mình sẽ chăm sóc bạn đến khi vết thương của bạn lành lại. Sau đó, mình sẽ để bạn trở về nhà của bạn</a:t>
            </a:r>
            <a:r>
              <a:rPr lang="vi-VN"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32"/>
          <p:cNvPicPr>
            <a:picLocks noChangeAspect="1"/>
          </p:cNvPicPr>
          <p:nvPr/>
        </p:nvPicPr>
        <p:blipFill rotWithShape="1">
          <a:blip r:embed="rId7">
            <a:extLst>
              <a:ext uri="{28A0092B-C50C-407E-A947-70E740481C1C}">
                <a14:useLocalDpi xmlns:a14="http://schemas.microsoft.com/office/drawing/2010/main" val="0"/>
              </a:ext>
            </a:extLst>
          </a:blip>
          <a:srcRect l="39887" t="52800" r="32428" b="25025"/>
          <a:stretch>
            <a:fillRect/>
          </a:stretch>
        </p:blipFill>
        <p:spPr>
          <a:xfrm rot="20400000">
            <a:off x="793324" y="1403665"/>
            <a:ext cx="1375410" cy="1027271"/>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83552" y="267700"/>
            <a:ext cx="7176746" cy="954107"/>
          </a:xfrm>
          <a:prstGeom prst="rect">
            <a:avLst/>
          </a:prstGeom>
          <a:noFill/>
        </p:spPr>
        <p:txBody>
          <a:bodyPr wrap="square" rtlCol="0">
            <a:spAutoFit/>
          </a:bodyPr>
          <a:lstStyle/>
          <a:p>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an ủi cánh cam khi bị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6945" y="201589"/>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Bọ cánh cứng Hoa bọ rầy Bọ hung Ai cập Cổ đại - Màu xanh lá cây côn trùng  1000*751 minh bạch Png Tải về miễn phí - Bọ Cánh Cứng, Khô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1939438">
            <a:off x="6394236" y="3955719"/>
            <a:ext cx="1393613" cy="10529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69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par>
                          <p:cTn id="19" fill="hold">
                            <p:stCondLst>
                              <p:cond delay="1000"/>
                            </p:stCondLst>
                            <p:childTnLst>
                              <p:par>
                                <p:cTn id="20" presetID="2" presetClass="entr" presetSubtype="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209079" y="2835964"/>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22" name="圆角矩形 21"/>
          <p:cNvSpPr/>
          <p:nvPr/>
        </p:nvSpPr>
        <p:spPr>
          <a:xfrm>
            <a:off x="1371600" y="1885951"/>
            <a:ext cx="6933782" cy="2582688"/>
          </a:xfrm>
          <a:prstGeom prst="roundRect">
            <a:avLst>
              <a:gd name="adj" fmla="val 12230"/>
            </a:avLst>
          </a:prstGeom>
          <a:solidFill>
            <a:schemeClr val="bg1"/>
          </a:solidFill>
          <a:ln w="76200">
            <a:solidFill>
              <a:srgbClr val="89FFD8"/>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r>
              <a:rPr lang="en-US" altLang="zh-CN" sz="2500" i="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Mẫu</a:t>
            </a:r>
            <a:r>
              <a:rPr lang="en-US" altLang="zh-CN" sz="25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defTabSz="685766"/>
            <a:r>
              <a:rPr lang="vi-VN"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 bạn buồn em sẽ an ủi bạn và tìm cách làm cho bạn vui</a:t>
            </a:r>
            <a:r>
              <a:rPr lang="vi-VN"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66"/>
            <a:r>
              <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Cậu đừng buồn nữa nhé! Bọn mình cùng nhau đi chơi trò chơi cho đỡ buồn nhé</a:t>
            </a:r>
            <a:r>
              <a:rPr lang="vi-VN" altLang="zh-C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32"/>
          <p:cNvPicPr>
            <a:picLocks noChangeAspect="1"/>
          </p:cNvPicPr>
          <p:nvPr/>
        </p:nvPicPr>
        <p:blipFill rotWithShape="1">
          <a:blip r:embed="rId7">
            <a:extLst>
              <a:ext uri="{28A0092B-C50C-407E-A947-70E740481C1C}">
                <a14:useLocalDpi xmlns:a14="http://schemas.microsoft.com/office/drawing/2010/main" val="0"/>
              </a:ext>
            </a:extLst>
          </a:blip>
          <a:srcRect l="39887" t="52800" r="32428" b="25025"/>
          <a:stretch>
            <a:fillRect/>
          </a:stretch>
        </p:blipFill>
        <p:spPr>
          <a:xfrm rot="20400000">
            <a:off x="1068979" y="1282849"/>
            <a:ext cx="1375410" cy="1027271"/>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83552" y="267700"/>
            <a:ext cx="7176746"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3</a:t>
            </a: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thấy bạn đang buồn, em sẽ nói gì</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Bọ cánh cứng Hoa bọ rầy Bọ hung Ai cập Cổ đại - Màu xanh lá cây côn trùng  1000*751 minh bạch Png Tải về miễn phí - Bọ Cánh Cứng, Khô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1939438">
            <a:off x="6394236" y="3955719"/>
            <a:ext cx="1393613" cy="10529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755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par>
                          <p:cTn id="19" fill="hold">
                            <p:stCondLst>
                              <p:cond delay="1000"/>
                            </p:stCondLst>
                            <p:childTnLst>
                              <p:par>
                                <p:cTn id="20" presetID="2" presetClass="entr" presetSubtype="1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2"/>
            <a:ext cx="841248" cy="92166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7273" y="1867852"/>
            <a:ext cx="3559016" cy="2871788"/>
          </a:xfrm>
          <a:prstGeom prst="rect">
            <a:avLst/>
          </a:prstGeom>
        </p:spPr>
      </p:pic>
      <p:pic>
        <p:nvPicPr>
          <p:cNvPr id="11"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713" y="589486"/>
            <a:ext cx="1448071" cy="1448071"/>
          </a:xfrm>
          <a:prstGeom prst="rect">
            <a:avLst/>
          </a:prstGeom>
        </p:spPr>
      </p:pic>
      <p:sp>
        <p:nvSpPr>
          <p:cNvPr id="12" name="矩形 19">
            <a:extLst>
              <a:ext uri="{FF2B5EF4-FFF2-40B4-BE49-F238E27FC236}">
                <a16:creationId xmlns="" xmlns:a16="http://schemas.microsoft.com/office/drawing/2014/main" id="{314AFFA4-218F-4C26-8F4F-F7707DC6EF77}"/>
              </a:ext>
            </a:extLst>
          </p:cNvPr>
          <p:cNvSpPr>
            <a:spLocks noChangeArrowheads="1"/>
          </p:cNvSpPr>
          <p:nvPr/>
        </p:nvSpPr>
        <p:spPr bwMode="auto">
          <a:xfrm>
            <a:off x="879348" y="2190750"/>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
        <p:nvSpPr>
          <p:cNvPr id="1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83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4"/>
          <a:srcRect l="-104" t="2618" r="104" b="96"/>
          <a:stretch/>
        </p:blipFill>
        <p:spPr>
          <a:xfrm>
            <a:off x="0" y="2"/>
            <a:ext cx="9142932" cy="5142899"/>
          </a:xfrm>
          <a:prstGeom prst="rect">
            <a:avLst/>
          </a:prstGeom>
        </p:spPr>
      </p:pic>
      <p:grpSp>
        <p:nvGrpSpPr>
          <p:cNvPr id="3" name="CẤM BUÔN BÁN, CẤM REUP"/>
          <p:cNvGrpSpPr/>
          <p:nvPr/>
        </p:nvGrpSpPr>
        <p:grpSpPr>
          <a:xfrm>
            <a:off x="-323850" y="4073128"/>
            <a:ext cx="9622133" cy="3588888"/>
            <a:chOff x="-279400" y="5583237"/>
            <a:chExt cx="12829511" cy="4785184"/>
          </a:xfrm>
        </p:grpSpPr>
        <p:pic>
          <p:nvPicPr>
            <p:cNvPr id="23" name="Picture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6"/>
            <a:srcRect b="5532"/>
            <a:stretch/>
          </p:blipFill>
          <p:spPr>
            <a:xfrm>
              <a:off x="293100" y="8615471"/>
              <a:ext cx="12257011" cy="1734816"/>
            </a:xfrm>
            <a:prstGeom prst="rect">
              <a:avLst/>
            </a:prstGeom>
          </p:spPr>
        </p:pic>
        <p:sp>
          <p:nvSpPr>
            <p:cNvPr id="25" name="Rounded Rectangle 24">
              <a:hlinkClick r:id="rId7"/>
            </p:cNvPr>
            <p:cNvSpPr/>
            <p:nvPr/>
          </p:nvSpPr>
          <p:spPr>
            <a:xfrm>
              <a:off x="293100" y="8634537"/>
              <a:ext cx="12257011" cy="1733884"/>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grpSp>
      <p:pic>
        <p:nvPicPr>
          <p:cNvPr id="7" name="Vào http://fb.com/nkpowerskills tải game miễn phí"/>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4172" y="2243139"/>
            <a:ext cx="1207294" cy="1207294"/>
          </a:xfrm>
          <a:prstGeom prst="rect">
            <a:avLst/>
          </a:prstGeom>
        </p:spPr>
      </p:pic>
      <p:pic>
        <p:nvPicPr>
          <p:cNvPr id="8" name="ĐC SHARE MIỄN PHÍ BỞI NK POWERSKILL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4915" y="3779806"/>
            <a:ext cx="1811537" cy="880892"/>
          </a:xfrm>
          <a:prstGeom prst="rect">
            <a:avLst/>
          </a:prstGeom>
        </p:spPr>
      </p:pic>
      <p:pic>
        <p:nvPicPr>
          <p:cNvPr id="9" name="CẤM BUÔN BÁN, CẤM REUP"/>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25922" y="951094"/>
            <a:ext cx="2060079" cy="1116275"/>
          </a:xfrm>
          <a:prstGeom prst="rect">
            <a:avLst/>
          </a:prstGeom>
        </p:spPr>
      </p:pic>
      <p:pic>
        <p:nvPicPr>
          <p:cNvPr id="10" name="Vào http://fb.com/nkpowerskills tải game miễn phí"/>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3276" y="4073129"/>
            <a:ext cx="2255720" cy="1067123"/>
          </a:xfrm>
          <a:prstGeom prst="rect">
            <a:avLst/>
          </a:prstGeom>
        </p:spPr>
      </p:pic>
      <p:pic>
        <p:nvPicPr>
          <p:cNvPr id="32" name="ĐC SHARE MIỄN PHÍ BỞI NK POWERSKILLS"/>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992" y="83708"/>
            <a:ext cx="1356182" cy="1657557"/>
          </a:xfrm>
          <a:prstGeom prst="rect">
            <a:avLst/>
          </a:prstGeom>
        </p:spPr>
      </p:pic>
      <p:pic>
        <p:nvPicPr>
          <p:cNvPr id="31" name="CẤM BUÔN BÁN, CẤM REUP"/>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325" y="3227436"/>
            <a:ext cx="1368590" cy="1672723"/>
          </a:xfrm>
          <a:prstGeom prst="rect">
            <a:avLst/>
          </a:prstGeom>
        </p:spPr>
      </p:pic>
      <p:pic>
        <p:nvPicPr>
          <p:cNvPr id="30" name="Vào http://fb.com/nkpowerskills tải game miễn phí"/>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2709" y="2819368"/>
            <a:ext cx="1423742" cy="1740131"/>
          </a:xfrm>
          <a:prstGeom prst="rect">
            <a:avLst/>
          </a:prstGeom>
        </p:spPr>
      </p:pic>
      <p:pic>
        <p:nvPicPr>
          <p:cNvPr id="29" name="ĐC SHARE MIỄN PHÍ BỞI NK POWERSKILLS"/>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3679" y="1350133"/>
            <a:ext cx="1379196" cy="1685684"/>
          </a:xfrm>
          <a:prstGeom prst="rect">
            <a:avLst/>
          </a:prstGeom>
        </p:spPr>
      </p:pic>
      <p:pic>
        <p:nvPicPr>
          <p:cNvPr id="2" name="CẤM BUÔN BÁN, CẤM REUP"/>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839" y="3310589"/>
            <a:ext cx="1361507" cy="1664064"/>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7066482" y="3078099"/>
            <a:ext cx="2076450" cy="1827276"/>
          </a:xfrm>
          <a:prstGeom prst="rect">
            <a:avLst/>
          </a:prstGeom>
        </p:spPr>
      </p:pic>
      <p:sp>
        <p:nvSpPr>
          <p:cNvPr id="38" name="ĐC SHARE MIỄN PHÍ BỞI NK POWERSKILLS">
            <a:hlinkClick r:id="rId15" action="ppaction://hlinksldjump"/>
          </p:cNvPr>
          <p:cNvSpPr/>
          <p:nvPr/>
        </p:nvSpPr>
        <p:spPr>
          <a:xfrm>
            <a:off x="5433409" y="3930351"/>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9" name="CẤM BUÔN BÁN, CẤM REUP">
            <a:hlinkClick r:id="rId16" action="ppaction://hlinksldjump"/>
          </p:cNvPr>
          <p:cNvSpPr/>
          <p:nvPr/>
        </p:nvSpPr>
        <p:spPr>
          <a:xfrm>
            <a:off x="4359196" y="2146908"/>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40" name="Vào http://fb.com/nkpowerskills tải game miễn phí">
            <a:hlinkClick r:id="rId17" action="ppaction://hlinksldjump"/>
          </p:cNvPr>
          <p:cNvSpPr/>
          <p:nvPr/>
        </p:nvSpPr>
        <p:spPr>
          <a:xfrm>
            <a:off x="2650582" y="3505808"/>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41" name="ĐC SHARE MIỄN PHÍ BỞI NK POWERSKILLS">
            <a:hlinkClick r:id="rId18" action="ppaction://hlinksldjump"/>
          </p:cNvPr>
          <p:cNvSpPr/>
          <p:nvPr/>
        </p:nvSpPr>
        <p:spPr>
          <a:xfrm>
            <a:off x="683611" y="4020742"/>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19" name="Vào http://fb.com/nkpowerskills tải game miễn phí"/>
          <p:cNvPicPr>
            <a:picLocks noChangeAspect="1"/>
          </p:cNvPicPr>
          <p:nvPr/>
        </p:nvPicPr>
        <p:blipFill rotWithShape="1">
          <a:blip r:embed="rId6"/>
          <a:srcRect b="5532"/>
          <a:stretch/>
        </p:blipFill>
        <p:spPr>
          <a:xfrm>
            <a:off x="105526" y="6347303"/>
            <a:ext cx="9192758" cy="1301112"/>
          </a:xfrm>
          <a:prstGeom prst="rect">
            <a:avLst/>
          </a:prstGeom>
        </p:spPr>
      </p:pic>
      <p:sp>
        <p:nvSpPr>
          <p:cNvPr id="20" name="ĐC SHARE MIỄN PHÍ BỞI NK POWERSKILLS">
            <a:hlinkClick r:id="rId7"/>
          </p:cNvPr>
          <p:cNvSpPr/>
          <p:nvPr/>
        </p:nvSpPr>
        <p:spPr>
          <a:xfrm>
            <a:off x="105526" y="6361604"/>
            <a:ext cx="9192758" cy="1300413"/>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Tree>
    <p:extLst>
      <p:ext uri="{BB962C8B-B14F-4D97-AF65-F5344CB8AC3E}">
        <p14:creationId xmlns:p14="http://schemas.microsoft.com/office/powerpoint/2010/main" val="94026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10" dur="1000" fill="hold"/>
                                        <p:tgtEl>
                                          <p:spTgt spid="5"/>
                                        </p:tgtEl>
                                        <p:attrNameLst>
                                          <p:attrName>ppt_x</p:attrName>
                                          <p:attrName>ppt_y</p:attrName>
                                        </p:attrNameLst>
                                      </p:cBhvr>
                                    </p:animMotion>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Tieng-vo-tay-hoan-ho-co-vu-www_nhacchuongvui_com (mp3cut.net).wav"/>
                                        </p:tgtEl>
                                      </p:cMediaNode>
                                    </p:audio>
                                  </p:subTnLst>
                                </p:cTn>
                              </p:par>
                            </p:childTnLst>
                          </p:cTn>
                        </p:par>
                        <p:par>
                          <p:cTn id="22" fill="hold">
                            <p:stCondLst>
                              <p:cond delay="2500"/>
                            </p:stCondLst>
                            <p:childTnLst>
                              <p:par>
                                <p:cTn id="23" presetID="10" presetClass="exit" presetSubtype="0" fill="hold" nodeType="afterEffect">
                                  <p:stCondLst>
                                    <p:cond delay="300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withEffect">
                                  <p:stCondLst>
                                    <p:cond delay="0"/>
                                  </p:stCondLst>
                                  <p:childTnLst>
                                    <p:animEffect transition="out" filter="fade">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childTnLst>
                          </p:cTn>
                        </p:par>
                        <p:par>
                          <p:cTn id="36" fill="hold">
                            <p:stCondLst>
                              <p:cond delay="500"/>
                            </p:stCondLst>
                            <p:childTnLst>
                              <p:par>
                                <p:cTn id="37"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38" dur="1000" fill="hold"/>
                                        <p:tgtEl>
                                          <p:spTgt spid="5"/>
                                        </p:tgtEl>
                                        <p:attrNameLst>
                                          <p:attrName>ppt_x</p:attrName>
                                          <p:attrName>ppt_y</p:attrName>
                                        </p:attrNameLst>
                                      </p:cBhvr>
                                      <p:rCtr x="-6875" y="-17384"/>
                                    </p:animMotion>
                                  </p:childTnLst>
                                </p:cTn>
                              </p:par>
                            </p:childTnLst>
                          </p:cTn>
                        </p:par>
                        <p:par>
                          <p:cTn id="39" fill="hold">
                            <p:stCondLst>
                              <p:cond delay="1500"/>
                            </p:stCondLst>
                            <p:childTnLst>
                              <p:par>
                                <p:cTn id="40" presetID="10" presetClass="exit" presetSubtype="0" fill="hold" nodeType="after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par>
                          <p:cTn id="43" fill="hold">
                            <p:stCondLst>
                              <p:cond delay="2000"/>
                            </p:stCondLst>
                            <p:childTnLst>
                              <p:par>
                                <p:cTn id="44" presetID="10" presetClass="exit" presetSubtype="0" fill="hold" nodeType="after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par>
                          <p:cTn id="47" fill="hold">
                            <p:stCondLst>
                              <p:cond delay="2500"/>
                            </p:stCondLst>
                            <p:childTnLst>
                              <p:par>
                                <p:cTn id="48" presetID="1"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Tieng-vo-tay-hoan-ho-co-vu-www_nhacchuongvui_com (mp3cut.net).wav"/>
                                        </p:tgtEl>
                                      </p:cMediaNode>
                                    </p:audio>
                                  </p:subTnLst>
                                </p:cTn>
                              </p:par>
                            </p:childTnLst>
                          </p:cTn>
                        </p:par>
                        <p:par>
                          <p:cTn id="50" fill="hold">
                            <p:stCondLst>
                              <p:cond delay="2500"/>
                            </p:stCondLst>
                            <p:childTnLst>
                              <p:par>
                                <p:cTn id="51" presetID="10" presetClass="exit" presetSubtype="0" fill="hold" nodeType="afterEffect">
                                  <p:stCondLst>
                                    <p:cond delay="300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66" dur="1000" fill="hold"/>
                                        <p:tgtEl>
                                          <p:spTgt spid="5"/>
                                        </p:tgtEl>
                                        <p:attrNameLst>
                                          <p:attrName>ppt_x</p:attrName>
                                          <p:attrName>ppt_y</p:attrName>
                                        </p:attrNameLst>
                                      </p:cBhvr>
                                    </p:animMotion>
                                  </p:childTnLst>
                                </p:cTn>
                              </p:par>
                            </p:childTnLst>
                          </p:cTn>
                        </p:par>
                        <p:par>
                          <p:cTn id="67" fill="hold">
                            <p:stCondLst>
                              <p:cond delay="1500"/>
                            </p:stCondLst>
                            <p:childTnLst>
                              <p:par>
                                <p:cTn id="68" presetID="10" presetClass="exit" presetSubtype="0" fill="hold" nodeType="after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par>
                          <p:cTn id="71" fill="hold">
                            <p:stCondLst>
                              <p:cond delay="2000"/>
                            </p:stCondLst>
                            <p:childTnLst>
                              <p:par>
                                <p:cTn id="72" presetID="10" presetClass="exit" presetSubtype="0" fill="hold" nodeType="after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par>
                          <p:cTn id="75" fill="hold">
                            <p:stCondLst>
                              <p:cond delay="2500"/>
                            </p:stCondLst>
                            <p:childTnLst>
                              <p:par>
                                <p:cTn id="76" presetID="1" presetClass="entr" presetSubtype="0" fill="hold" nodeType="afterEffect">
                                  <p:stCondLst>
                                    <p:cond delay="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Tieng-vo-tay-hoan-ho-co-vu-www_nhacchuongvui_com (mp3cut.net).wav"/>
                                        </p:tgtEl>
                                      </p:cMediaNode>
                                    </p:audio>
                                  </p:subTnLst>
                                </p:cTn>
                              </p:par>
                            </p:childTnLst>
                          </p:cTn>
                        </p:par>
                        <p:par>
                          <p:cTn id="78" fill="hold">
                            <p:stCondLst>
                              <p:cond delay="2500"/>
                            </p:stCondLst>
                            <p:childTnLst>
                              <p:par>
                                <p:cTn id="79" presetID="10" presetClass="exit" presetSubtype="0" fill="hold" nodeType="afterEffect">
                                  <p:stCondLst>
                                    <p:cond delay="300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par>
                          <p:cTn id="82" fill="hold">
                            <p:stCondLst>
                              <p:cond delay="600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par>
                          <p:cTn id="92" fill="hold">
                            <p:stCondLst>
                              <p:cond delay="500"/>
                            </p:stCondLst>
                            <p:childTnLst>
                              <p:par>
                                <p:cTn id="93"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94" dur="1000" fill="hold"/>
                                        <p:tgtEl>
                                          <p:spTgt spid="5"/>
                                        </p:tgtEl>
                                        <p:attrNameLst>
                                          <p:attrName>ppt_x</p:attrName>
                                          <p:attrName>ppt_y</p:attrName>
                                        </p:attrNameLst>
                                      </p:cBhvr>
                                      <p:rCtr x="-10729" y="2523"/>
                                    </p:animMotion>
                                  </p:childTnLst>
                                </p:cTn>
                              </p:par>
                            </p:childTnLst>
                          </p:cTn>
                        </p:par>
                        <p:par>
                          <p:cTn id="95" fill="hold">
                            <p:stCondLst>
                              <p:cond delay="1500"/>
                            </p:stCondLst>
                            <p:childTnLst>
                              <p:par>
                                <p:cTn id="96" presetID="10" presetClass="exit" presetSubtype="0" fill="hold" nodeType="after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childTnLst>
                          </p:cTn>
                        </p:par>
                        <p:par>
                          <p:cTn id="99" fill="hold">
                            <p:stCondLst>
                              <p:cond delay="2000"/>
                            </p:stCondLst>
                            <p:childTnLst>
                              <p:par>
                                <p:cTn id="100" presetID="10" presetClass="exit" presetSubtype="0" fill="hold" nodeType="after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par>
                          <p:cTn id="103" fill="hold">
                            <p:stCondLst>
                              <p:cond delay="2500"/>
                            </p:stCondLst>
                            <p:childTnLst>
                              <p:par>
                                <p:cTn id="104" presetID="1" presetClass="entr" presetSubtype="0"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Tieng-vo-tay-hoan-ho-co-vu-www_nhacchuongvui_com (mp3cut.net).wav"/>
                                        </p:tgtEl>
                                      </p:cMediaNode>
                                    </p:audio>
                                  </p:subTnLst>
                                </p:cTn>
                              </p:par>
                            </p:childTnLst>
                          </p:cTn>
                        </p:par>
                        <p:par>
                          <p:cTn id="106" fill="hold">
                            <p:stCondLst>
                              <p:cond delay="2500"/>
                            </p:stCondLst>
                            <p:childTnLst>
                              <p:par>
                                <p:cTn id="107" presetID="10" presetClass="exit" presetSubtype="0" fill="hold" nodeType="afterEffect">
                                  <p:stCondLst>
                                    <p:cond delay="300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par>
                          <p:cTn id="110" fill="hold">
                            <p:stCondLst>
                              <p:cond delay="6000"/>
                            </p:stCondLst>
                            <p:childTnLst>
                              <p:par>
                                <p:cTn id="111" presetID="10" presetClass="entr" presetSubtype="0" fill="hold" nodeType="after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fade">
                                      <p:cBhvr>
                                        <p:cTn id="113" dur="500"/>
                                        <p:tgtEl>
                                          <p:spTgt spid="5"/>
                                        </p:tgtEl>
                                      </p:cBhvr>
                                    </p:animEffect>
                                  </p:childTnLst>
                                </p:cTn>
                              </p:par>
                            </p:childTnLst>
                          </p:cTn>
                        </p:par>
                        <p:par>
                          <p:cTn id="114" fill="hold">
                            <p:stCondLst>
                              <p:cond delay="6500"/>
                            </p:stCondLst>
                            <p:childTnLst>
                              <p:par>
                                <p:cTn id="11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116" dur="1000" fill="hold"/>
                                        <p:tgtEl>
                                          <p:spTgt spid="5"/>
                                        </p:tgtEl>
                                        <p:attrNameLst>
                                          <p:attrName>ppt_x</p:attrName>
                                          <p:attrName>ppt_y</p:attrName>
                                        </p:attrNameLst>
                                      </p:cBhvr>
                                      <p:rCtr x="1940" y="-37338"/>
                                    </p:animMotion>
                                  </p:childTnLst>
                                </p:cTn>
                              </p:par>
                            </p:childTnLst>
                          </p:cTn>
                        </p:par>
                        <p:par>
                          <p:cTn id="117" fill="hold">
                            <p:stCondLst>
                              <p:cond delay="7500"/>
                            </p:stCondLst>
                            <p:childTnLst>
                              <p:par>
                                <p:cTn id="118" presetID="10" presetClass="exit" presetSubtype="0" fill="hold" nodeType="after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childTnLst>
                          </p:cTn>
                        </p:par>
                        <p:par>
                          <p:cTn id="121" fill="hold">
                            <p:stCondLst>
                              <p:cond delay="8000"/>
                            </p:stCondLst>
                            <p:childTnLst>
                              <p:par>
                                <p:cTn id="122" presetID="10" presetClass="exit" presetSubtype="0" fill="hold" nodeType="afterEffect">
                                  <p:stCondLst>
                                    <p:cond delay="0"/>
                                  </p:stCondLst>
                                  <p:childTnLst>
                                    <p:animEffect transition="out" filter="fade">
                                      <p:cBhvr>
                                        <p:cTn id="123" dur="500"/>
                                        <p:tgtEl>
                                          <p:spTgt spid="5"/>
                                        </p:tgtEl>
                                      </p:cBhvr>
                                    </p:animEffect>
                                    <p:set>
                                      <p:cBhvr>
                                        <p:cTn id="124" dur="1" fill="hold">
                                          <p:stCondLst>
                                            <p:cond delay="499"/>
                                          </p:stCondLst>
                                        </p:cTn>
                                        <p:tgtEl>
                                          <p:spTgt spid="5"/>
                                        </p:tgtEl>
                                        <p:attrNameLst>
                                          <p:attrName>style.visibility</p:attrName>
                                        </p:attrNameLst>
                                      </p:cBhvr>
                                      <p:to>
                                        <p:strVal val="hidden"/>
                                      </p:to>
                                    </p:set>
                                  </p:childTnLst>
                                </p:cTn>
                              </p:par>
                            </p:childTnLst>
                          </p:cTn>
                        </p:par>
                        <p:par>
                          <p:cTn id="125" fill="hold">
                            <p:stCondLst>
                              <p:cond delay="8500"/>
                            </p:stCondLst>
                            <p:childTnLst>
                              <p:par>
                                <p:cTn id="126" presetID="1"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Tieng-vo-tay-hoan-ho-co-vu-www_nhacchuongvui_com (mp3cut.net).wav"/>
                                        </p:tgtEl>
                                      </p:cMediaNode>
                                    </p:audio>
                                  </p:sub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0" name="椭圆 31"/>
          <p:cNvSpPr/>
          <p:nvPr/>
        </p:nvSpPr>
        <p:spPr>
          <a:xfrm flipH="1">
            <a:off x="1832017" y="1759979"/>
            <a:ext cx="5479966" cy="18683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9" rIns="68577" bIns="34289" numCol="1" spcCol="0" rtlCol="0" fromWordArt="0" anchor="ctr" anchorCtr="0" forceAA="0" compatLnSpc="1">
            <a:noAutofit/>
          </a:bodyPr>
          <a:lstStyle/>
          <a:p>
            <a:pPr algn="ctr" defTabSz="685766"/>
            <a:endParaRPr lang="zh-CN" altLang="en-US" sz="1400" dirty="0">
              <a:solidFill>
                <a:srgbClr val="000000"/>
              </a:solidFill>
              <a:latin typeface="微软雅黑" panose="020B0503020204020204" pitchFamily="34" charset="-122"/>
              <a:sym typeface="Arial" panose="020B0604020202020204" pitchFamily="34" charset="0"/>
            </a:endParaRPr>
          </a:p>
        </p:txBody>
      </p:sp>
      <p:grpSp>
        <p:nvGrpSpPr>
          <p:cNvPr id="88" name="组合 87"/>
          <p:cNvGrpSpPr/>
          <p:nvPr/>
        </p:nvGrpSpPr>
        <p:grpSpPr>
          <a:xfrm flipH="1">
            <a:off x="6981828" y="897255"/>
            <a:ext cx="1103471" cy="132969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342884">
                  <a:defRPr sz="3000">
                    <a:solidFill>
                      <a:srgbClr val="FFFFFF"/>
                    </a:solidFill>
                    <a:effectLst>
                      <a:outerShdw blurRad="38100" dist="12700" dir="5400000" rotWithShape="0">
                        <a:srgbClr val="000000">
                          <a:alpha val="50000"/>
                        </a:srgbClr>
                      </a:outerShdw>
                    </a:effectLst>
                  </a:defRPr>
                </a:pPr>
                <a:endParaRPr sz="2300" dirty="0">
                  <a:solidFill>
                    <a:srgbClr val="FFFFFF"/>
                  </a:solidFill>
                  <a:effectLst>
                    <a:outerShdw blurRad="38100" dist="12700" dir="5400000" rotWithShape="0">
                      <a:srgbClr val="000000">
                        <a:alpha val="50000"/>
                      </a:srgbClr>
                    </a:outerShdw>
                  </a:effectLst>
                  <a:latin typeface="微软雅黑" panose="020B0503020204020204" pitchFamily="34" charset="-122"/>
                  <a:sym typeface="Arial" panose="020B0604020202020204" pitchFamily="34" charset="0"/>
                </a:endParaRPr>
              </a:p>
            </p:txBody>
          </p:sp>
        </p:grpSp>
      </p:grpSp>
      <p:sp>
        <p:nvSpPr>
          <p:cNvPr id="179" name="Freeform 34"/>
          <p:cNvSpPr>
            <a:spLocks noEditPoints="1"/>
          </p:cNvSpPr>
          <p:nvPr/>
        </p:nvSpPr>
        <p:spPr bwMode="auto">
          <a:xfrm rot="20640000">
            <a:off x="1479711" y="1414464"/>
            <a:ext cx="1069181" cy="52292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68577" tIns="34289" rIns="68577" bIns="34289" numCol="1" anchor="t" anchorCtr="0" compatLnSpc="1"/>
          <a:lstStyle/>
          <a:p>
            <a:pPr defTabSz="685766"/>
            <a:endParaRPr lang="zh-CN" altLang="en-US" sz="1400">
              <a:solidFill>
                <a:srgbClr val="000000"/>
              </a:solidFill>
            </a:endParaRPr>
          </a:p>
        </p:txBody>
      </p:sp>
      <p:pic>
        <p:nvPicPr>
          <p:cNvPr id="34" name="图片 33"/>
          <p:cNvPicPr>
            <a:picLocks noChangeAspect="1"/>
          </p:cNvPicPr>
          <p:nvPr/>
        </p:nvPicPr>
        <p:blipFill>
          <a:blip r:embed="rId5"/>
          <a:stretch>
            <a:fillRect/>
          </a:stretch>
        </p:blipFill>
        <p:spPr>
          <a:xfrm>
            <a:off x="5811258" y="1248368"/>
            <a:ext cx="650231" cy="598133"/>
          </a:xfrm>
          <a:prstGeom prst="rect">
            <a:avLst/>
          </a:prstGeom>
        </p:spPr>
      </p:pic>
      <p:sp>
        <p:nvSpPr>
          <p:cNvPr id="18" name="文本框 34">
            <a:extLst>
              <a:ext uri="{FF2B5EF4-FFF2-40B4-BE49-F238E27FC236}">
                <a16:creationId xmlns="" xmlns:a16="http://schemas.microsoft.com/office/drawing/2014/main" id="{D053AFB6-669D-4FD0-A91F-62C12C8FB344}"/>
              </a:ext>
            </a:extLst>
          </p:cNvPr>
          <p:cNvSpPr txBox="1">
            <a:spLocks noChangeArrowheads="1"/>
          </p:cNvSpPr>
          <p:nvPr/>
        </p:nvSpPr>
        <p:spPr bwMode="auto">
          <a:xfrm>
            <a:off x="2014301" y="1910030"/>
            <a:ext cx="4825411" cy="156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83"/>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8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
        <p:nvSpPr>
          <p:cNvPr id="1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9029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by="(-#ppt_w*2)" calcmode="lin" valueType="num">
                                      <p:cBhvr rctx="PPT">
                                        <p:cTn id="29" dur="250" autoRev="1" fill="hold">
                                          <p:stCondLst>
                                            <p:cond delay="0"/>
                                          </p:stCondLst>
                                        </p:cTn>
                                        <p:tgtEl>
                                          <p:spTgt spid="18"/>
                                        </p:tgtEl>
                                        <p:attrNameLst>
                                          <p:attrName>ppt_w</p:attrName>
                                        </p:attrNameLst>
                                      </p:cBhvr>
                                    </p:anim>
                                    <p:anim by="(#ppt_w*0.50)" calcmode="lin" valueType="num">
                                      <p:cBhvr>
                                        <p:cTn id="30" dur="250" decel="50000" autoRev="1" fill="hold">
                                          <p:stCondLst>
                                            <p:cond delay="0"/>
                                          </p:stCondLst>
                                        </p:cTn>
                                        <p:tgtEl>
                                          <p:spTgt spid="18"/>
                                        </p:tgtEl>
                                        <p:attrNameLst>
                                          <p:attrName>ppt_x</p:attrName>
                                        </p:attrNameLst>
                                      </p:cBhvr>
                                    </p:anim>
                                    <p:anim from="(-#ppt_h/2)" to="(#ppt_y)" calcmode="lin" valueType="num">
                                      <p:cBhvr>
                                        <p:cTn id="31" dur="500" fill="hold">
                                          <p:stCondLst>
                                            <p:cond delay="0"/>
                                          </p:stCondLst>
                                        </p:cTn>
                                        <p:tgtEl>
                                          <p:spTgt spid="18"/>
                                        </p:tgtEl>
                                        <p:attrNameLst>
                                          <p:attrName>ppt_y</p:attrName>
                                        </p:attrNameLst>
                                      </p:cBhvr>
                                    </p:anim>
                                    <p:animRot by="21600000">
                                      <p:cBhvr>
                                        <p:cTn id="32" dur="5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2"/>
            <a:ext cx="9142932" cy="5142899"/>
          </a:xfrm>
          <a:prstGeom prst="rect">
            <a:avLst/>
          </a:prstGeom>
        </p:spPr>
      </p:pic>
      <p:pic>
        <p:nvPicPr>
          <p:cNvPr id="12" name="Picture 12" descr="Káº¿t quáº£ hÃ¬nh áº£nh cho win text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6885" y="213608"/>
            <a:ext cx="3345972" cy="3345972"/>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74" y="2483981"/>
            <a:ext cx="2500313" cy="214312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9572" y="2719873"/>
            <a:ext cx="2500313" cy="21431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691" y="2483981"/>
            <a:ext cx="2775519" cy="2379017"/>
          </a:xfrm>
          <a:prstGeom prst="rect">
            <a:avLst/>
          </a:prstGeom>
        </p:spPr>
      </p:pic>
      <p:sp>
        <p:nvSpPr>
          <p:cNvPr id="7" name="Right Arrow 6">
            <a:hlinkClick r:id="rId9" action="ppaction://hlinksldjump"/>
          </p:cNvPr>
          <p:cNvSpPr/>
          <p:nvPr/>
        </p:nvSpPr>
        <p:spPr>
          <a:xfrm>
            <a:off x="7606001" y="15585"/>
            <a:ext cx="1385599" cy="765624"/>
          </a:xfrm>
          <a:prstGeom prst="rightArrow">
            <a:avLst/>
          </a:prstGeom>
          <a:solidFill>
            <a:srgbClr val="09E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HỌC TIẾP</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709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4" t="2618" r="104" b="96"/>
          <a:stretch/>
        </p:blipFill>
        <p:spPr>
          <a:xfrm>
            <a:off x="0" y="2"/>
            <a:ext cx="9142932" cy="5142899"/>
          </a:xfrm>
          <a:prstGeom prst="rect">
            <a:avLst/>
          </a:prstGeom>
        </p:spPr>
      </p:pic>
      <p:sp>
        <p:nvSpPr>
          <p:cNvPr id="16" name="Rectangle 15"/>
          <p:cNvSpPr/>
          <p:nvPr/>
        </p:nvSpPr>
        <p:spPr>
          <a:xfrm>
            <a:off x="914400" y="209550"/>
            <a:ext cx="7875638" cy="10993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Vì </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biển đông người nhưng người đàn ông lại chú ý đến cậu bé?</a:t>
            </a:r>
          </a:p>
        </p:txBody>
      </p:sp>
      <p:sp>
        <p:nvSpPr>
          <p:cNvPr id="18" name="Rectangle 17"/>
          <p:cNvSpPr/>
          <p:nvPr/>
        </p:nvSpPr>
        <p:spPr>
          <a:xfrm>
            <a:off x="4852219" y="1773057"/>
            <a:ext cx="3512852" cy="1481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 cậu bé cứ liên tục cúi người nhặt thứ gì đó rồi thả xuống biển.</a:t>
            </a:r>
          </a:p>
        </p:txBody>
      </p:sp>
      <p:sp>
        <p:nvSpPr>
          <p:cNvPr id="20" name="Rectangle 19"/>
          <p:cNvSpPr/>
          <p:nvPr/>
        </p:nvSpPr>
        <p:spPr>
          <a:xfrm>
            <a:off x="767863" y="1810989"/>
            <a:ext cx="3512852" cy="1481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ì</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bố</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mẹ</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1925" y="28396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62721" y="278678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62400" y="1503303"/>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179227"/>
            <a:ext cx="990598" cy="9905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p:cNvSpPr txBox="1"/>
          <p:nvPr/>
        </p:nvSpPr>
        <p:spPr>
          <a:xfrm>
            <a:off x="-2420092" y="6562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51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4" t="2618" r="104" b="96"/>
          <a:stretch/>
        </p:blipFill>
        <p:spPr>
          <a:xfrm>
            <a:off x="0" y="2"/>
            <a:ext cx="9142932" cy="5142899"/>
          </a:xfrm>
          <a:prstGeom prst="rect">
            <a:avLst/>
          </a:prstGeom>
        </p:spPr>
      </p:pic>
      <p:sp>
        <p:nvSpPr>
          <p:cNvPr id="16" name="Rectangle 15"/>
          <p:cNvSpPr/>
          <p:nvPr/>
        </p:nvSpPr>
        <p:spPr>
          <a:xfrm>
            <a:off x="640915" y="176983"/>
            <a:ext cx="7875638" cy="10993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hi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 gần, ông thấy cậu bé đang làm gì? </a:t>
            </a:r>
          </a:p>
        </p:txBody>
      </p:sp>
      <p:sp>
        <p:nvSpPr>
          <p:cNvPr id="18" name="Rectangle 17"/>
          <p:cNvSpPr/>
          <p:nvPr/>
        </p:nvSpPr>
        <p:spPr>
          <a:xfrm>
            <a:off x="4724400" y="1887742"/>
            <a:ext cx="3512852" cy="18168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cậu bé đang nhặt những con sao biển bị thủy triều đánh dạt lên bờ và thả chúng trở về đại dương</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533400" y="1905030"/>
            <a:ext cx="3512852" cy="18168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xây</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lâu</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đài</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cát</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59584" y="341800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14203" y="324280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67200" y="1462338"/>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248151"/>
            <a:ext cx="921674" cy="92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47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4" t="2618" r="104" b="96"/>
          <a:stretch/>
        </p:blipFill>
        <p:spPr>
          <a:xfrm>
            <a:off x="0" y="2"/>
            <a:ext cx="9142932" cy="5142899"/>
          </a:xfrm>
          <a:prstGeom prst="rect">
            <a:avLst/>
          </a:prstGeom>
        </p:spPr>
      </p:pic>
      <p:sp>
        <p:nvSpPr>
          <p:cNvPr id="16" name="Rectangle 15"/>
          <p:cNvSpPr/>
          <p:nvPr/>
        </p:nvSpPr>
        <p:spPr>
          <a:xfrm>
            <a:off x="640915" y="176983"/>
            <a:ext cx="7875638" cy="7945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cậu bé làm như vậy?</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4867357" y="1479478"/>
            <a:ext cx="3639753" cy="153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bởi </a:t>
            </a:r>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 những con sao biển sắp chết vì thiếu nước, cậu bé muốn giúp chúng.</a:t>
            </a:r>
          </a:p>
        </p:txBody>
      </p:sp>
      <p:sp>
        <p:nvSpPr>
          <p:cNvPr id="20" name="Rectangle 19"/>
          <p:cNvSpPr/>
          <p:nvPr/>
        </p:nvSpPr>
        <p:spPr>
          <a:xfrm>
            <a:off x="666155" y="1539045"/>
            <a:ext cx="3639753" cy="153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bố</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mảo</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bảo</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vậy</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9531" y="259584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14203" y="254054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05908" y="1078408"/>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376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4" t="2618" r="104" b="96"/>
          <a:stretch/>
        </p:blipFill>
        <p:spPr>
          <a:xfrm>
            <a:off x="0" y="2"/>
            <a:ext cx="9142932" cy="5142899"/>
          </a:xfrm>
          <a:prstGeom prst="rect">
            <a:avLst/>
          </a:prstGeom>
        </p:spPr>
      </p:pic>
      <p:sp>
        <p:nvSpPr>
          <p:cNvPr id="16" name="Rectangle 15"/>
          <p:cNvSpPr/>
          <p:nvPr/>
        </p:nvSpPr>
        <p:spPr>
          <a:xfrm>
            <a:off x="654770" y="176983"/>
            <a:ext cx="7875638" cy="11755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v</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a:t>
            </a:r>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ữn</a:t>
            </a:r>
            <a:r>
              <a:rPr lang="en-US"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g </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ích</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709400" y="1583734"/>
            <a:ext cx="3512852" cy="16718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p:txBody>
      </p:sp>
      <p:sp>
        <p:nvSpPr>
          <p:cNvPr id="20" name="Rectangle 19"/>
          <p:cNvSpPr/>
          <p:nvPr/>
        </p:nvSpPr>
        <p:spPr>
          <a:xfrm>
            <a:off x="4999748" y="1581150"/>
            <a:ext cx="3512852" cy="16718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03025" y="29527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10000" y="28115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465826" y="1462338"/>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66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TotalTime>
  <Words>3344</Words>
  <Application>Microsoft Office PowerPoint</Application>
  <PresentationFormat>On-screen Show (16:9)</PresentationFormat>
  <Paragraphs>313</Paragraphs>
  <Slides>40</Slides>
  <Notes>40</Notes>
  <HiddenSlides>0</HiddenSlides>
  <MMClips>0</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Office Theme</vt:lpstr>
      <vt:lpstr>Office 主题</vt:lpstr>
      <vt:lpstr>1_Office Theme</vt:lpstr>
      <vt:lpstr>1_Office 主题</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37</cp:revision>
  <dcterms:created xsi:type="dcterms:W3CDTF">2021-11-28T12:38:50Z</dcterms:created>
  <dcterms:modified xsi:type="dcterms:W3CDTF">2021-12-04T17:08:20Z</dcterms:modified>
</cp:coreProperties>
</file>