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  <p:sldMasterId id="2147483689" r:id="rId3"/>
    <p:sldMasterId id="2147483702" r:id="rId4"/>
    <p:sldMasterId id="2147483714" r:id="rId5"/>
    <p:sldMasterId id="2147483727" r:id="rId6"/>
    <p:sldMasterId id="2147483738" r:id="rId7"/>
    <p:sldMasterId id="2147483750" r:id="rId8"/>
  </p:sldMasterIdLst>
  <p:notesMasterIdLst>
    <p:notesMasterId r:id="rId24"/>
  </p:notesMasterIdLst>
  <p:sldIdLst>
    <p:sldId id="257" r:id="rId9"/>
    <p:sldId id="258" r:id="rId10"/>
    <p:sldId id="264" r:id="rId11"/>
    <p:sldId id="259" r:id="rId12"/>
    <p:sldId id="260" r:id="rId13"/>
    <p:sldId id="265" r:id="rId14"/>
    <p:sldId id="266" r:id="rId15"/>
    <p:sldId id="268" r:id="rId16"/>
    <p:sldId id="269" r:id="rId17"/>
    <p:sldId id="270" r:id="rId18"/>
    <p:sldId id="271" r:id="rId19"/>
    <p:sldId id="273" r:id="rId20"/>
    <p:sldId id="275" r:id="rId21"/>
    <p:sldId id="262" r:id="rId22"/>
    <p:sldId id="263" r:id="rId23"/>
  </p:sldIdLst>
  <p:sldSz cx="9144000" cy="5143500" type="screen16x9"/>
  <p:notesSz cx="6858000" cy="9144000"/>
  <p:defaultTextStyle>
    <a:defPPr>
      <a:defRPr lang="en-US"/>
    </a:defPPr>
    <a:lvl1pPr marL="0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98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94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  <a:srgbClr val="00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28" autoAdjust="0"/>
  </p:normalViewPr>
  <p:slideViewPr>
    <p:cSldViewPr>
      <p:cViewPr>
        <p:scale>
          <a:sx n="90" d="100"/>
          <a:sy n="90" d="100"/>
        </p:scale>
        <p:origin x="-39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455C-244E-406E-87C1-C2092A02E5AD}" type="datetimeFigureOut">
              <a:rPr lang="en-US" smtClean="0"/>
              <a:t>29/11/2021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BC5D29-4360-4B3D-AA39-87B8A0A37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09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94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98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94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94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87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81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80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77" algn="l" defTabSz="91419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77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85EA-7EC0-4BCD-91CE-9C2CC10DA334}" type="slidenum">
              <a:rPr lang="en-US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30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5D29-4360-4B3D-AA39-87B8A0A37B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42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3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551EA5-3281-45F7-89F2-F9AB95CC79A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1885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5D29-4360-4B3D-AA39-87B8A0A37B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63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347A0E-515B-4516-9C8C-BD303CAC4CFC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54AE5-79EF-4ADB-B158-B471E62E83E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41122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424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5D29-4360-4B3D-AA39-87B8A0A37B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72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685EA-7EC0-4BCD-91CE-9C2CC10DA334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2307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5D29-4360-4B3D-AA39-87B8A0A37B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32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giảng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: </a:t>
            </a:r>
            <a:r>
              <a:rPr lang="en-US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baseline="0" dirty="0" smtClean="0"/>
              <a:t>LH: FB </a:t>
            </a:r>
            <a:r>
              <a:rPr lang="en-US" baseline="0" dirty="0" err="1" smtClean="0"/>
              <a:t>Vũ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Hồng</a:t>
            </a:r>
            <a:r>
              <a:rPr lang="en-US" baseline="0" dirty="0" smtClean="0"/>
              <a:t> | https://www.facebook.com/vuhong1972/ | hongvu7219@gmail.com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BC5D29-4360-4B3D-AA39-87B8A0A37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198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426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278" tIns="45639" rIns="91278" bIns="45639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278" tIns="45639" rIns="91278" bIns="45639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759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75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41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23633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39" rIns="91278" bIns="45639" rtlCol="0" anchor="ctr"/>
          <a:lstStyle/>
          <a:p>
            <a:pPr algn="ctr" defTabSz="912759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39" rIns="91278" bIns="45639" rtlCol="0" anchor="ctr"/>
          <a:lstStyle/>
          <a:p>
            <a:pPr algn="ctr" defTabSz="912759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393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67863" y="135603"/>
            <a:ext cx="7613603" cy="486000"/>
          </a:xfrm>
          <a:prstGeom prst="rect">
            <a:avLst/>
          </a:prstGeom>
        </p:spPr>
        <p:txBody>
          <a:bodyPr lIns="68519" tIns="34265" rIns="68519" bIns="34265"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863" y="1161351"/>
            <a:ext cx="7613603" cy="2408332"/>
          </a:xfrm>
          <a:prstGeom prst="rect">
            <a:avLst/>
          </a:prstGeom>
        </p:spPr>
        <p:txBody>
          <a:bodyPr lIns="68519" tIns="34265" rIns="68519" bIns="34265">
            <a:normAutofit/>
          </a:bodyPr>
          <a:lstStyle>
            <a:lvl1pPr marL="256940" indent="-25694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19" tIns="34265" rIns="68519" bIns="34265">
            <a:normAutofit/>
          </a:bodyPr>
          <a:lstStyle/>
          <a:p>
            <a:pPr defTabSz="684687"/>
            <a:fld id="{0D97D2F0-408F-4027-B3A3-DAD63533FFB2}" type="datetimeFigureOut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687"/>
              <a:t>2021/11/29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19" tIns="34265" rIns="68519" bIns="34265">
            <a:normAutofit/>
          </a:bodyPr>
          <a:lstStyle/>
          <a:p>
            <a:pPr defTabSz="684687"/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19" tIns="34265" rIns="68519" bIns="34265">
            <a:normAutofit/>
          </a:bodyPr>
          <a:lstStyle/>
          <a:p>
            <a:pPr defTabSz="684687"/>
            <a:fld id="{0F438409-8EB2-43AF-96DD-A6929DA16589}" type="slidenum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687"/>
              <a:t>‹#›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1052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19" tIns="34265" rIns="68519" bIns="34265"/>
          <a:lstStyle/>
          <a:p>
            <a:pPr defTabSz="684687"/>
            <a:fld id="{0D97D2F0-408F-4027-B3A3-DAD63533FFB2}" type="datetimeFigureOut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687"/>
              <a:t>2021/11/29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19" tIns="34265" rIns="68519" bIns="34265"/>
          <a:lstStyle/>
          <a:p>
            <a:pPr defTabSz="684687"/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19" tIns="34265" rIns="68519" bIns="34265"/>
          <a:lstStyle/>
          <a:p>
            <a:pPr defTabSz="684687"/>
            <a:fld id="{0F438409-8EB2-43AF-96DD-A6929DA16589}" type="slidenum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687"/>
              <a:t>‹#›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20291" y="309726"/>
            <a:ext cx="8428434" cy="4181321"/>
          </a:xfrm>
          <a:prstGeom prst="rect">
            <a:avLst/>
          </a:prstGeom>
        </p:spPr>
        <p:txBody>
          <a:bodyPr lIns="68519" tIns="34265" rIns="68519" bIns="34265"/>
          <a:lstStyle>
            <a:lvl1pPr marL="256940" indent="-256940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5205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05769"/>
          </a:xfrm>
          <a:prstGeom prst="rect">
            <a:avLst/>
          </a:prstGeom>
        </p:spPr>
        <p:txBody>
          <a:bodyPr lIns="68519" tIns="34265" rIns="68519" bIns="3426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lIns="68519" tIns="34265" rIns="68519" bIns="34265"/>
          <a:lstStyle/>
          <a:p>
            <a:pPr defTabSz="684687"/>
            <a:fld id="{0D97D2F0-408F-4027-B3A3-DAD63533FFB2}" type="datetimeFigureOut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687"/>
              <a:t>2021/11/29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lIns="68519" tIns="34265" rIns="68519" bIns="34265"/>
          <a:lstStyle/>
          <a:p>
            <a:pPr defTabSz="684687"/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lIns="68519" tIns="34265" rIns="68519" bIns="34265"/>
          <a:lstStyle/>
          <a:p>
            <a:pPr defTabSz="684687"/>
            <a:fld id="{0F438409-8EB2-43AF-96DD-A6929DA16589}" type="slidenum">
              <a:rPr lang="zh-CN" altLang="en-US" sz="1400" smtClean="0">
                <a:solidFill>
                  <a:srgbClr val="3F3F3F">
                    <a:tint val="75000"/>
                  </a:srgbClr>
                </a:solidFill>
              </a:rPr>
              <a:pPr defTabSz="684687"/>
              <a:t>‹#›</a:t>
            </a:fld>
            <a:endParaRPr lang="zh-CN" altLang="en-US" sz="1400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611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5068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9465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71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566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369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34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68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90" tIns="45695" rIns="91390" bIns="45695"/>
          <a:lstStyle/>
          <a:p>
            <a:pPr defTabSz="91387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877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90" tIns="45695" rIns="91390" bIns="45695"/>
          <a:lstStyle/>
          <a:p>
            <a:pPr defTabSz="9138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90" tIns="45695" rIns="91390" bIns="45695"/>
          <a:lstStyle/>
          <a:p>
            <a:pPr defTabSz="91387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8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7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0"/>
            <a:ext cx="3008313" cy="871538"/>
          </a:xfrm>
          <a:prstGeom prst="rect">
            <a:avLst/>
          </a:prstGeom>
        </p:spPr>
        <p:txBody>
          <a:bodyPr lIns="91390" tIns="45695" rIns="91390" bIns="4569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390" tIns="45695" rIns="91390" bIns="45695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390" tIns="45695" rIns="91390" bIns="45695"/>
          <a:lstStyle>
            <a:lvl1pPr marL="0" indent="0">
              <a:buNone/>
              <a:defRPr sz="1400"/>
            </a:lvl1pPr>
            <a:lvl2pPr marL="456932" indent="0">
              <a:buNone/>
              <a:defRPr sz="1200"/>
            </a:lvl2pPr>
            <a:lvl3pPr marL="913877" indent="0">
              <a:buNone/>
              <a:defRPr sz="1000"/>
            </a:lvl3pPr>
            <a:lvl4pPr marL="1370814" indent="0">
              <a:buNone/>
              <a:defRPr sz="900"/>
            </a:lvl4pPr>
            <a:lvl5pPr marL="1827755" indent="0">
              <a:buNone/>
              <a:defRPr sz="900"/>
            </a:lvl5pPr>
            <a:lvl6pPr marL="2284687" indent="0">
              <a:buNone/>
              <a:defRPr sz="900"/>
            </a:lvl6pPr>
            <a:lvl7pPr marL="2741621" indent="0">
              <a:buNone/>
              <a:defRPr sz="900"/>
            </a:lvl7pPr>
            <a:lvl8pPr marL="3198560" indent="0">
              <a:buNone/>
              <a:defRPr sz="900"/>
            </a:lvl8pPr>
            <a:lvl9pPr marL="3655496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90" tIns="45695" rIns="91390" bIns="45695"/>
          <a:lstStyle/>
          <a:p>
            <a:pPr defTabSz="91387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877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90" tIns="45695" rIns="91390" bIns="45695"/>
          <a:lstStyle/>
          <a:p>
            <a:pPr defTabSz="9138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90" tIns="45695" rIns="91390" bIns="45695"/>
          <a:lstStyle/>
          <a:p>
            <a:pPr defTabSz="91387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8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026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390" tIns="45695" rIns="91390" bIns="45695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3"/>
            <a:ext cx="5486400" cy="3086100"/>
          </a:xfrm>
          <a:prstGeom prst="rect">
            <a:avLst/>
          </a:prstGeom>
        </p:spPr>
        <p:txBody>
          <a:bodyPr lIns="91390" tIns="45695" rIns="91390" bIns="45695"/>
          <a:lstStyle>
            <a:lvl1pPr marL="0" indent="0">
              <a:buNone/>
              <a:defRPr sz="3200"/>
            </a:lvl1pPr>
            <a:lvl2pPr marL="456932" indent="0">
              <a:buNone/>
              <a:defRPr sz="2800"/>
            </a:lvl2pPr>
            <a:lvl3pPr marL="913877" indent="0">
              <a:buNone/>
              <a:defRPr sz="2400"/>
            </a:lvl3pPr>
            <a:lvl4pPr marL="1370814" indent="0">
              <a:buNone/>
              <a:defRPr sz="2000"/>
            </a:lvl4pPr>
            <a:lvl5pPr marL="1827755" indent="0">
              <a:buNone/>
              <a:defRPr sz="2000"/>
            </a:lvl5pPr>
            <a:lvl6pPr marL="2284687" indent="0">
              <a:buNone/>
              <a:defRPr sz="2000"/>
            </a:lvl6pPr>
            <a:lvl7pPr marL="2741621" indent="0">
              <a:buNone/>
              <a:defRPr sz="2000"/>
            </a:lvl7pPr>
            <a:lvl8pPr marL="3198560" indent="0">
              <a:buNone/>
              <a:defRPr sz="2000"/>
            </a:lvl8pPr>
            <a:lvl9pPr marL="3655496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  <a:prstGeom prst="rect">
            <a:avLst/>
          </a:prstGeom>
        </p:spPr>
        <p:txBody>
          <a:bodyPr lIns="91390" tIns="45695" rIns="91390" bIns="45695"/>
          <a:lstStyle>
            <a:lvl1pPr marL="0" indent="0">
              <a:buNone/>
              <a:defRPr sz="1400"/>
            </a:lvl1pPr>
            <a:lvl2pPr marL="456932" indent="0">
              <a:buNone/>
              <a:defRPr sz="1200"/>
            </a:lvl2pPr>
            <a:lvl3pPr marL="913877" indent="0">
              <a:buNone/>
              <a:defRPr sz="1000"/>
            </a:lvl3pPr>
            <a:lvl4pPr marL="1370814" indent="0">
              <a:buNone/>
              <a:defRPr sz="900"/>
            </a:lvl4pPr>
            <a:lvl5pPr marL="1827755" indent="0">
              <a:buNone/>
              <a:defRPr sz="900"/>
            </a:lvl5pPr>
            <a:lvl6pPr marL="2284687" indent="0">
              <a:buNone/>
              <a:defRPr sz="900"/>
            </a:lvl6pPr>
            <a:lvl7pPr marL="2741621" indent="0">
              <a:buNone/>
              <a:defRPr sz="900"/>
            </a:lvl7pPr>
            <a:lvl8pPr marL="3198560" indent="0">
              <a:buNone/>
              <a:defRPr sz="900"/>
            </a:lvl8pPr>
            <a:lvl9pPr marL="3655496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90" tIns="45695" rIns="91390" bIns="45695"/>
          <a:lstStyle/>
          <a:p>
            <a:pPr defTabSz="91387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877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90" tIns="45695" rIns="91390" bIns="45695"/>
          <a:lstStyle/>
          <a:p>
            <a:pPr defTabSz="9138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90" tIns="45695" rIns="91390" bIns="45695"/>
          <a:lstStyle/>
          <a:p>
            <a:pPr defTabSz="91387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8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567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390" tIns="45695" rIns="91390" bIns="45695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390" tIns="45695" rIns="91390" bIns="45695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90" tIns="45695" rIns="91390" bIns="45695"/>
          <a:lstStyle/>
          <a:p>
            <a:pPr defTabSz="913877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877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90" tIns="45695" rIns="91390" bIns="45695"/>
          <a:lstStyle/>
          <a:p>
            <a:pPr defTabSz="913877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90" tIns="45695" rIns="91390" bIns="45695"/>
          <a:lstStyle/>
          <a:p>
            <a:pPr defTabSz="913877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877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4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34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5" rIns="91390" bIns="45695" rtlCol="0" anchor="ctr"/>
          <a:lstStyle/>
          <a:p>
            <a:pPr algn="ctr" defTabSz="913877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5" rIns="91390" bIns="45695" rtlCol="0" anchor="ctr"/>
          <a:lstStyle/>
          <a:p>
            <a:pPr algn="ctr" defTabSz="913877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68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894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1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242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7978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1018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911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676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100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1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630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6"/>
            <a:ext cx="3008313" cy="871538"/>
          </a:xfrm>
          <a:prstGeom prst="rect">
            <a:avLst/>
          </a:prstGeom>
        </p:spPr>
        <p:txBody>
          <a:bodyPr lIns="91312" tIns="45656" rIns="91312" bIns="45656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  <a:prstGeom prst="rect">
            <a:avLst/>
          </a:prstGeom>
        </p:spPr>
        <p:txBody>
          <a:bodyPr lIns="91312" tIns="45656" rIns="91312" bIns="4565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312" tIns="45656" rIns="91312" bIns="45656"/>
          <a:lstStyle>
            <a:lvl1pPr marL="0" indent="0">
              <a:buNone/>
              <a:defRPr sz="1400"/>
            </a:lvl1pPr>
            <a:lvl2pPr marL="456545" indent="0">
              <a:buNone/>
              <a:defRPr sz="1200"/>
            </a:lvl2pPr>
            <a:lvl3pPr marL="913100" indent="0">
              <a:buNone/>
              <a:defRPr sz="1000"/>
            </a:lvl3pPr>
            <a:lvl4pPr marL="1369648" indent="0">
              <a:buNone/>
              <a:defRPr sz="900"/>
            </a:lvl4pPr>
            <a:lvl5pPr marL="1826201" indent="0">
              <a:buNone/>
              <a:defRPr sz="900"/>
            </a:lvl5pPr>
            <a:lvl6pPr marL="2282747" indent="0">
              <a:buNone/>
              <a:defRPr sz="900"/>
            </a:lvl6pPr>
            <a:lvl7pPr marL="2739290" indent="0">
              <a:buNone/>
              <a:defRPr sz="900"/>
            </a:lvl7pPr>
            <a:lvl8pPr marL="3195843" indent="0">
              <a:buNone/>
              <a:defRPr sz="900"/>
            </a:lvl8pPr>
            <a:lvl9pPr marL="365239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100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1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807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312" tIns="45656" rIns="91312" bIns="45656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  <a:prstGeom prst="rect">
            <a:avLst/>
          </a:prstGeom>
        </p:spPr>
        <p:txBody>
          <a:bodyPr lIns="91312" tIns="45656" rIns="91312" bIns="45656"/>
          <a:lstStyle>
            <a:lvl1pPr marL="0" indent="0">
              <a:buNone/>
              <a:defRPr sz="3200"/>
            </a:lvl1pPr>
            <a:lvl2pPr marL="456545" indent="0">
              <a:buNone/>
              <a:defRPr sz="2800"/>
            </a:lvl2pPr>
            <a:lvl3pPr marL="913100" indent="0">
              <a:buNone/>
              <a:defRPr sz="2400"/>
            </a:lvl3pPr>
            <a:lvl4pPr marL="1369648" indent="0">
              <a:buNone/>
              <a:defRPr sz="2000"/>
            </a:lvl4pPr>
            <a:lvl5pPr marL="1826201" indent="0">
              <a:buNone/>
              <a:defRPr sz="2000"/>
            </a:lvl5pPr>
            <a:lvl6pPr marL="2282747" indent="0">
              <a:buNone/>
              <a:defRPr sz="2000"/>
            </a:lvl6pPr>
            <a:lvl7pPr marL="2739290" indent="0">
              <a:buNone/>
              <a:defRPr sz="2000"/>
            </a:lvl7pPr>
            <a:lvl8pPr marL="3195843" indent="0">
              <a:buNone/>
              <a:defRPr sz="2000"/>
            </a:lvl8pPr>
            <a:lvl9pPr marL="3652395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1"/>
            <a:ext cx="5486400" cy="603647"/>
          </a:xfrm>
          <a:prstGeom prst="rect">
            <a:avLst/>
          </a:prstGeom>
        </p:spPr>
        <p:txBody>
          <a:bodyPr lIns="91312" tIns="45656" rIns="91312" bIns="45656"/>
          <a:lstStyle>
            <a:lvl1pPr marL="0" indent="0">
              <a:buNone/>
              <a:defRPr sz="1400"/>
            </a:lvl1pPr>
            <a:lvl2pPr marL="456545" indent="0">
              <a:buNone/>
              <a:defRPr sz="1200"/>
            </a:lvl2pPr>
            <a:lvl3pPr marL="913100" indent="0">
              <a:buNone/>
              <a:defRPr sz="1000"/>
            </a:lvl3pPr>
            <a:lvl4pPr marL="1369648" indent="0">
              <a:buNone/>
              <a:defRPr sz="900"/>
            </a:lvl4pPr>
            <a:lvl5pPr marL="1826201" indent="0">
              <a:buNone/>
              <a:defRPr sz="900"/>
            </a:lvl5pPr>
            <a:lvl6pPr marL="2282747" indent="0">
              <a:buNone/>
              <a:defRPr sz="900"/>
            </a:lvl6pPr>
            <a:lvl7pPr marL="2739290" indent="0">
              <a:buNone/>
              <a:defRPr sz="900"/>
            </a:lvl7pPr>
            <a:lvl8pPr marL="3195843" indent="0">
              <a:buNone/>
              <a:defRPr sz="900"/>
            </a:lvl8pPr>
            <a:lvl9pPr marL="3652395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100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1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34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312" tIns="45656" rIns="91312" bIns="4565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312" tIns="45656" rIns="91312" bIns="4565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3100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12" tIns="45656" rIns="91312" bIns="45656"/>
          <a:lstStyle/>
          <a:p>
            <a:pPr defTabSz="913100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31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250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8583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1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10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982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25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Freeform 7"/>
          <p:cNvSpPr/>
          <p:nvPr/>
        </p:nvSpPr>
        <p:spPr bwMode="auto">
          <a:xfrm>
            <a:off x="1347997" y="433813"/>
            <a:ext cx="6448010" cy="4204913"/>
          </a:xfrm>
          <a:custGeom>
            <a:avLst/>
            <a:gdLst>
              <a:gd name="T0" fmla="*/ 2520 w 2520"/>
              <a:gd name="T1" fmla="*/ 4937 h 5445"/>
              <a:gd name="T2" fmla="*/ 1260 w 2520"/>
              <a:gd name="T3" fmla="*/ 5445 h 5445"/>
              <a:gd name="T4" fmla="*/ 0 w 2520"/>
              <a:gd name="T5" fmla="*/ 4937 h 5445"/>
              <a:gd name="T6" fmla="*/ 0 w 2520"/>
              <a:gd name="T7" fmla="*/ 0 h 5445"/>
              <a:gd name="T8" fmla="*/ 2520 w 2520"/>
              <a:gd name="T9" fmla="*/ 0 h 5445"/>
              <a:gd name="T10" fmla="*/ 2520 w 2520"/>
              <a:gd name="T11" fmla="*/ 4937 h 5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23" tIns="34265" rIns="68523" bIns="34265" numCol="1" anchor="t" anchorCtr="0" compatLnSpc="1">
            <a:normAutofit/>
          </a:bodyPr>
          <a:lstStyle/>
          <a:p>
            <a:pPr defTabSz="685218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02078" y="2635075"/>
            <a:ext cx="5739848" cy="478350"/>
          </a:xfrm>
        </p:spPr>
        <p:txBody>
          <a:bodyPr anchor="ctr" anchorCtr="0">
            <a:normAutofit/>
          </a:bodyPr>
          <a:lstStyle>
            <a:lvl1pPr algn="ctr"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702078" y="3548469"/>
            <a:ext cx="5747750" cy="39489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6"/>
                </a:solidFill>
              </a:defRPr>
            </a:lvl1pPr>
            <a:lvl2pPr marL="342608" indent="0" algn="ctr">
              <a:buNone/>
              <a:defRPr sz="1500"/>
            </a:lvl2pPr>
            <a:lvl3pPr marL="685218" indent="0" algn="ctr">
              <a:buNone/>
              <a:defRPr sz="1400"/>
            </a:lvl3pPr>
            <a:lvl4pPr marL="1027827" indent="0" algn="ctr">
              <a:buNone/>
              <a:defRPr sz="1200"/>
            </a:lvl4pPr>
            <a:lvl5pPr marL="1370436" indent="0" algn="ctr">
              <a:buNone/>
              <a:defRPr sz="1200"/>
            </a:lvl5pPr>
            <a:lvl6pPr marL="1713047" indent="0" algn="ctr">
              <a:buNone/>
              <a:defRPr sz="1200"/>
            </a:lvl6pPr>
            <a:lvl7pPr marL="2055653" indent="0" algn="ctr">
              <a:buNone/>
              <a:defRPr sz="1200"/>
            </a:lvl7pPr>
            <a:lvl8pPr marL="2398260" indent="0" algn="ctr">
              <a:buNone/>
              <a:defRPr sz="1200"/>
            </a:lvl8pPr>
            <a:lvl9pPr marL="2740868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2021/11/29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650568" y="623752"/>
            <a:ext cx="1842868" cy="1699802"/>
            <a:chOff x="4321175" y="4949825"/>
            <a:chExt cx="3271838" cy="3017838"/>
          </a:xfrm>
        </p:grpSpPr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551363" y="4949825"/>
              <a:ext cx="2814638" cy="28162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auto">
            <a:xfrm>
              <a:off x="6505575" y="6804025"/>
              <a:ext cx="527050" cy="1270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auto">
            <a:xfrm>
              <a:off x="6461125" y="6807200"/>
              <a:ext cx="571500" cy="30480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" name="Freeform 14"/>
            <p:cNvSpPr>
              <a:spLocks noEditPoints="1"/>
            </p:cNvSpPr>
            <p:nvPr/>
          </p:nvSpPr>
          <p:spPr bwMode="auto">
            <a:xfrm>
              <a:off x="6115050" y="6300788"/>
              <a:ext cx="1066800" cy="379413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7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" name="Freeform 15"/>
            <p:cNvSpPr>
              <a:spLocks noEditPoints="1"/>
            </p:cNvSpPr>
            <p:nvPr/>
          </p:nvSpPr>
          <p:spPr bwMode="auto">
            <a:xfrm>
              <a:off x="6137275" y="6303963"/>
              <a:ext cx="1044575" cy="36830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" name="Freeform 16"/>
            <p:cNvSpPr/>
            <p:nvPr/>
          </p:nvSpPr>
          <p:spPr bwMode="auto">
            <a:xfrm>
              <a:off x="5937250" y="6635750"/>
              <a:ext cx="1233488" cy="32226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5922963" y="6191250"/>
              <a:ext cx="1462088" cy="376238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6753225" y="6924675"/>
              <a:ext cx="161925" cy="214313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6532563" y="6883400"/>
              <a:ext cx="333375" cy="45720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6008688" y="7175500"/>
              <a:ext cx="331788" cy="477838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5967413" y="7359650"/>
              <a:ext cx="161925" cy="22860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6065838" y="6804025"/>
              <a:ext cx="233363" cy="13970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6021388" y="6872288"/>
              <a:ext cx="492125" cy="27305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5975350" y="6935788"/>
              <a:ext cx="752475" cy="409575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auto">
            <a:xfrm>
              <a:off x="6145213" y="7183438"/>
              <a:ext cx="747713" cy="423863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auto">
            <a:xfrm>
              <a:off x="6354763" y="7370763"/>
              <a:ext cx="493713" cy="293688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auto">
            <a:xfrm>
              <a:off x="6569075" y="7562850"/>
              <a:ext cx="230188" cy="149225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2" name="Freeform 32"/>
            <p:cNvSpPr/>
            <p:nvPr/>
          </p:nvSpPr>
          <p:spPr bwMode="auto">
            <a:xfrm>
              <a:off x="6230938" y="6353175"/>
              <a:ext cx="169863" cy="32385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3" name="Freeform 33"/>
            <p:cNvSpPr/>
            <p:nvPr/>
          </p:nvSpPr>
          <p:spPr bwMode="auto">
            <a:xfrm>
              <a:off x="6175375" y="6402388"/>
              <a:ext cx="280988" cy="228600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4" name="Freeform 34"/>
            <p:cNvSpPr/>
            <p:nvPr/>
          </p:nvSpPr>
          <p:spPr bwMode="auto">
            <a:xfrm>
              <a:off x="6426200" y="6402388"/>
              <a:ext cx="166688" cy="319088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5" name="Freeform 35"/>
            <p:cNvSpPr/>
            <p:nvPr/>
          </p:nvSpPr>
          <p:spPr bwMode="auto">
            <a:xfrm>
              <a:off x="6365875" y="6446838"/>
              <a:ext cx="282575" cy="23018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6" name="Freeform 36"/>
            <p:cNvSpPr/>
            <p:nvPr/>
          </p:nvSpPr>
          <p:spPr bwMode="auto">
            <a:xfrm>
              <a:off x="6618288" y="6446838"/>
              <a:ext cx="165100" cy="323850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7" name="Freeform 37"/>
            <p:cNvSpPr/>
            <p:nvPr/>
          </p:nvSpPr>
          <p:spPr bwMode="auto">
            <a:xfrm>
              <a:off x="6557963" y="6492875"/>
              <a:ext cx="285750" cy="231775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8" name="Freeform 38"/>
            <p:cNvSpPr/>
            <p:nvPr/>
          </p:nvSpPr>
          <p:spPr bwMode="auto">
            <a:xfrm>
              <a:off x="6810375" y="6492875"/>
              <a:ext cx="169863" cy="32226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6753225" y="6537325"/>
              <a:ext cx="282575" cy="233363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0" name="Freeform 40"/>
            <p:cNvSpPr/>
            <p:nvPr/>
          </p:nvSpPr>
          <p:spPr bwMode="auto">
            <a:xfrm>
              <a:off x="5818188" y="5200650"/>
              <a:ext cx="1774825" cy="1325563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1" name="Freeform 41"/>
            <p:cNvSpPr/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2" name="Freeform 42"/>
            <p:cNvSpPr>
              <a:spLocks noEditPoints="1"/>
            </p:cNvSpPr>
            <p:nvPr/>
          </p:nvSpPr>
          <p:spPr bwMode="auto">
            <a:xfrm>
              <a:off x="4900613" y="6842125"/>
              <a:ext cx="398463" cy="134938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3" name="Freeform 43"/>
            <p:cNvSpPr>
              <a:spLocks noEditPoints="1"/>
            </p:cNvSpPr>
            <p:nvPr/>
          </p:nvSpPr>
          <p:spPr bwMode="auto">
            <a:xfrm>
              <a:off x="4900613" y="6848475"/>
              <a:ext cx="989013" cy="128588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4" name="Freeform 44"/>
            <p:cNvSpPr/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5" name="Freeform 45"/>
            <p:cNvSpPr/>
            <p:nvPr/>
          </p:nvSpPr>
          <p:spPr bwMode="auto">
            <a:xfrm>
              <a:off x="5757863" y="6281738"/>
              <a:ext cx="101600" cy="120650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6" name="Freeform 46"/>
            <p:cNvSpPr>
              <a:spLocks noEditPoints="1"/>
            </p:cNvSpPr>
            <p:nvPr/>
          </p:nvSpPr>
          <p:spPr bwMode="auto">
            <a:xfrm>
              <a:off x="4749800" y="6286500"/>
              <a:ext cx="1079500" cy="284163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7" name="Freeform 47"/>
            <p:cNvSpPr/>
            <p:nvPr/>
          </p:nvSpPr>
          <p:spPr bwMode="auto">
            <a:xfrm>
              <a:off x="4752975" y="6638925"/>
              <a:ext cx="1230313" cy="338138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8" name="Freeform 48"/>
            <p:cNvSpPr/>
            <p:nvPr/>
          </p:nvSpPr>
          <p:spPr bwMode="auto">
            <a:xfrm>
              <a:off x="4527550" y="6196013"/>
              <a:ext cx="1466850" cy="39370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49" name="Freeform 49"/>
            <p:cNvSpPr/>
            <p:nvPr/>
          </p:nvSpPr>
          <p:spPr bwMode="auto">
            <a:xfrm>
              <a:off x="5607050" y="6815138"/>
              <a:ext cx="233363" cy="134938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0" name="Freeform 50"/>
            <p:cNvSpPr/>
            <p:nvPr/>
          </p:nvSpPr>
          <p:spPr bwMode="auto">
            <a:xfrm>
              <a:off x="5392738" y="6886575"/>
              <a:ext cx="492125" cy="26670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1" name="Freeform 51"/>
            <p:cNvSpPr/>
            <p:nvPr/>
          </p:nvSpPr>
          <p:spPr bwMode="auto">
            <a:xfrm>
              <a:off x="5178425" y="6954838"/>
              <a:ext cx="755650" cy="396875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2" name="Freeform 52"/>
            <p:cNvSpPr/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3" name="Freeform 53"/>
            <p:cNvSpPr/>
            <p:nvPr/>
          </p:nvSpPr>
          <p:spPr bwMode="auto">
            <a:xfrm>
              <a:off x="5013325" y="7202488"/>
              <a:ext cx="758825" cy="41275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4" name="Freeform 54"/>
            <p:cNvSpPr/>
            <p:nvPr/>
          </p:nvSpPr>
          <p:spPr bwMode="auto">
            <a:xfrm>
              <a:off x="5065713" y="7389813"/>
              <a:ext cx="492125" cy="288925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5" name="Freeform 55"/>
            <p:cNvSpPr/>
            <p:nvPr/>
          </p:nvSpPr>
          <p:spPr bwMode="auto">
            <a:xfrm>
              <a:off x="5114925" y="7581900"/>
              <a:ext cx="233363" cy="146050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6" name="Freeform 56"/>
            <p:cNvSpPr/>
            <p:nvPr/>
          </p:nvSpPr>
          <p:spPr bwMode="auto">
            <a:xfrm>
              <a:off x="4991100" y="6943725"/>
              <a:ext cx="160338" cy="212725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7" name="Freeform 57"/>
            <p:cNvSpPr/>
            <p:nvPr/>
          </p:nvSpPr>
          <p:spPr bwMode="auto">
            <a:xfrm>
              <a:off x="5046663" y="6897688"/>
              <a:ext cx="323850" cy="461963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8" name="Freeform 58"/>
            <p:cNvSpPr/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59" name="Freeform 59"/>
            <p:cNvSpPr/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0" name="Freeform 60"/>
            <p:cNvSpPr/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1" name="Freeform 61"/>
            <p:cNvSpPr/>
            <p:nvPr/>
          </p:nvSpPr>
          <p:spPr bwMode="auto">
            <a:xfrm>
              <a:off x="5573713" y="7183438"/>
              <a:ext cx="327025" cy="481013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2" name="Freeform 62"/>
            <p:cNvSpPr/>
            <p:nvPr/>
          </p:nvSpPr>
          <p:spPr bwMode="auto">
            <a:xfrm>
              <a:off x="5783263" y="7367588"/>
              <a:ext cx="158750" cy="22860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3" name="Freeform 63"/>
            <p:cNvSpPr/>
            <p:nvPr/>
          </p:nvSpPr>
          <p:spPr bwMode="auto">
            <a:xfrm>
              <a:off x="4881563" y="6556375"/>
              <a:ext cx="285750" cy="22860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4" name="Freeform 64"/>
            <p:cNvSpPr/>
            <p:nvPr/>
          </p:nvSpPr>
          <p:spPr bwMode="auto">
            <a:xfrm>
              <a:off x="4945063" y="6507163"/>
              <a:ext cx="161925" cy="327025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5" name="Freeform 65"/>
            <p:cNvSpPr/>
            <p:nvPr/>
          </p:nvSpPr>
          <p:spPr bwMode="auto">
            <a:xfrm>
              <a:off x="5073650" y="6507163"/>
              <a:ext cx="288925" cy="22860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6" name="Freeform 66"/>
            <p:cNvSpPr/>
            <p:nvPr/>
          </p:nvSpPr>
          <p:spPr bwMode="auto">
            <a:xfrm>
              <a:off x="5137150" y="6457950"/>
              <a:ext cx="161925" cy="32385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7" name="Freeform 67"/>
            <p:cNvSpPr/>
            <p:nvPr/>
          </p:nvSpPr>
          <p:spPr bwMode="auto">
            <a:xfrm>
              <a:off x="5268913" y="6457950"/>
              <a:ext cx="285750" cy="225425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8" name="Freeform 68"/>
            <p:cNvSpPr/>
            <p:nvPr/>
          </p:nvSpPr>
          <p:spPr bwMode="auto">
            <a:xfrm>
              <a:off x="5329238" y="6410325"/>
              <a:ext cx="161925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69" name="Freeform 69"/>
            <p:cNvSpPr/>
            <p:nvPr/>
          </p:nvSpPr>
          <p:spPr bwMode="auto">
            <a:xfrm>
              <a:off x="5461000" y="6410325"/>
              <a:ext cx="285750" cy="225425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0" name="Freeform 70"/>
            <p:cNvSpPr/>
            <p:nvPr/>
          </p:nvSpPr>
          <p:spPr bwMode="auto">
            <a:xfrm>
              <a:off x="5521325" y="6361113"/>
              <a:ext cx="160338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1" name="Freeform 71"/>
            <p:cNvSpPr/>
            <p:nvPr/>
          </p:nvSpPr>
          <p:spPr bwMode="auto">
            <a:xfrm>
              <a:off x="4321175" y="5211763"/>
              <a:ext cx="1771650" cy="1341438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2" name="Freeform 72"/>
            <p:cNvSpPr/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>
              <a:off x="5895975" y="6919913"/>
              <a:ext cx="131763" cy="7938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4" name="Freeform 74"/>
            <p:cNvSpPr>
              <a:spLocks noEditPoints="1"/>
            </p:cNvSpPr>
            <p:nvPr/>
          </p:nvSpPr>
          <p:spPr bwMode="auto">
            <a:xfrm>
              <a:off x="6024563" y="6919913"/>
              <a:ext cx="428625" cy="7938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5" name="Freeform 75"/>
            <p:cNvSpPr/>
            <p:nvPr/>
          </p:nvSpPr>
          <p:spPr bwMode="auto">
            <a:xfrm>
              <a:off x="6354763" y="6924675"/>
              <a:ext cx="3810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6" name="Freeform 76"/>
            <p:cNvSpPr/>
            <p:nvPr/>
          </p:nvSpPr>
          <p:spPr bwMode="auto">
            <a:xfrm>
              <a:off x="6164263" y="6919913"/>
              <a:ext cx="36513" cy="7938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7" name="Freeform 77"/>
            <p:cNvSpPr/>
            <p:nvPr/>
          </p:nvSpPr>
          <p:spPr bwMode="auto">
            <a:xfrm>
              <a:off x="6065838" y="6919913"/>
              <a:ext cx="57150" cy="7938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8" name="Freeform 78"/>
            <p:cNvSpPr/>
            <p:nvPr/>
          </p:nvSpPr>
          <p:spPr bwMode="auto">
            <a:xfrm>
              <a:off x="6392863" y="6924675"/>
              <a:ext cx="60325" cy="3175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79" name="Freeform 79"/>
            <p:cNvSpPr>
              <a:spLocks noEditPoints="1"/>
            </p:cNvSpPr>
            <p:nvPr/>
          </p:nvSpPr>
          <p:spPr bwMode="auto">
            <a:xfrm>
              <a:off x="5521325" y="6919913"/>
              <a:ext cx="374650" cy="7938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0" name="Freeform 80"/>
            <p:cNvSpPr/>
            <p:nvPr/>
          </p:nvSpPr>
          <p:spPr bwMode="auto">
            <a:xfrm>
              <a:off x="5761038" y="6919913"/>
              <a:ext cx="71438" cy="7938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1" name="Freeform 81"/>
            <p:cNvSpPr/>
            <p:nvPr/>
          </p:nvSpPr>
          <p:spPr bwMode="auto">
            <a:xfrm>
              <a:off x="5521325" y="6924675"/>
              <a:ext cx="36513" cy="3175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2" name="Freeform 82"/>
            <p:cNvSpPr/>
            <p:nvPr/>
          </p:nvSpPr>
          <p:spPr bwMode="auto">
            <a:xfrm>
              <a:off x="5711825" y="6919913"/>
              <a:ext cx="38100" cy="7938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3" name="Freeform 83"/>
            <p:cNvSpPr/>
            <p:nvPr/>
          </p:nvSpPr>
          <p:spPr bwMode="auto">
            <a:xfrm>
              <a:off x="5329238" y="69548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4" name="Freeform 84"/>
            <p:cNvSpPr/>
            <p:nvPr/>
          </p:nvSpPr>
          <p:spPr bwMode="auto">
            <a:xfrm>
              <a:off x="5332413" y="6927850"/>
              <a:ext cx="1120775" cy="206375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5" name="Freeform 85"/>
            <p:cNvSpPr/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6" name="Freeform 86"/>
            <p:cNvSpPr>
              <a:spLocks noEditPoints="1"/>
            </p:cNvSpPr>
            <p:nvPr/>
          </p:nvSpPr>
          <p:spPr bwMode="auto">
            <a:xfrm>
              <a:off x="6521450" y="6496050"/>
              <a:ext cx="25400" cy="112713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7" name="Freeform 87"/>
            <p:cNvSpPr/>
            <p:nvPr/>
          </p:nvSpPr>
          <p:spPr bwMode="auto">
            <a:xfrm>
              <a:off x="6543675" y="660082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8" name="Freeform 88"/>
            <p:cNvSpPr/>
            <p:nvPr/>
          </p:nvSpPr>
          <p:spPr bwMode="auto">
            <a:xfrm>
              <a:off x="6527800" y="6526213"/>
              <a:ext cx="15875" cy="33338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89" name="Freeform 89"/>
            <p:cNvSpPr/>
            <p:nvPr/>
          </p:nvSpPr>
          <p:spPr bwMode="auto">
            <a:xfrm>
              <a:off x="5276850" y="6435725"/>
              <a:ext cx="1266825" cy="173038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0" name="Freeform 90"/>
            <p:cNvSpPr/>
            <p:nvPr/>
          </p:nvSpPr>
          <p:spPr bwMode="auto">
            <a:xfrm>
              <a:off x="5260975" y="6848475"/>
              <a:ext cx="1260475" cy="109538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1" name="Freeform 91"/>
            <p:cNvSpPr/>
            <p:nvPr/>
          </p:nvSpPr>
          <p:spPr bwMode="auto">
            <a:xfrm>
              <a:off x="5133975" y="6361113"/>
              <a:ext cx="1514475" cy="109538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2" name="Freeform 92"/>
            <p:cNvSpPr/>
            <p:nvPr/>
          </p:nvSpPr>
          <p:spPr bwMode="auto">
            <a:xfrm>
              <a:off x="6145213" y="6980238"/>
              <a:ext cx="228600" cy="20320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3" name="Freeform 93"/>
            <p:cNvSpPr/>
            <p:nvPr/>
          </p:nvSpPr>
          <p:spPr bwMode="auto">
            <a:xfrm>
              <a:off x="5892800" y="6996113"/>
              <a:ext cx="477838" cy="42386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4" name="Freeform 94"/>
            <p:cNvSpPr/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5" name="Freeform 95"/>
            <p:cNvSpPr/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6" name="Freeform 96"/>
            <p:cNvSpPr/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7" name="Freeform 97"/>
            <p:cNvSpPr/>
            <p:nvPr/>
          </p:nvSpPr>
          <p:spPr bwMode="auto">
            <a:xfrm>
              <a:off x="5392738" y="7458075"/>
              <a:ext cx="477838" cy="449263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8" name="Freeform 98"/>
            <p:cNvSpPr/>
            <p:nvPr/>
          </p:nvSpPr>
          <p:spPr bwMode="auto">
            <a:xfrm>
              <a:off x="5395913" y="7670800"/>
              <a:ext cx="227013" cy="225425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9" name="Freeform 99"/>
            <p:cNvSpPr/>
            <p:nvPr/>
          </p:nvSpPr>
          <p:spPr bwMode="auto">
            <a:xfrm>
              <a:off x="5384800" y="6980238"/>
              <a:ext cx="230188" cy="20320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0" name="Freeform 100"/>
            <p:cNvSpPr/>
            <p:nvPr/>
          </p:nvSpPr>
          <p:spPr bwMode="auto">
            <a:xfrm>
              <a:off x="5389563" y="6996113"/>
              <a:ext cx="476250" cy="42386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1" name="Freeform 101"/>
            <p:cNvSpPr/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2" name="Freeform 102"/>
            <p:cNvSpPr/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3" name="Freeform 103"/>
            <p:cNvSpPr/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4" name="Freeform 104"/>
            <p:cNvSpPr/>
            <p:nvPr/>
          </p:nvSpPr>
          <p:spPr bwMode="auto">
            <a:xfrm>
              <a:off x="5889625" y="7458075"/>
              <a:ext cx="476250" cy="449263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5" name="Freeform 105"/>
            <p:cNvSpPr/>
            <p:nvPr/>
          </p:nvSpPr>
          <p:spPr bwMode="auto">
            <a:xfrm>
              <a:off x="6137275" y="7670800"/>
              <a:ext cx="225425" cy="225425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6" name="Freeform 106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7" name="Freeform 107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8" name="Freeform 108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09" name="Freeform 109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0" name="Freeform 110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1" name="Freeform 111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2" name="Freeform 112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3" name="Freeform 113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4" name="Freeform 114"/>
            <p:cNvSpPr/>
            <p:nvPr/>
          </p:nvSpPr>
          <p:spPr bwMode="auto">
            <a:xfrm>
              <a:off x="4884738" y="5148263"/>
              <a:ext cx="2016125" cy="1220788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115" name="Freeform 7"/>
          <p:cNvSpPr>
            <a:spLocks noEditPoints="1"/>
          </p:cNvSpPr>
          <p:nvPr/>
        </p:nvSpPr>
        <p:spPr bwMode="auto">
          <a:xfrm>
            <a:off x="2968637" y="2235451"/>
            <a:ext cx="3206747" cy="1277606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23" tIns="34265" rIns="68523" bIns="34265" numCol="1" anchor="t" anchorCtr="0" compatLnSpc="1">
            <a:normAutofit/>
          </a:bodyPr>
          <a:lstStyle/>
          <a:p>
            <a:pPr defTabSz="685218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6" name="五角星 115"/>
          <p:cNvSpPr/>
          <p:nvPr/>
        </p:nvSpPr>
        <p:spPr>
          <a:xfrm>
            <a:off x="1411742" y="2741056"/>
            <a:ext cx="274991" cy="27499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7" name="五角星 116"/>
          <p:cNvSpPr/>
          <p:nvPr/>
        </p:nvSpPr>
        <p:spPr>
          <a:xfrm>
            <a:off x="7449836" y="2741056"/>
            <a:ext cx="274991" cy="274991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47055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67860" y="135603"/>
            <a:ext cx="7613603" cy="48600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7860" y="1161351"/>
            <a:ext cx="7613603" cy="2408332"/>
          </a:xfrm>
        </p:spPr>
        <p:txBody>
          <a:bodyPr>
            <a:normAutofit/>
          </a:bodyPr>
          <a:lstStyle>
            <a:lvl1pPr marL="256958" indent="-256958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2021/11/29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570392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0" name="五角星 9"/>
          <p:cNvSpPr/>
          <p:nvPr/>
        </p:nvSpPr>
        <p:spPr>
          <a:xfrm>
            <a:off x="8381453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1" name="五角星 10"/>
          <p:cNvSpPr/>
          <p:nvPr/>
        </p:nvSpPr>
        <p:spPr>
          <a:xfrm>
            <a:off x="684692" y="394174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12" name="五角星 11"/>
          <p:cNvSpPr/>
          <p:nvPr/>
        </p:nvSpPr>
        <p:spPr>
          <a:xfrm>
            <a:off x="8495753" y="394174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7430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187000" y="2791800"/>
            <a:ext cx="4770900" cy="577799"/>
          </a:xfrm>
        </p:spPr>
        <p:txBody>
          <a:bodyPr anchor="ctr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885020"/>
            <a:ext cx="7886700" cy="38665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2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782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43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0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56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8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08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2021/11/29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grpSp>
        <p:nvGrpSpPr>
          <p:cNvPr id="119" name="组合 118"/>
          <p:cNvGrpSpPr/>
          <p:nvPr/>
        </p:nvGrpSpPr>
        <p:grpSpPr>
          <a:xfrm>
            <a:off x="3650568" y="830044"/>
            <a:ext cx="1842868" cy="1699802"/>
            <a:chOff x="4321175" y="4949825"/>
            <a:chExt cx="3271838" cy="3017838"/>
          </a:xfrm>
        </p:grpSpPr>
        <p:sp>
          <p:nvSpPr>
            <p:cNvPr id="120" name="Oval 9"/>
            <p:cNvSpPr>
              <a:spLocks noChangeArrowheads="1"/>
            </p:cNvSpPr>
            <p:nvPr/>
          </p:nvSpPr>
          <p:spPr bwMode="auto">
            <a:xfrm>
              <a:off x="4551363" y="4949825"/>
              <a:ext cx="2814638" cy="2816225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1" name="Freeform 10"/>
            <p:cNvSpPr/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2" name="Freeform 11"/>
            <p:cNvSpPr/>
            <p:nvPr/>
          </p:nvSpPr>
          <p:spPr bwMode="auto">
            <a:xfrm>
              <a:off x="6505575" y="6804025"/>
              <a:ext cx="527050" cy="1270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3" name="Freeform 12"/>
            <p:cNvSpPr/>
            <p:nvPr/>
          </p:nvSpPr>
          <p:spPr bwMode="auto">
            <a:xfrm>
              <a:off x="6461125" y="6807200"/>
              <a:ext cx="571500" cy="30480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4" name="Freeform 13"/>
            <p:cNvSpPr/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5" name="Freeform 14"/>
            <p:cNvSpPr>
              <a:spLocks noEditPoints="1"/>
            </p:cNvSpPr>
            <p:nvPr/>
          </p:nvSpPr>
          <p:spPr bwMode="auto">
            <a:xfrm>
              <a:off x="6115050" y="6300788"/>
              <a:ext cx="1066800" cy="379413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6" name="Freeform 15"/>
            <p:cNvSpPr>
              <a:spLocks noEditPoints="1"/>
            </p:cNvSpPr>
            <p:nvPr/>
          </p:nvSpPr>
          <p:spPr bwMode="auto">
            <a:xfrm>
              <a:off x="6137275" y="6303963"/>
              <a:ext cx="1044575" cy="36830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7" name="Freeform 16"/>
            <p:cNvSpPr/>
            <p:nvPr/>
          </p:nvSpPr>
          <p:spPr bwMode="auto">
            <a:xfrm>
              <a:off x="5937250" y="6635750"/>
              <a:ext cx="1233488" cy="32226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8" name="Freeform 17"/>
            <p:cNvSpPr/>
            <p:nvPr/>
          </p:nvSpPr>
          <p:spPr bwMode="auto">
            <a:xfrm>
              <a:off x="5922963" y="6191250"/>
              <a:ext cx="1462088" cy="376238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9" name="Freeform 18"/>
            <p:cNvSpPr/>
            <p:nvPr/>
          </p:nvSpPr>
          <p:spPr bwMode="auto">
            <a:xfrm>
              <a:off x="6753225" y="6924675"/>
              <a:ext cx="161925" cy="214313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0" name="Freeform 19"/>
            <p:cNvSpPr/>
            <p:nvPr/>
          </p:nvSpPr>
          <p:spPr bwMode="auto">
            <a:xfrm>
              <a:off x="6532563" y="6883400"/>
              <a:ext cx="333375" cy="45720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7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1" name="Freeform 20"/>
            <p:cNvSpPr/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2" name="Freeform 21"/>
            <p:cNvSpPr/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3" name="Freeform 22"/>
            <p:cNvSpPr/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4" name="Freeform 23"/>
            <p:cNvSpPr/>
            <p:nvPr/>
          </p:nvSpPr>
          <p:spPr bwMode="auto">
            <a:xfrm>
              <a:off x="6008688" y="7175500"/>
              <a:ext cx="331788" cy="477838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5" name="Freeform 24"/>
            <p:cNvSpPr/>
            <p:nvPr/>
          </p:nvSpPr>
          <p:spPr bwMode="auto">
            <a:xfrm>
              <a:off x="5967413" y="7359650"/>
              <a:ext cx="161925" cy="22860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6" name="Freeform 25"/>
            <p:cNvSpPr/>
            <p:nvPr/>
          </p:nvSpPr>
          <p:spPr bwMode="auto">
            <a:xfrm>
              <a:off x="6065838" y="6804025"/>
              <a:ext cx="233363" cy="13970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7" name="Freeform 26"/>
            <p:cNvSpPr/>
            <p:nvPr/>
          </p:nvSpPr>
          <p:spPr bwMode="auto">
            <a:xfrm>
              <a:off x="6021388" y="6872288"/>
              <a:ext cx="492125" cy="27305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8" name="Freeform 27"/>
            <p:cNvSpPr/>
            <p:nvPr/>
          </p:nvSpPr>
          <p:spPr bwMode="auto">
            <a:xfrm>
              <a:off x="5975350" y="6935788"/>
              <a:ext cx="752475" cy="409575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9" name="Freeform 28"/>
            <p:cNvSpPr/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0" name="Freeform 29"/>
            <p:cNvSpPr/>
            <p:nvPr/>
          </p:nvSpPr>
          <p:spPr bwMode="auto">
            <a:xfrm>
              <a:off x="6145213" y="7183438"/>
              <a:ext cx="747713" cy="423863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1" name="Freeform 30"/>
            <p:cNvSpPr/>
            <p:nvPr/>
          </p:nvSpPr>
          <p:spPr bwMode="auto">
            <a:xfrm>
              <a:off x="6354763" y="7370763"/>
              <a:ext cx="493713" cy="293688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2" name="Freeform 31"/>
            <p:cNvSpPr/>
            <p:nvPr/>
          </p:nvSpPr>
          <p:spPr bwMode="auto">
            <a:xfrm>
              <a:off x="6569075" y="7562850"/>
              <a:ext cx="230188" cy="149225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3" name="Freeform 32"/>
            <p:cNvSpPr/>
            <p:nvPr/>
          </p:nvSpPr>
          <p:spPr bwMode="auto">
            <a:xfrm>
              <a:off x="6230938" y="6353175"/>
              <a:ext cx="169863" cy="32385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4" name="Freeform 33"/>
            <p:cNvSpPr/>
            <p:nvPr/>
          </p:nvSpPr>
          <p:spPr bwMode="auto">
            <a:xfrm>
              <a:off x="6175375" y="6402388"/>
              <a:ext cx="280988" cy="228600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5" name="Freeform 34"/>
            <p:cNvSpPr/>
            <p:nvPr/>
          </p:nvSpPr>
          <p:spPr bwMode="auto">
            <a:xfrm>
              <a:off x="6426200" y="6402388"/>
              <a:ext cx="166688" cy="319088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6" name="Freeform 35"/>
            <p:cNvSpPr/>
            <p:nvPr/>
          </p:nvSpPr>
          <p:spPr bwMode="auto">
            <a:xfrm>
              <a:off x="6365875" y="6446838"/>
              <a:ext cx="282575" cy="23018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7" name="Freeform 36"/>
            <p:cNvSpPr/>
            <p:nvPr/>
          </p:nvSpPr>
          <p:spPr bwMode="auto">
            <a:xfrm>
              <a:off x="6618288" y="6446838"/>
              <a:ext cx="165100" cy="323850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8" name="Freeform 37"/>
            <p:cNvSpPr/>
            <p:nvPr/>
          </p:nvSpPr>
          <p:spPr bwMode="auto">
            <a:xfrm>
              <a:off x="6557963" y="6492875"/>
              <a:ext cx="285750" cy="231775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9" name="Freeform 38"/>
            <p:cNvSpPr/>
            <p:nvPr/>
          </p:nvSpPr>
          <p:spPr bwMode="auto">
            <a:xfrm>
              <a:off x="6810375" y="6492875"/>
              <a:ext cx="169863" cy="32226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0" name="Freeform 39"/>
            <p:cNvSpPr/>
            <p:nvPr/>
          </p:nvSpPr>
          <p:spPr bwMode="auto">
            <a:xfrm>
              <a:off x="6753225" y="6537325"/>
              <a:ext cx="282575" cy="233363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1" name="Freeform 40"/>
            <p:cNvSpPr/>
            <p:nvPr/>
          </p:nvSpPr>
          <p:spPr bwMode="auto">
            <a:xfrm>
              <a:off x="5818188" y="5200650"/>
              <a:ext cx="1774825" cy="1325563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2" name="Freeform 41"/>
            <p:cNvSpPr/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3" name="Freeform 42"/>
            <p:cNvSpPr>
              <a:spLocks noEditPoints="1"/>
            </p:cNvSpPr>
            <p:nvPr/>
          </p:nvSpPr>
          <p:spPr bwMode="auto">
            <a:xfrm>
              <a:off x="4900613" y="6842125"/>
              <a:ext cx="398463" cy="134938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4" name="Freeform 43"/>
            <p:cNvSpPr>
              <a:spLocks noEditPoints="1"/>
            </p:cNvSpPr>
            <p:nvPr/>
          </p:nvSpPr>
          <p:spPr bwMode="auto">
            <a:xfrm>
              <a:off x="4900613" y="6848475"/>
              <a:ext cx="989013" cy="128588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5" name="Freeform 44"/>
            <p:cNvSpPr/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6" name="Freeform 45"/>
            <p:cNvSpPr/>
            <p:nvPr/>
          </p:nvSpPr>
          <p:spPr bwMode="auto">
            <a:xfrm>
              <a:off x="5757863" y="6281738"/>
              <a:ext cx="101600" cy="120650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7" name="Freeform 46"/>
            <p:cNvSpPr>
              <a:spLocks noEditPoints="1"/>
            </p:cNvSpPr>
            <p:nvPr/>
          </p:nvSpPr>
          <p:spPr bwMode="auto">
            <a:xfrm>
              <a:off x="4749800" y="6286500"/>
              <a:ext cx="1079500" cy="284163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8" name="Freeform 47"/>
            <p:cNvSpPr/>
            <p:nvPr/>
          </p:nvSpPr>
          <p:spPr bwMode="auto">
            <a:xfrm>
              <a:off x="4752975" y="6638925"/>
              <a:ext cx="1230313" cy="338138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9" name="Freeform 48"/>
            <p:cNvSpPr/>
            <p:nvPr/>
          </p:nvSpPr>
          <p:spPr bwMode="auto">
            <a:xfrm>
              <a:off x="4527550" y="6196013"/>
              <a:ext cx="1466850" cy="39370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0" name="Freeform 49"/>
            <p:cNvSpPr/>
            <p:nvPr/>
          </p:nvSpPr>
          <p:spPr bwMode="auto">
            <a:xfrm>
              <a:off x="5607050" y="6815138"/>
              <a:ext cx="233363" cy="134938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1" name="Freeform 50"/>
            <p:cNvSpPr/>
            <p:nvPr/>
          </p:nvSpPr>
          <p:spPr bwMode="auto">
            <a:xfrm>
              <a:off x="5392738" y="6886575"/>
              <a:ext cx="492125" cy="26670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2" name="Freeform 51"/>
            <p:cNvSpPr/>
            <p:nvPr/>
          </p:nvSpPr>
          <p:spPr bwMode="auto">
            <a:xfrm>
              <a:off x="5178425" y="6954838"/>
              <a:ext cx="755650" cy="396875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3" name="Freeform 52"/>
            <p:cNvSpPr/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4" name="Freeform 53"/>
            <p:cNvSpPr/>
            <p:nvPr/>
          </p:nvSpPr>
          <p:spPr bwMode="auto">
            <a:xfrm>
              <a:off x="5013325" y="7202488"/>
              <a:ext cx="758825" cy="41275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5" name="Freeform 54"/>
            <p:cNvSpPr/>
            <p:nvPr/>
          </p:nvSpPr>
          <p:spPr bwMode="auto">
            <a:xfrm>
              <a:off x="5065713" y="7389813"/>
              <a:ext cx="492125" cy="288925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6" name="Freeform 55"/>
            <p:cNvSpPr/>
            <p:nvPr/>
          </p:nvSpPr>
          <p:spPr bwMode="auto">
            <a:xfrm>
              <a:off x="5114925" y="7581900"/>
              <a:ext cx="233363" cy="146050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7" name="Freeform 56"/>
            <p:cNvSpPr/>
            <p:nvPr/>
          </p:nvSpPr>
          <p:spPr bwMode="auto">
            <a:xfrm>
              <a:off x="4991100" y="6943725"/>
              <a:ext cx="160338" cy="212725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8" name="Freeform 57"/>
            <p:cNvSpPr/>
            <p:nvPr/>
          </p:nvSpPr>
          <p:spPr bwMode="auto">
            <a:xfrm>
              <a:off x="5046663" y="6897688"/>
              <a:ext cx="323850" cy="461963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9" name="Freeform 58"/>
            <p:cNvSpPr/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0" name="Freeform 59"/>
            <p:cNvSpPr/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1" name="Freeform 60"/>
            <p:cNvSpPr/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2" name="Freeform 61"/>
            <p:cNvSpPr/>
            <p:nvPr/>
          </p:nvSpPr>
          <p:spPr bwMode="auto">
            <a:xfrm>
              <a:off x="5573713" y="7183438"/>
              <a:ext cx="327025" cy="481013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3" name="Freeform 62"/>
            <p:cNvSpPr/>
            <p:nvPr/>
          </p:nvSpPr>
          <p:spPr bwMode="auto">
            <a:xfrm>
              <a:off x="5783263" y="7367588"/>
              <a:ext cx="158750" cy="22860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4" name="Freeform 63"/>
            <p:cNvSpPr/>
            <p:nvPr/>
          </p:nvSpPr>
          <p:spPr bwMode="auto">
            <a:xfrm>
              <a:off x="4881563" y="6556375"/>
              <a:ext cx="285750" cy="22860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5" name="Freeform 64"/>
            <p:cNvSpPr/>
            <p:nvPr/>
          </p:nvSpPr>
          <p:spPr bwMode="auto">
            <a:xfrm>
              <a:off x="4945063" y="6507163"/>
              <a:ext cx="161925" cy="327025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6" name="Freeform 65"/>
            <p:cNvSpPr/>
            <p:nvPr/>
          </p:nvSpPr>
          <p:spPr bwMode="auto">
            <a:xfrm>
              <a:off x="5073650" y="6507163"/>
              <a:ext cx="288925" cy="22860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7" name="Freeform 66"/>
            <p:cNvSpPr/>
            <p:nvPr/>
          </p:nvSpPr>
          <p:spPr bwMode="auto">
            <a:xfrm>
              <a:off x="5137150" y="6457950"/>
              <a:ext cx="161925" cy="32385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8" name="Freeform 67"/>
            <p:cNvSpPr/>
            <p:nvPr/>
          </p:nvSpPr>
          <p:spPr bwMode="auto">
            <a:xfrm>
              <a:off x="5268913" y="6457950"/>
              <a:ext cx="285750" cy="225425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9" name="Freeform 68"/>
            <p:cNvSpPr/>
            <p:nvPr/>
          </p:nvSpPr>
          <p:spPr bwMode="auto">
            <a:xfrm>
              <a:off x="5329238" y="6410325"/>
              <a:ext cx="161925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0" name="Freeform 69"/>
            <p:cNvSpPr/>
            <p:nvPr/>
          </p:nvSpPr>
          <p:spPr bwMode="auto">
            <a:xfrm>
              <a:off x="5461000" y="6410325"/>
              <a:ext cx="285750" cy="225425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1" name="Freeform 70"/>
            <p:cNvSpPr/>
            <p:nvPr/>
          </p:nvSpPr>
          <p:spPr bwMode="auto">
            <a:xfrm>
              <a:off x="5521325" y="6361113"/>
              <a:ext cx="160338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2" name="Freeform 71"/>
            <p:cNvSpPr/>
            <p:nvPr/>
          </p:nvSpPr>
          <p:spPr bwMode="auto">
            <a:xfrm>
              <a:off x="4321175" y="5211763"/>
              <a:ext cx="1771650" cy="1341438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3" name="Freeform 72"/>
            <p:cNvSpPr/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4" name="Freeform 73"/>
            <p:cNvSpPr/>
            <p:nvPr/>
          </p:nvSpPr>
          <p:spPr bwMode="auto">
            <a:xfrm>
              <a:off x="5895975" y="6919913"/>
              <a:ext cx="131763" cy="7938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5" name="Freeform 74"/>
            <p:cNvSpPr>
              <a:spLocks noEditPoints="1"/>
            </p:cNvSpPr>
            <p:nvPr/>
          </p:nvSpPr>
          <p:spPr bwMode="auto">
            <a:xfrm>
              <a:off x="6024563" y="6919913"/>
              <a:ext cx="428625" cy="7938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6" name="Freeform 75"/>
            <p:cNvSpPr/>
            <p:nvPr/>
          </p:nvSpPr>
          <p:spPr bwMode="auto">
            <a:xfrm>
              <a:off x="6354763" y="6924675"/>
              <a:ext cx="3810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7" name="Freeform 76"/>
            <p:cNvSpPr/>
            <p:nvPr/>
          </p:nvSpPr>
          <p:spPr bwMode="auto">
            <a:xfrm>
              <a:off x="6164263" y="6919913"/>
              <a:ext cx="36513" cy="7938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8" name="Freeform 77"/>
            <p:cNvSpPr/>
            <p:nvPr/>
          </p:nvSpPr>
          <p:spPr bwMode="auto">
            <a:xfrm>
              <a:off x="6065838" y="6919913"/>
              <a:ext cx="57150" cy="7938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9" name="Freeform 78"/>
            <p:cNvSpPr/>
            <p:nvPr/>
          </p:nvSpPr>
          <p:spPr bwMode="auto">
            <a:xfrm>
              <a:off x="6392863" y="6924675"/>
              <a:ext cx="60325" cy="3175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0" name="Freeform 79"/>
            <p:cNvSpPr>
              <a:spLocks noEditPoints="1"/>
            </p:cNvSpPr>
            <p:nvPr/>
          </p:nvSpPr>
          <p:spPr bwMode="auto">
            <a:xfrm>
              <a:off x="5521325" y="6919913"/>
              <a:ext cx="374650" cy="7938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1" name="Freeform 80"/>
            <p:cNvSpPr/>
            <p:nvPr/>
          </p:nvSpPr>
          <p:spPr bwMode="auto">
            <a:xfrm>
              <a:off x="5761038" y="6919913"/>
              <a:ext cx="71438" cy="7938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2" name="Freeform 81"/>
            <p:cNvSpPr/>
            <p:nvPr/>
          </p:nvSpPr>
          <p:spPr bwMode="auto">
            <a:xfrm>
              <a:off x="5521325" y="6924675"/>
              <a:ext cx="36513" cy="3175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3" name="Freeform 82"/>
            <p:cNvSpPr/>
            <p:nvPr/>
          </p:nvSpPr>
          <p:spPr bwMode="auto">
            <a:xfrm>
              <a:off x="5711825" y="6919913"/>
              <a:ext cx="38100" cy="7938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4" name="Freeform 83"/>
            <p:cNvSpPr/>
            <p:nvPr/>
          </p:nvSpPr>
          <p:spPr bwMode="auto">
            <a:xfrm>
              <a:off x="5329238" y="69548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5" name="Freeform 84"/>
            <p:cNvSpPr/>
            <p:nvPr/>
          </p:nvSpPr>
          <p:spPr bwMode="auto">
            <a:xfrm>
              <a:off x="5332413" y="6927850"/>
              <a:ext cx="1120775" cy="206375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6" name="Freeform 85"/>
            <p:cNvSpPr/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7" name="Freeform 86"/>
            <p:cNvSpPr>
              <a:spLocks noEditPoints="1"/>
            </p:cNvSpPr>
            <p:nvPr/>
          </p:nvSpPr>
          <p:spPr bwMode="auto">
            <a:xfrm>
              <a:off x="6521450" y="6496050"/>
              <a:ext cx="25400" cy="112713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8" name="Freeform 87"/>
            <p:cNvSpPr/>
            <p:nvPr/>
          </p:nvSpPr>
          <p:spPr bwMode="auto">
            <a:xfrm>
              <a:off x="6543675" y="660082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9" name="Freeform 88"/>
            <p:cNvSpPr/>
            <p:nvPr/>
          </p:nvSpPr>
          <p:spPr bwMode="auto">
            <a:xfrm>
              <a:off x="6527800" y="6526213"/>
              <a:ext cx="15875" cy="33338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0" name="Freeform 89"/>
            <p:cNvSpPr/>
            <p:nvPr/>
          </p:nvSpPr>
          <p:spPr bwMode="auto">
            <a:xfrm>
              <a:off x="5276850" y="6435725"/>
              <a:ext cx="1266825" cy="173038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1" name="Freeform 90"/>
            <p:cNvSpPr/>
            <p:nvPr/>
          </p:nvSpPr>
          <p:spPr bwMode="auto">
            <a:xfrm>
              <a:off x="5260975" y="6848475"/>
              <a:ext cx="1260475" cy="109538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2" name="Freeform 91"/>
            <p:cNvSpPr/>
            <p:nvPr/>
          </p:nvSpPr>
          <p:spPr bwMode="auto">
            <a:xfrm>
              <a:off x="5133975" y="6361113"/>
              <a:ext cx="1514475" cy="109538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3" name="Freeform 92"/>
            <p:cNvSpPr/>
            <p:nvPr/>
          </p:nvSpPr>
          <p:spPr bwMode="auto">
            <a:xfrm>
              <a:off x="6145213" y="6980238"/>
              <a:ext cx="228600" cy="20320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4" name="Freeform 93"/>
            <p:cNvSpPr/>
            <p:nvPr/>
          </p:nvSpPr>
          <p:spPr bwMode="auto">
            <a:xfrm>
              <a:off x="5892800" y="6996113"/>
              <a:ext cx="477838" cy="42386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5" name="Freeform 94"/>
            <p:cNvSpPr/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6" name="Freeform 95"/>
            <p:cNvSpPr/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7" name="Freeform 96"/>
            <p:cNvSpPr/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8" name="Freeform 97"/>
            <p:cNvSpPr/>
            <p:nvPr/>
          </p:nvSpPr>
          <p:spPr bwMode="auto">
            <a:xfrm>
              <a:off x="5392738" y="7458075"/>
              <a:ext cx="477838" cy="449263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9" name="Freeform 98"/>
            <p:cNvSpPr/>
            <p:nvPr/>
          </p:nvSpPr>
          <p:spPr bwMode="auto">
            <a:xfrm>
              <a:off x="5395913" y="7670800"/>
              <a:ext cx="227013" cy="225425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0" name="Freeform 99"/>
            <p:cNvSpPr/>
            <p:nvPr/>
          </p:nvSpPr>
          <p:spPr bwMode="auto">
            <a:xfrm>
              <a:off x="5384800" y="6980238"/>
              <a:ext cx="230188" cy="20320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1" name="Freeform 100"/>
            <p:cNvSpPr/>
            <p:nvPr/>
          </p:nvSpPr>
          <p:spPr bwMode="auto">
            <a:xfrm>
              <a:off x="5389563" y="6996113"/>
              <a:ext cx="476250" cy="42386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2" name="Freeform 101"/>
            <p:cNvSpPr/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3" name="Freeform 102"/>
            <p:cNvSpPr/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4" name="Freeform 103"/>
            <p:cNvSpPr/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5" name="Freeform 104"/>
            <p:cNvSpPr/>
            <p:nvPr/>
          </p:nvSpPr>
          <p:spPr bwMode="auto">
            <a:xfrm>
              <a:off x="5889625" y="7458075"/>
              <a:ext cx="476250" cy="449263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6" name="Freeform 105"/>
            <p:cNvSpPr/>
            <p:nvPr/>
          </p:nvSpPr>
          <p:spPr bwMode="auto">
            <a:xfrm>
              <a:off x="6137275" y="7670800"/>
              <a:ext cx="225425" cy="225425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7" name="Freeform 106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8" name="Freeform 107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9" name="Freeform 108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0" name="Freeform 109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1" name="Freeform 110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2" name="Freeform 111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3" name="Freeform 112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4" name="Freeform 113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5" name="Freeform 114"/>
            <p:cNvSpPr/>
            <p:nvPr/>
          </p:nvSpPr>
          <p:spPr bwMode="auto">
            <a:xfrm>
              <a:off x="4884738" y="5148263"/>
              <a:ext cx="2016125" cy="1220788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226" name="Freeform 7"/>
          <p:cNvSpPr>
            <a:spLocks noEditPoints="1"/>
          </p:cNvSpPr>
          <p:nvPr/>
        </p:nvSpPr>
        <p:spPr bwMode="auto">
          <a:xfrm>
            <a:off x="2968637" y="2441743"/>
            <a:ext cx="3206747" cy="1277606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23" tIns="34265" rIns="68523" bIns="34265" numCol="1" anchor="t" anchorCtr="0" compatLnSpc="1">
            <a:normAutofit/>
          </a:bodyPr>
          <a:lstStyle/>
          <a:p>
            <a:pPr defTabSz="685218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27" name="五角星 226"/>
          <p:cNvSpPr/>
          <p:nvPr/>
        </p:nvSpPr>
        <p:spPr>
          <a:xfrm>
            <a:off x="1617537" y="2947344"/>
            <a:ext cx="274991" cy="27499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28" name="五角星 227"/>
          <p:cNvSpPr/>
          <p:nvPr/>
        </p:nvSpPr>
        <p:spPr>
          <a:xfrm>
            <a:off x="7251493" y="2947344"/>
            <a:ext cx="274991" cy="274991"/>
          </a:xfrm>
          <a:prstGeom prst="star5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857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66578" y="136819"/>
            <a:ext cx="7416146" cy="486000"/>
          </a:xfrm>
        </p:spPr>
        <p:txBody>
          <a:bodyPr>
            <a:normAutofit/>
          </a:bodyPr>
          <a:lstStyle>
            <a:lvl1pPr algn="ctr"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66578" y="1101862"/>
            <a:ext cx="7416146" cy="1394792"/>
          </a:xfrm>
        </p:spPr>
        <p:txBody>
          <a:bodyPr>
            <a:normAutofit/>
          </a:bodyPr>
          <a:lstStyle>
            <a:lvl1pPr marL="214133" indent="-214133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66578" y="2747953"/>
            <a:ext cx="7416146" cy="1394792"/>
          </a:xfrm>
        </p:spPr>
        <p:txBody>
          <a:bodyPr>
            <a:normAutofit/>
          </a:bodyPr>
          <a:lstStyle>
            <a:lvl1pPr marL="214133" indent="-214133" algn="l">
              <a:buFont typeface="Arial" panose="020B0604020202020204" pitchFamily="34" charset="0"/>
              <a:buChar char="•"/>
              <a:defRPr sz="1800"/>
            </a:lvl1pPr>
            <a:lvl2pPr marL="599565" indent="-256958" algn="l">
              <a:buFont typeface="Arial" panose="020B0604020202020204" pitchFamily="34" charset="0"/>
              <a:buChar char="•"/>
              <a:defRPr/>
            </a:lvl2pPr>
            <a:lvl3pPr marL="899348" indent="-214133" algn="l">
              <a:buFont typeface="Arial" panose="020B0604020202020204" pitchFamily="34" charset="0"/>
              <a:buChar char="•"/>
              <a:defRPr/>
            </a:lvl3pPr>
            <a:lvl4pPr marL="1241957" indent="-214133" algn="l">
              <a:buFont typeface="Arial" panose="020B0604020202020204" pitchFamily="34" charset="0"/>
              <a:buChar char="•"/>
              <a:defRPr/>
            </a:lvl4pPr>
            <a:lvl5pPr marL="1584569" indent="-214133" algn="l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2021/11/29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五角星 7"/>
          <p:cNvSpPr/>
          <p:nvPr/>
        </p:nvSpPr>
        <p:spPr>
          <a:xfrm>
            <a:off x="570392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8381453" y="279875"/>
            <a:ext cx="197457" cy="197457"/>
          </a:xfrm>
          <a:prstGeom prst="star5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23" tIns="34265" rIns="68523" bIns="34265" rtlCol="0" anchor="ctr">
            <a:normAutofit fontScale="25000" lnSpcReduction="20000"/>
          </a:bodyPr>
          <a:lstStyle/>
          <a:p>
            <a:pPr algn="ctr" defTabSz="685218"/>
            <a:endParaRPr lang="zh-CN" altLang="en-US" sz="1400" dirty="0">
              <a:solidFill>
                <a:prstClr val="white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763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100" y="272702"/>
            <a:ext cx="7886700" cy="604800"/>
          </a:xfrm>
        </p:spPr>
        <p:txBody>
          <a:bodyPr>
            <a:normAutofit/>
          </a:bodyPr>
          <a:lstStyle>
            <a:lvl1pPr>
              <a:defRPr b="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608" indent="0">
              <a:buNone/>
              <a:defRPr sz="1500" b="1"/>
            </a:lvl2pPr>
            <a:lvl3pPr marL="685218" indent="0">
              <a:buNone/>
              <a:defRPr sz="1400" b="1"/>
            </a:lvl3pPr>
            <a:lvl4pPr marL="1027827" indent="0">
              <a:buNone/>
              <a:defRPr sz="1200" b="1"/>
            </a:lvl4pPr>
            <a:lvl5pPr marL="1370436" indent="0">
              <a:buNone/>
              <a:defRPr sz="1200" b="1"/>
            </a:lvl5pPr>
            <a:lvl6pPr marL="1713047" indent="0">
              <a:buNone/>
              <a:defRPr sz="1200" b="1"/>
            </a:lvl6pPr>
            <a:lvl7pPr marL="2055653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68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>
            <a:normAutofit/>
          </a:bodyPr>
          <a:lstStyle>
            <a:lvl1pPr marL="256958" indent="-256958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342608" indent="0">
              <a:buNone/>
              <a:defRPr sz="1500" b="1"/>
            </a:lvl2pPr>
            <a:lvl3pPr marL="685218" indent="0">
              <a:buNone/>
              <a:defRPr sz="1400" b="1"/>
            </a:lvl3pPr>
            <a:lvl4pPr marL="1027827" indent="0">
              <a:buNone/>
              <a:defRPr sz="1200" b="1"/>
            </a:lvl4pPr>
            <a:lvl5pPr marL="1370436" indent="0">
              <a:buNone/>
              <a:defRPr sz="1200" b="1"/>
            </a:lvl5pPr>
            <a:lvl6pPr marL="1713047" indent="0">
              <a:buNone/>
              <a:defRPr sz="1200" b="1"/>
            </a:lvl6pPr>
            <a:lvl7pPr marL="2055653" indent="0">
              <a:buNone/>
              <a:defRPr sz="1200" b="1"/>
            </a:lvl7pPr>
            <a:lvl8pPr marL="2398260" indent="0">
              <a:buNone/>
              <a:defRPr sz="1200" b="1"/>
            </a:lvl8pPr>
            <a:lvl9pPr marL="2740868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>
            <a:normAutofit/>
          </a:bodyPr>
          <a:lstStyle>
            <a:lvl1pPr marL="256958" indent="-256958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2021/11/29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923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2021/11/29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reeform 7"/>
          <p:cNvSpPr/>
          <p:nvPr/>
        </p:nvSpPr>
        <p:spPr bwMode="auto">
          <a:xfrm>
            <a:off x="1347997" y="433813"/>
            <a:ext cx="6448010" cy="4204913"/>
          </a:xfrm>
          <a:custGeom>
            <a:avLst/>
            <a:gdLst>
              <a:gd name="T0" fmla="*/ 2520 w 2520"/>
              <a:gd name="T1" fmla="*/ 4937 h 5445"/>
              <a:gd name="T2" fmla="*/ 1260 w 2520"/>
              <a:gd name="T3" fmla="*/ 5445 h 5445"/>
              <a:gd name="T4" fmla="*/ 0 w 2520"/>
              <a:gd name="T5" fmla="*/ 4937 h 5445"/>
              <a:gd name="T6" fmla="*/ 0 w 2520"/>
              <a:gd name="T7" fmla="*/ 0 h 5445"/>
              <a:gd name="T8" fmla="*/ 2520 w 2520"/>
              <a:gd name="T9" fmla="*/ 0 h 5445"/>
              <a:gd name="T10" fmla="*/ 2520 w 2520"/>
              <a:gd name="T11" fmla="*/ 4937 h 5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20" h="5445">
                <a:moveTo>
                  <a:pt x="2520" y="4937"/>
                </a:moveTo>
                <a:lnTo>
                  <a:pt x="1260" y="5445"/>
                </a:lnTo>
                <a:lnTo>
                  <a:pt x="0" y="4937"/>
                </a:lnTo>
                <a:lnTo>
                  <a:pt x="0" y="0"/>
                </a:lnTo>
                <a:lnTo>
                  <a:pt x="2520" y="0"/>
                </a:lnTo>
                <a:lnTo>
                  <a:pt x="2520" y="493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68523" tIns="34265" rIns="68523" bIns="34265" numCol="1" anchor="t" anchorCtr="0" compatLnSpc="1">
            <a:normAutofit/>
          </a:bodyPr>
          <a:lstStyle/>
          <a:p>
            <a:pPr defTabSz="685218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01000" y="2643305"/>
            <a:ext cx="5740200" cy="477901"/>
          </a:xfrm>
        </p:spPr>
        <p:txBody>
          <a:bodyPr>
            <a:noAutofit/>
          </a:bodyPr>
          <a:lstStyle>
            <a:lvl1pPr algn="ctr">
              <a:defRPr sz="33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grpSp>
        <p:nvGrpSpPr>
          <p:cNvPr id="115" name="组合 114"/>
          <p:cNvGrpSpPr/>
          <p:nvPr/>
        </p:nvGrpSpPr>
        <p:grpSpPr>
          <a:xfrm>
            <a:off x="3650568" y="623752"/>
            <a:ext cx="1842868" cy="1699802"/>
            <a:chOff x="4321175" y="4949825"/>
            <a:chExt cx="3271838" cy="3017838"/>
          </a:xfrm>
        </p:grpSpPr>
        <p:sp>
          <p:nvSpPr>
            <p:cNvPr id="116" name="Oval 9"/>
            <p:cNvSpPr>
              <a:spLocks noChangeArrowheads="1"/>
            </p:cNvSpPr>
            <p:nvPr/>
          </p:nvSpPr>
          <p:spPr bwMode="auto">
            <a:xfrm>
              <a:off x="4551363" y="4949825"/>
              <a:ext cx="2814638" cy="2816225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7" name="Freeform 10"/>
            <p:cNvSpPr/>
            <p:nvPr/>
          </p:nvSpPr>
          <p:spPr bwMode="auto">
            <a:xfrm>
              <a:off x="5903913" y="6702425"/>
              <a:ext cx="1128713" cy="1074738"/>
            </a:xfrm>
            <a:custGeom>
              <a:avLst/>
              <a:gdLst>
                <a:gd name="T0" fmla="*/ 300 w 300"/>
                <a:gd name="T1" fmla="*/ 61 h 286"/>
                <a:gd name="T2" fmla="*/ 44 w 300"/>
                <a:gd name="T3" fmla="*/ 0 h 286"/>
                <a:gd name="T4" fmla="*/ 0 w 300"/>
                <a:gd name="T5" fmla="*/ 230 h 286"/>
                <a:gd name="T6" fmla="*/ 235 w 300"/>
                <a:gd name="T7" fmla="*/ 286 h 286"/>
                <a:gd name="T8" fmla="*/ 300 w 300"/>
                <a:gd name="T9" fmla="*/ 61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86">
                  <a:moveTo>
                    <a:pt x="300" y="61"/>
                  </a:moveTo>
                  <a:cubicBezTo>
                    <a:pt x="214" y="41"/>
                    <a:pt x="129" y="21"/>
                    <a:pt x="44" y="0"/>
                  </a:cubicBezTo>
                  <a:cubicBezTo>
                    <a:pt x="29" y="76"/>
                    <a:pt x="15" y="153"/>
                    <a:pt x="0" y="230"/>
                  </a:cubicBezTo>
                  <a:cubicBezTo>
                    <a:pt x="76" y="259"/>
                    <a:pt x="155" y="277"/>
                    <a:pt x="235" y="286"/>
                  </a:cubicBezTo>
                  <a:cubicBezTo>
                    <a:pt x="257" y="210"/>
                    <a:pt x="278" y="136"/>
                    <a:pt x="300" y="61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8" name="Freeform 11"/>
            <p:cNvSpPr/>
            <p:nvPr/>
          </p:nvSpPr>
          <p:spPr bwMode="auto">
            <a:xfrm>
              <a:off x="6505575" y="6804025"/>
              <a:ext cx="527050" cy="127000"/>
            </a:xfrm>
            <a:custGeom>
              <a:avLst/>
              <a:gdLst>
                <a:gd name="T0" fmla="*/ 1 w 140"/>
                <a:gd name="T1" fmla="*/ 0 h 34"/>
                <a:gd name="T2" fmla="*/ 0 w 140"/>
                <a:gd name="T3" fmla="*/ 1 h 34"/>
                <a:gd name="T4" fmla="*/ 140 w 140"/>
                <a:gd name="T5" fmla="*/ 34 h 34"/>
                <a:gd name="T6" fmla="*/ 140 w 140"/>
                <a:gd name="T7" fmla="*/ 34 h 34"/>
                <a:gd name="T8" fmla="*/ 1 w 140"/>
                <a:gd name="T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34">
                  <a:moveTo>
                    <a:pt x="1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47" y="12"/>
                    <a:pt x="93" y="23"/>
                    <a:pt x="140" y="34"/>
                  </a:cubicBezTo>
                  <a:cubicBezTo>
                    <a:pt x="140" y="34"/>
                    <a:pt x="140" y="34"/>
                    <a:pt x="140" y="34"/>
                  </a:cubicBezTo>
                  <a:cubicBezTo>
                    <a:pt x="140" y="34"/>
                    <a:pt x="68" y="15"/>
                    <a:pt x="1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19" name="Freeform 12"/>
            <p:cNvSpPr/>
            <p:nvPr/>
          </p:nvSpPr>
          <p:spPr bwMode="auto">
            <a:xfrm>
              <a:off x="6461125" y="6807200"/>
              <a:ext cx="571500" cy="304800"/>
            </a:xfrm>
            <a:custGeom>
              <a:avLst/>
              <a:gdLst>
                <a:gd name="T0" fmla="*/ 12 w 152"/>
                <a:gd name="T1" fmla="*/ 0 h 81"/>
                <a:gd name="T2" fmla="*/ 0 w 152"/>
                <a:gd name="T3" fmla="*/ 22 h 81"/>
                <a:gd name="T4" fmla="*/ 8 w 152"/>
                <a:gd name="T5" fmla="*/ 18 h 81"/>
                <a:gd name="T6" fmla="*/ 9 w 152"/>
                <a:gd name="T7" fmla="*/ 17 h 81"/>
                <a:gd name="T8" fmla="*/ 13 w 152"/>
                <a:gd name="T9" fmla="*/ 19 h 81"/>
                <a:gd name="T10" fmla="*/ 11 w 152"/>
                <a:gd name="T11" fmla="*/ 25 h 81"/>
                <a:gd name="T12" fmla="*/ 9 w 152"/>
                <a:gd name="T13" fmla="*/ 26 h 81"/>
                <a:gd name="T14" fmla="*/ 51 w 152"/>
                <a:gd name="T15" fmla="*/ 43 h 81"/>
                <a:gd name="T16" fmla="*/ 65 w 152"/>
                <a:gd name="T17" fmla="*/ 35 h 81"/>
                <a:gd name="T18" fmla="*/ 66 w 152"/>
                <a:gd name="T19" fmla="*/ 35 h 81"/>
                <a:gd name="T20" fmla="*/ 70 w 152"/>
                <a:gd name="T21" fmla="*/ 37 h 81"/>
                <a:gd name="T22" fmla="*/ 68 w 152"/>
                <a:gd name="T23" fmla="*/ 42 h 81"/>
                <a:gd name="T24" fmla="*/ 60 w 152"/>
                <a:gd name="T25" fmla="*/ 47 h 81"/>
                <a:gd name="T26" fmla="*/ 138 w 152"/>
                <a:gd name="T27" fmla="*/ 81 h 81"/>
                <a:gd name="T28" fmla="*/ 152 w 152"/>
                <a:gd name="T29" fmla="*/ 33 h 81"/>
                <a:gd name="T30" fmla="*/ 12 w 152"/>
                <a:gd name="T31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2" h="81">
                  <a:moveTo>
                    <a:pt x="12" y="0"/>
                  </a:moveTo>
                  <a:cubicBezTo>
                    <a:pt x="9" y="7"/>
                    <a:pt x="5" y="14"/>
                    <a:pt x="0" y="22"/>
                  </a:cubicBezTo>
                  <a:cubicBezTo>
                    <a:pt x="3" y="20"/>
                    <a:pt x="5" y="19"/>
                    <a:pt x="8" y="18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11" y="17"/>
                    <a:pt x="12" y="18"/>
                    <a:pt x="13" y="19"/>
                  </a:cubicBezTo>
                  <a:cubicBezTo>
                    <a:pt x="14" y="21"/>
                    <a:pt x="13" y="24"/>
                    <a:pt x="11" y="25"/>
                  </a:cubicBezTo>
                  <a:cubicBezTo>
                    <a:pt x="10" y="25"/>
                    <a:pt x="10" y="25"/>
                    <a:pt x="9" y="26"/>
                  </a:cubicBezTo>
                  <a:cubicBezTo>
                    <a:pt x="23" y="31"/>
                    <a:pt x="36" y="37"/>
                    <a:pt x="51" y="43"/>
                  </a:cubicBezTo>
                  <a:cubicBezTo>
                    <a:pt x="55" y="40"/>
                    <a:pt x="60" y="38"/>
                    <a:pt x="65" y="35"/>
                  </a:cubicBezTo>
                  <a:cubicBezTo>
                    <a:pt x="65" y="35"/>
                    <a:pt x="66" y="35"/>
                    <a:pt x="66" y="35"/>
                  </a:cubicBezTo>
                  <a:cubicBezTo>
                    <a:pt x="68" y="35"/>
                    <a:pt x="69" y="35"/>
                    <a:pt x="70" y="37"/>
                  </a:cubicBezTo>
                  <a:cubicBezTo>
                    <a:pt x="71" y="38"/>
                    <a:pt x="70" y="41"/>
                    <a:pt x="68" y="42"/>
                  </a:cubicBezTo>
                  <a:cubicBezTo>
                    <a:pt x="65" y="43"/>
                    <a:pt x="62" y="45"/>
                    <a:pt x="60" y="47"/>
                  </a:cubicBezTo>
                  <a:cubicBezTo>
                    <a:pt x="86" y="58"/>
                    <a:pt x="113" y="69"/>
                    <a:pt x="138" y="81"/>
                  </a:cubicBezTo>
                  <a:cubicBezTo>
                    <a:pt x="152" y="33"/>
                    <a:pt x="152" y="33"/>
                    <a:pt x="152" y="33"/>
                  </a:cubicBezTo>
                  <a:cubicBezTo>
                    <a:pt x="105" y="22"/>
                    <a:pt x="59" y="11"/>
                    <a:pt x="12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0" name="Freeform 13"/>
            <p:cNvSpPr/>
            <p:nvPr/>
          </p:nvSpPr>
          <p:spPr bwMode="auto">
            <a:xfrm>
              <a:off x="5997575" y="6240463"/>
              <a:ext cx="1225550" cy="649288"/>
            </a:xfrm>
            <a:custGeom>
              <a:avLst/>
              <a:gdLst>
                <a:gd name="T0" fmla="*/ 326 w 326"/>
                <a:gd name="T1" fmla="*/ 55 h 173"/>
                <a:gd name="T2" fmla="*/ 49 w 326"/>
                <a:gd name="T3" fmla="*/ 0 h 173"/>
                <a:gd name="T4" fmla="*/ 0 w 326"/>
                <a:gd name="T5" fmla="*/ 118 h 173"/>
                <a:gd name="T6" fmla="*/ 276 w 326"/>
                <a:gd name="T7" fmla="*/ 173 h 173"/>
                <a:gd name="T8" fmla="*/ 326 w 326"/>
                <a:gd name="T9" fmla="*/ 55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6" h="173">
                  <a:moveTo>
                    <a:pt x="326" y="55"/>
                  </a:moveTo>
                  <a:cubicBezTo>
                    <a:pt x="225" y="41"/>
                    <a:pt x="127" y="33"/>
                    <a:pt x="49" y="0"/>
                  </a:cubicBezTo>
                  <a:cubicBezTo>
                    <a:pt x="23" y="37"/>
                    <a:pt x="4" y="76"/>
                    <a:pt x="0" y="118"/>
                  </a:cubicBezTo>
                  <a:cubicBezTo>
                    <a:pt x="101" y="132"/>
                    <a:pt x="199" y="140"/>
                    <a:pt x="276" y="173"/>
                  </a:cubicBezTo>
                  <a:cubicBezTo>
                    <a:pt x="302" y="136"/>
                    <a:pt x="321" y="97"/>
                    <a:pt x="326" y="55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1" name="Freeform 14"/>
            <p:cNvSpPr>
              <a:spLocks noEditPoints="1"/>
            </p:cNvSpPr>
            <p:nvPr/>
          </p:nvSpPr>
          <p:spPr bwMode="auto">
            <a:xfrm>
              <a:off x="6115050" y="6300788"/>
              <a:ext cx="1066800" cy="379413"/>
            </a:xfrm>
            <a:custGeom>
              <a:avLst/>
              <a:gdLst>
                <a:gd name="T0" fmla="*/ 284 w 284"/>
                <a:gd name="T1" fmla="*/ 85 h 101"/>
                <a:gd name="T2" fmla="*/ 278 w 284"/>
                <a:gd name="T3" fmla="*/ 99 h 101"/>
                <a:gd name="T4" fmla="*/ 282 w 284"/>
                <a:gd name="T5" fmla="*/ 101 h 101"/>
                <a:gd name="T6" fmla="*/ 284 w 284"/>
                <a:gd name="T7" fmla="*/ 85 h 101"/>
                <a:gd name="T8" fmla="*/ 0 w 284"/>
                <a:gd name="T9" fmla="*/ 0 h 101"/>
                <a:gd name="T10" fmla="*/ 6 w 284"/>
                <a:gd name="T11" fmla="*/ 2 h 101"/>
                <a:gd name="T12" fmla="*/ 7 w 284"/>
                <a:gd name="T13" fmla="*/ 1 h 101"/>
                <a:gd name="T14" fmla="*/ 0 w 284"/>
                <a:gd name="T1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4" h="101">
                  <a:moveTo>
                    <a:pt x="284" y="85"/>
                  </a:moveTo>
                  <a:cubicBezTo>
                    <a:pt x="282" y="90"/>
                    <a:pt x="280" y="94"/>
                    <a:pt x="278" y="99"/>
                  </a:cubicBezTo>
                  <a:cubicBezTo>
                    <a:pt x="280" y="100"/>
                    <a:pt x="281" y="100"/>
                    <a:pt x="282" y="101"/>
                  </a:cubicBezTo>
                  <a:cubicBezTo>
                    <a:pt x="282" y="101"/>
                    <a:pt x="284" y="95"/>
                    <a:pt x="284" y="85"/>
                  </a:cubicBezTo>
                  <a:moveTo>
                    <a:pt x="0" y="0"/>
                  </a:moveTo>
                  <a:cubicBezTo>
                    <a:pt x="0" y="0"/>
                    <a:pt x="2" y="0"/>
                    <a:pt x="6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2" name="Freeform 15"/>
            <p:cNvSpPr>
              <a:spLocks noEditPoints="1"/>
            </p:cNvSpPr>
            <p:nvPr/>
          </p:nvSpPr>
          <p:spPr bwMode="auto">
            <a:xfrm>
              <a:off x="6137275" y="6303963"/>
              <a:ext cx="1044575" cy="368300"/>
            </a:xfrm>
            <a:custGeom>
              <a:avLst/>
              <a:gdLst>
                <a:gd name="T0" fmla="*/ 86 w 278"/>
                <a:gd name="T1" fmla="*/ 18 h 98"/>
                <a:gd name="T2" fmla="*/ 92 w 278"/>
                <a:gd name="T3" fmla="*/ 28 h 98"/>
                <a:gd name="T4" fmla="*/ 128 w 278"/>
                <a:gd name="T5" fmla="*/ 41 h 98"/>
                <a:gd name="T6" fmla="*/ 130 w 278"/>
                <a:gd name="T7" fmla="*/ 39 h 98"/>
                <a:gd name="T8" fmla="*/ 132 w 278"/>
                <a:gd name="T9" fmla="*/ 38 h 98"/>
                <a:gd name="T10" fmla="*/ 135 w 278"/>
                <a:gd name="T11" fmla="*/ 40 h 98"/>
                <a:gd name="T12" fmla="*/ 136 w 278"/>
                <a:gd name="T13" fmla="*/ 43 h 98"/>
                <a:gd name="T14" fmla="*/ 272 w 278"/>
                <a:gd name="T15" fmla="*/ 98 h 98"/>
                <a:gd name="T16" fmla="*/ 278 w 278"/>
                <a:gd name="T17" fmla="*/ 84 h 98"/>
                <a:gd name="T18" fmla="*/ 270 w 278"/>
                <a:gd name="T19" fmla="*/ 57 h 98"/>
                <a:gd name="T20" fmla="*/ 86 w 278"/>
                <a:gd name="T21" fmla="*/ 18 h 98"/>
                <a:gd name="T22" fmla="*/ 1 w 278"/>
                <a:gd name="T23" fmla="*/ 0 h 98"/>
                <a:gd name="T24" fmla="*/ 0 w 278"/>
                <a:gd name="T25" fmla="*/ 1 h 98"/>
                <a:gd name="T26" fmla="*/ 60 w 278"/>
                <a:gd name="T27" fmla="*/ 18 h 98"/>
                <a:gd name="T28" fmla="*/ 76 w 278"/>
                <a:gd name="T29" fmla="*/ 16 h 98"/>
                <a:gd name="T30" fmla="*/ 1 w 278"/>
                <a:gd name="T31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8" h="98">
                  <a:moveTo>
                    <a:pt x="86" y="18"/>
                  </a:moveTo>
                  <a:cubicBezTo>
                    <a:pt x="88" y="22"/>
                    <a:pt x="90" y="25"/>
                    <a:pt x="92" y="28"/>
                  </a:cubicBezTo>
                  <a:cubicBezTo>
                    <a:pt x="104" y="32"/>
                    <a:pt x="116" y="36"/>
                    <a:pt x="128" y="41"/>
                  </a:cubicBezTo>
                  <a:cubicBezTo>
                    <a:pt x="130" y="39"/>
                    <a:pt x="130" y="39"/>
                    <a:pt x="130" y="39"/>
                  </a:cubicBezTo>
                  <a:cubicBezTo>
                    <a:pt x="131" y="39"/>
                    <a:pt x="131" y="38"/>
                    <a:pt x="132" y="38"/>
                  </a:cubicBezTo>
                  <a:cubicBezTo>
                    <a:pt x="133" y="38"/>
                    <a:pt x="134" y="39"/>
                    <a:pt x="135" y="40"/>
                  </a:cubicBezTo>
                  <a:cubicBezTo>
                    <a:pt x="136" y="41"/>
                    <a:pt x="136" y="42"/>
                    <a:pt x="136" y="43"/>
                  </a:cubicBezTo>
                  <a:cubicBezTo>
                    <a:pt x="182" y="59"/>
                    <a:pt x="231" y="78"/>
                    <a:pt x="272" y="98"/>
                  </a:cubicBezTo>
                  <a:cubicBezTo>
                    <a:pt x="274" y="93"/>
                    <a:pt x="276" y="89"/>
                    <a:pt x="278" y="84"/>
                  </a:cubicBezTo>
                  <a:cubicBezTo>
                    <a:pt x="278" y="77"/>
                    <a:pt x="276" y="67"/>
                    <a:pt x="270" y="57"/>
                  </a:cubicBezTo>
                  <a:cubicBezTo>
                    <a:pt x="86" y="18"/>
                    <a:pt x="86" y="18"/>
                    <a:pt x="86" y="18"/>
                  </a:cubicBezTo>
                  <a:moveTo>
                    <a:pt x="1" y="0"/>
                  </a:moveTo>
                  <a:cubicBezTo>
                    <a:pt x="1" y="0"/>
                    <a:pt x="1" y="0"/>
                    <a:pt x="0" y="1"/>
                  </a:cubicBezTo>
                  <a:cubicBezTo>
                    <a:pt x="10" y="3"/>
                    <a:pt x="32" y="10"/>
                    <a:pt x="60" y="18"/>
                  </a:cubicBezTo>
                  <a:cubicBezTo>
                    <a:pt x="65" y="18"/>
                    <a:pt x="71" y="17"/>
                    <a:pt x="76" y="16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3" name="Freeform 16"/>
            <p:cNvSpPr/>
            <p:nvPr/>
          </p:nvSpPr>
          <p:spPr bwMode="auto">
            <a:xfrm>
              <a:off x="5937250" y="6635750"/>
              <a:ext cx="1233488" cy="322263"/>
            </a:xfrm>
            <a:custGeom>
              <a:avLst/>
              <a:gdLst>
                <a:gd name="T0" fmla="*/ 328 w 328"/>
                <a:gd name="T1" fmla="*/ 68 h 86"/>
                <a:gd name="T2" fmla="*/ 39 w 328"/>
                <a:gd name="T3" fmla="*/ 0 h 86"/>
                <a:gd name="T4" fmla="*/ 0 w 328"/>
                <a:gd name="T5" fmla="*/ 19 h 86"/>
                <a:gd name="T6" fmla="*/ 289 w 328"/>
                <a:gd name="T7" fmla="*/ 86 h 86"/>
                <a:gd name="T8" fmla="*/ 328 w 328"/>
                <a:gd name="T9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86">
                  <a:moveTo>
                    <a:pt x="328" y="68"/>
                  </a:moveTo>
                  <a:cubicBezTo>
                    <a:pt x="237" y="43"/>
                    <a:pt x="88" y="3"/>
                    <a:pt x="39" y="0"/>
                  </a:cubicBezTo>
                  <a:cubicBezTo>
                    <a:pt x="22" y="2"/>
                    <a:pt x="9" y="9"/>
                    <a:pt x="0" y="19"/>
                  </a:cubicBezTo>
                  <a:cubicBezTo>
                    <a:pt x="91" y="43"/>
                    <a:pt x="240" y="83"/>
                    <a:pt x="289" y="86"/>
                  </a:cubicBezTo>
                  <a:cubicBezTo>
                    <a:pt x="306" y="85"/>
                    <a:pt x="319" y="78"/>
                    <a:pt x="328" y="68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4" name="Freeform 17"/>
            <p:cNvSpPr/>
            <p:nvPr/>
          </p:nvSpPr>
          <p:spPr bwMode="auto">
            <a:xfrm>
              <a:off x="5922963" y="6191250"/>
              <a:ext cx="1462088" cy="376238"/>
            </a:xfrm>
            <a:custGeom>
              <a:avLst/>
              <a:gdLst>
                <a:gd name="T0" fmla="*/ 389 w 389"/>
                <a:gd name="T1" fmla="*/ 83 h 100"/>
                <a:gd name="T2" fmla="*/ 40 w 389"/>
                <a:gd name="T3" fmla="*/ 0 h 100"/>
                <a:gd name="T4" fmla="*/ 0 w 389"/>
                <a:gd name="T5" fmla="*/ 17 h 100"/>
                <a:gd name="T6" fmla="*/ 349 w 389"/>
                <a:gd name="T7" fmla="*/ 100 h 100"/>
                <a:gd name="T8" fmla="*/ 389 w 389"/>
                <a:gd name="T9" fmla="*/ 8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9" h="100">
                  <a:moveTo>
                    <a:pt x="389" y="83"/>
                  </a:moveTo>
                  <a:cubicBezTo>
                    <a:pt x="285" y="55"/>
                    <a:pt x="101" y="4"/>
                    <a:pt x="40" y="0"/>
                  </a:cubicBezTo>
                  <a:cubicBezTo>
                    <a:pt x="23" y="1"/>
                    <a:pt x="10" y="8"/>
                    <a:pt x="0" y="17"/>
                  </a:cubicBezTo>
                  <a:cubicBezTo>
                    <a:pt x="104" y="44"/>
                    <a:pt x="288" y="96"/>
                    <a:pt x="349" y="100"/>
                  </a:cubicBezTo>
                  <a:cubicBezTo>
                    <a:pt x="366" y="99"/>
                    <a:pt x="379" y="92"/>
                    <a:pt x="389" y="83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5" name="Freeform 18"/>
            <p:cNvSpPr/>
            <p:nvPr/>
          </p:nvSpPr>
          <p:spPr bwMode="auto">
            <a:xfrm>
              <a:off x="6753225" y="6924675"/>
              <a:ext cx="161925" cy="214313"/>
            </a:xfrm>
            <a:custGeom>
              <a:avLst/>
              <a:gdLst>
                <a:gd name="T0" fmla="*/ 38 w 43"/>
                <a:gd name="T1" fmla="*/ 56 h 57"/>
                <a:gd name="T2" fmla="*/ 36 w 43"/>
                <a:gd name="T3" fmla="*/ 55 h 57"/>
                <a:gd name="T4" fmla="*/ 1 w 43"/>
                <a:gd name="T5" fmla="*/ 6 h 57"/>
                <a:gd name="T6" fmla="*/ 2 w 43"/>
                <a:gd name="T7" fmla="*/ 1 h 57"/>
                <a:gd name="T8" fmla="*/ 7 w 43"/>
                <a:gd name="T9" fmla="*/ 2 h 57"/>
                <a:gd name="T10" fmla="*/ 42 w 43"/>
                <a:gd name="T11" fmla="*/ 50 h 57"/>
                <a:gd name="T12" fmla="*/ 41 w 43"/>
                <a:gd name="T13" fmla="*/ 56 h 57"/>
                <a:gd name="T14" fmla="*/ 38 w 43"/>
                <a:gd name="T15" fmla="*/ 56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38" y="56"/>
                  </a:moveTo>
                  <a:cubicBezTo>
                    <a:pt x="37" y="56"/>
                    <a:pt x="36" y="56"/>
                    <a:pt x="36" y="55"/>
                  </a:cubicBezTo>
                  <a:cubicBezTo>
                    <a:pt x="24" y="39"/>
                    <a:pt x="12" y="23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9" y="18"/>
                    <a:pt x="30" y="34"/>
                    <a:pt x="42" y="50"/>
                  </a:cubicBezTo>
                  <a:cubicBezTo>
                    <a:pt x="43" y="52"/>
                    <a:pt x="43" y="54"/>
                    <a:pt x="41" y="56"/>
                  </a:cubicBezTo>
                  <a:cubicBezTo>
                    <a:pt x="40" y="56"/>
                    <a:pt x="39" y="57"/>
                    <a:pt x="38" y="5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6" name="Freeform 19"/>
            <p:cNvSpPr/>
            <p:nvPr/>
          </p:nvSpPr>
          <p:spPr bwMode="auto">
            <a:xfrm>
              <a:off x="6532563" y="6883400"/>
              <a:ext cx="333375" cy="457200"/>
            </a:xfrm>
            <a:custGeom>
              <a:avLst/>
              <a:gdLst>
                <a:gd name="T0" fmla="*/ 83 w 89"/>
                <a:gd name="T1" fmla="*/ 121 h 122"/>
                <a:gd name="T2" fmla="*/ 81 w 89"/>
                <a:gd name="T3" fmla="*/ 120 h 122"/>
                <a:gd name="T4" fmla="*/ 1 w 89"/>
                <a:gd name="T5" fmla="*/ 7 h 122"/>
                <a:gd name="T6" fmla="*/ 2 w 89"/>
                <a:gd name="T7" fmla="*/ 1 h 122"/>
                <a:gd name="T8" fmla="*/ 7 w 89"/>
                <a:gd name="T9" fmla="*/ 2 h 122"/>
                <a:gd name="T10" fmla="*/ 87 w 89"/>
                <a:gd name="T11" fmla="*/ 115 h 122"/>
                <a:gd name="T12" fmla="*/ 86 w 89"/>
                <a:gd name="T13" fmla="*/ 121 h 122"/>
                <a:gd name="T14" fmla="*/ 83 w 89"/>
                <a:gd name="T15" fmla="*/ 121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" h="122">
                  <a:moveTo>
                    <a:pt x="83" y="121"/>
                  </a:moveTo>
                  <a:cubicBezTo>
                    <a:pt x="83" y="121"/>
                    <a:pt x="82" y="121"/>
                    <a:pt x="81" y="120"/>
                  </a:cubicBezTo>
                  <a:cubicBezTo>
                    <a:pt x="55" y="84"/>
                    <a:pt x="28" y="46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34" y="41"/>
                    <a:pt x="61" y="79"/>
                    <a:pt x="87" y="115"/>
                  </a:cubicBezTo>
                  <a:cubicBezTo>
                    <a:pt x="89" y="117"/>
                    <a:pt x="88" y="119"/>
                    <a:pt x="86" y="121"/>
                  </a:cubicBezTo>
                  <a:cubicBezTo>
                    <a:pt x="86" y="121"/>
                    <a:pt x="84" y="122"/>
                    <a:pt x="83" y="12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7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7" name="Freeform 20"/>
            <p:cNvSpPr/>
            <p:nvPr/>
          </p:nvSpPr>
          <p:spPr bwMode="auto">
            <a:xfrm>
              <a:off x="6310313" y="6842125"/>
              <a:ext cx="503238" cy="701675"/>
            </a:xfrm>
            <a:custGeom>
              <a:avLst/>
              <a:gdLst>
                <a:gd name="T0" fmla="*/ 129 w 134"/>
                <a:gd name="T1" fmla="*/ 187 h 187"/>
                <a:gd name="T2" fmla="*/ 127 w 134"/>
                <a:gd name="T3" fmla="*/ 186 h 187"/>
                <a:gd name="T4" fmla="*/ 1 w 134"/>
                <a:gd name="T5" fmla="*/ 7 h 187"/>
                <a:gd name="T6" fmla="*/ 2 w 134"/>
                <a:gd name="T7" fmla="*/ 1 h 187"/>
                <a:gd name="T8" fmla="*/ 8 w 134"/>
                <a:gd name="T9" fmla="*/ 2 h 187"/>
                <a:gd name="T10" fmla="*/ 133 w 134"/>
                <a:gd name="T11" fmla="*/ 181 h 187"/>
                <a:gd name="T12" fmla="*/ 132 w 134"/>
                <a:gd name="T13" fmla="*/ 186 h 187"/>
                <a:gd name="T14" fmla="*/ 129 w 134"/>
                <a:gd name="T15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87">
                  <a:moveTo>
                    <a:pt x="129" y="187"/>
                  </a:moveTo>
                  <a:cubicBezTo>
                    <a:pt x="128" y="187"/>
                    <a:pt x="127" y="186"/>
                    <a:pt x="127" y="186"/>
                  </a:cubicBezTo>
                  <a:cubicBezTo>
                    <a:pt x="85" y="129"/>
                    <a:pt x="43" y="68"/>
                    <a:pt x="1" y="7"/>
                  </a:cubicBezTo>
                  <a:cubicBezTo>
                    <a:pt x="0" y="5"/>
                    <a:pt x="1" y="3"/>
                    <a:pt x="2" y="1"/>
                  </a:cubicBezTo>
                  <a:cubicBezTo>
                    <a:pt x="4" y="0"/>
                    <a:pt x="6" y="1"/>
                    <a:pt x="8" y="2"/>
                  </a:cubicBezTo>
                  <a:cubicBezTo>
                    <a:pt x="49" y="63"/>
                    <a:pt x="91" y="125"/>
                    <a:pt x="133" y="181"/>
                  </a:cubicBezTo>
                  <a:cubicBezTo>
                    <a:pt x="134" y="182"/>
                    <a:pt x="134" y="185"/>
                    <a:pt x="132" y="186"/>
                  </a:cubicBezTo>
                  <a:cubicBezTo>
                    <a:pt x="131" y="187"/>
                    <a:pt x="130" y="187"/>
                    <a:pt x="129" y="18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8" name="Freeform 21"/>
            <p:cNvSpPr/>
            <p:nvPr/>
          </p:nvSpPr>
          <p:spPr bwMode="auto">
            <a:xfrm>
              <a:off x="6092825" y="6800850"/>
              <a:ext cx="673100" cy="949325"/>
            </a:xfrm>
            <a:custGeom>
              <a:avLst/>
              <a:gdLst>
                <a:gd name="T0" fmla="*/ 174 w 179"/>
                <a:gd name="T1" fmla="*/ 253 h 253"/>
                <a:gd name="T2" fmla="*/ 171 w 179"/>
                <a:gd name="T3" fmla="*/ 252 h 253"/>
                <a:gd name="T4" fmla="*/ 1 w 179"/>
                <a:gd name="T5" fmla="*/ 7 h 253"/>
                <a:gd name="T6" fmla="*/ 2 w 179"/>
                <a:gd name="T7" fmla="*/ 1 h 253"/>
                <a:gd name="T8" fmla="*/ 7 w 179"/>
                <a:gd name="T9" fmla="*/ 2 h 253"/>
                <a:gd name="T10" fmla="*/ 178 w 179"/>
                <a:gd name="T11" fmla="*/ 247 h 253"/>
                <a:gd name="T12" fmla="*/ 177 w 179"/>
                <a:gd name="T13" fmla="*/ 252 h 253"/>
                <a:gd name="T14" fmla="*/ 174 w 179"/>
                <a:gd name="T15" fmla="*/ 253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53">
                  <a:moveTo>
                    <a:pt x="174" y="253"/>
                  </a:moveTo>
                  <a:cubicBezTo>
                    <a:pt x="173" y="253"/>
                    <a:pt x="172" y="252"/>
                    <a:pt x="171" y="252"/>
                  </a:cubicBezTo>
                  <a:cubicBezTo>
                    <a:pt x="115" y="175"/>
                    <a:pt x="58" y="88"/>
                    <a:pt x="1" y="7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1"/>
                    <a:pt x="7" y="2"/>
                  </a:cubicBezTo>
                  <a:cubicBezTo>
                    <a:pt x="64" y="84"/>
                    <a:pt x="121" y="170"/>
                    <a:pt x="178" y="247"/>
                  </a:cubicBezTo>
                  <a:cubicBezTo>
                    <a:pt x="179" y="248"/>
                    <a:pt x="178" y="251"/>
                    <a:pt x="177" y="252"/>
                  </a:cubicBezTo>
                  <a:cubicBezTo>
                    <a:pt x="176" y="253"/>
                    <a:pt x="175" y="253"/>
                    <a:pt x="174" y="25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29" name="Freeform 22"/>
            <p:cNvSpPr/>
            <p:nvPr/>
          </p:nvSpPr>
          <p:spPr bwMode="auto">
            <a:xfrm>
              <a:off x="6051550" y="6988175"/>
              <a:ext cx="503238" cy="720725"/>
            </a:xfrm>
            <a:custGeom>
              <a:avLst/>
              <a:gdLst>
                <a:gd name="T0" fmla="*/ 129 w 134"/>
                <a:gd name="T1" fmla="*/ 192 h 192"/>
                <a:gd name="T2" fmla="*/ 126 w 134"/>
                <a:gd name="T3" fmla="*/ 190 h 192"/>
                <a:gd name="T4" fmla="*/ 1 w 134"/>
                <a:gd name="T5" fmla="*/ 7 h 192"/>
                <a:gd name="T6" fmla="*/ 2 w 134"/>
                <a:gd name="T7" fmla="*/ 2 h 192"/>
                <a:gd name="T8" fmla="*/ 7 w 134"/>
                <a:gd name="T9" fmla="*/ 3 h 192"/>
                <a:gd name="T10" fmla="*/ 132 w 134"/>
                <a:gd name="T11" fmla="*/ 185 h 192"/>
                <a:gd name="T12" fmla="*/ 132 w 134"/>
                <a:gd name="T13" fmla="*/ 191 h 192"/>
                <a:gd name="T14" fmla="*/ 129 w 134"/>
                <a:gd name="T15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92">
                  <a:moveTo>
                    <a:pt x="129" y="192"/>
                  </a:moveTo>
                  <a:cubicBezTo>
                    <a:pt x="128" y="191"/>
                    <a:pt x="127" y="191"/>
                    <a:pt x="126" y="190"/>
                  </a:cubicBezTo>
                  <a:cubicBezTo>
                    <a:pt x="84" y="130"/>
                    <a:pt x="43" y="67"/>
                    <a:pt x="1" y="7"/>
                  </a:cubicBezTo>
                  <a:cubicBezTo>
                    <a:pt x="0" y="5"/>
                    <a:pt x="0" y="3"/>
                    <a:pt x="2" y="2"/>
                  </a:cubicBezTo>
                  <a:cubicBezTo>
                    <a:pt x="4" y="0"/>
                    <a:pt x="6" y="1"/>
                    <a:pt x="7" y="3"/>
                  </a:cubicBezTo>
                  <a:cubicBezTo>
                    <a:pt x="49" y="63"/>
                    <a:pt x="91" y="126"/>
                    <a:pt x="132" y="185"/>
                  </a:cubicBezTo>
                  <a:cubicBezTo>
                    <a:pt x="134" y="187"/>
                    <a:pt x="133" y="190"/>
                    <a:pt x="132" y="191"/>
                  </a:cubicBezTo>
                  <a:cubicBezTo>
                    <a:pt x="131" y="192"/>
                    <a:pt x="130" y="192"/>
                    <a:pt x="129" y="19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0" name="Freeform 23"/>
            <p:cNvSpPr/>
            <p:nvPr/>
          </p:nvSpPr>
          <p:spPr bwMode="auto">
            <a:xfrm>
              <a:off x="6008688" y="7175500"/>
              <a:ext cx="331788" cy="477838"/>
            </a:xfrm>
            <a:custGeom>
              <a:avLst/>
              <a:gdLst>
                <a:gd name="T0" fmla="*/ 83 w 88"/>
                <a:gd name="T1" fmla="*/ 127 h 127"/>
                <a:gd name="T2" fmla="*/ 81 w 88"/>
                <a:gd name="T3" fmla="*/ 125 h 127"/>
                <a:gd name="T4" fmla="*/ 1 w 88"/>
                <a:gd name="T5" fmla="*/ 6 h 127"/>
                <a:gd name="T6" fmla="*/ 2 w 88"/>
                <a:gd name="T7" fmla="*/ 1 h 127"/>
                <a:gd name="T8" fmla="*/ 7 w 88"/>
                <a:gd name="T9" fmla="*/ 2 h 127"/>
                <a:gd name="T10" fmla="*/ 87 w 88"/>
                <a:gd name="T11" fmla="*/ 121 h 127"/>
                <a:gd name="T12" fmla="*/ 86 w 88"/>
                <a:gd name="T13" fmla="*/ 126 h 127"/>
                <a:gd name="T14" fmla="*/ 83 w 88"/>
                <a:gd name="T15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127">
                  <a:moveTo>
                    <a:pt x="83" y="127"/>
                  </a:moveTo>
                  <a:cubicBezTo>
                    <a:pt x="82" y="127"/>
                    <a:pt x="82" y="126"/>
                    <a:pt x="81" y="125"/>
                  </a:cubicBezTo>
                  <a:cubicBezTo>
                    <a:pt x="54" y="86"/>
                    <a:pt x="28" y="46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4" y="41"/>
                    <a:pt x="61" y="81"/>
                    <a:pt x="87" y="121"/>
                  </a:cubicBezTo>
                  <a:cubicBezTo>
                    <a:pt x="88" y="123"/>
                    <a:pt x="88" y="125"/>
                    <a:pt x="86" y="126"/>
                  </a:cubicBezTo>
                  <a:cubicBezTo>
                    <a:pt x="85" y="127"/>
                    <a:pt x="84" y="127"/>
                    <a:pt x="83" y="12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1" name="Freeform 24"/>
            <p:cNvSpPr/>
            <p:nvPr/>
          </p:nvSpPr>
          <p:spPr bwMode="auto">
            <a:xfrm>
              <a:off x="5967413" y="7359650"/>
              <a:ext cx="161925" cy="228600"/>
            </a:xfrm>
            <a:custGeom>
              <a:avLst/>
              <a:gdLst>
                <a:gd name="T0" fmla="*/ 38 w 43"/>
                <a:gd name="T1" fmla="*/ 60 h 61"/>
                <a:gd name="T2" fmla="*/ 36 w 43"/>
                <a:gd name="T3" fmla="*/ 59 h 61"/>
                <a:gd name="T4" fmla="*/ 1 w 43"/>
                <a:gd name="T5" fmla="*/ 6 h 61"/>
                <a:gd name="T6" fmla="*/ 2 w 43"/>
                <a:gd name="T7" fmla="*/ 1 h 61"/>
                <a:gd name="T8" fmla="*/ 7 w 43"/>
                <a:gd name="T9" fmla="*/ 2 h 61"/>
                <a:gd name="T10" fmla="*/ 42 w 43"/>
                <a:gd name="T11" fmla="*/ 55 h 61"/>
                <a:gd name="T12" fmla="*/ 41 w 43"/>
                <a:gd name="T13" fmla="*/ 60 h 61"/>
                <a:gd name="T14" fmla="*/ 38 w 43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61">
                  <a:moveTo>
                    <a:pt x="38" y="60"/>
                  </a:moveTo>
                  <a:cubicBezTo>
                    <a:pt x="37" y="60"/>
                    <a:pt x="37" y="60"/>
                    <a:pt x="36" y="59"/>
                  </a:cubicBezTo>
                  <a:cubicBezTo>
                    <a:pt x="24" y="41"/>
                    <a:pt x="13" y="24"/>
                    <a:pt x="1" y="6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19" y="20"/>
                    <a:pt x="31" y="37"/>
                    <a:pt x="42" y="55"/>
                  </a:cubicBezTo>
                  <a:cubicBezTo>
                    <a:pt x="43" y="56"/>
                    <a:pt x="43" y="59"/>
                    <a:pt x="41" y="60"/>
                  </a:cubicBezTo>
                  <a:cubicBezTo>
                    <a:pt x="40" y="61"/>
                    <a:pt x="39" y="61"/>
                    <a:pt x="38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2" name="Freeform 25"/>
            <p:cNvSpPr/>
            <p:nvPr/>
          </p:nvSpPr>
          <p:spPr bwMode="auto">
            <a:xfrm>
              <a:off x="6065838" y="6804025"/>
              <a:ext cx="233363" cy="139700"/>
            </a:xfrm>
            <a:custGeom>
              <a:avLst/>
              <a:gdLst>
                <a:gd name="T0" fmla="*/ 3 w 62"/>
                <a:gd name="T1" fmla="*/ 37 h 37"/>
                <a:gd name="T2" fmla="*/ 1 w 62"/>
                <a:gd name="T3" fmla="*/ 35 h 37"/>
                <a:gd name="T4" fmla="*/ 2 w 62"/>
                <a:gd name="T5" fmla="*/ 30 h 37"/>
                <a:gd name="T6" fmla="*/ 55 w 62"/>
                <a:gd name="T7" fmla="*/ 1 h 37"/>
                <a:gd name="T8" fmla="*/ 61 w 62"/>
                <a:gd name="T9" fmla="*/ 3 h 37"/>
                <a:gd name="T10" fmla="*/ 59 w 62"/>
                <a:gd name="T11" fmla="*/ 8 h 37"/>
                <a:gd name="T12" fmla="*/ 6 w 62"/>
                <a:gd name="T13" fmla="*/ 36 h 37"/>
                <a:gd name="T14" fmla="*/ 3 w 62"/>
                <a:gd name="T1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7">
                  <a:moveTo>
                    <a:pt x="3" y="37"/>
                  </a:moveTo>
                  <a:cubicBezTo>
                    <a:pt x="2" y="36"/>
                    <a:pt x="1" y="36"/>
                    <a:pt x="1" y="35"/>
                  </a:cubicBezTo>
                  <a:cubicBezTo>
                    <a:pt x="0" y="33"/>
                    <a:pt x="0" y="30"/>
                    <a:pt x="2" y="30"/>
                  </a:cubicBezTo>
                  <a:cubicBezTo>
                    <a:pt x="20" y="20"/>
                    <a:pt x="38" y="11"/>
                    <a:pt x="55" y="1"/>
                  </a:cubicBezTo>
                  <a:cubicBezTo>
                    <a:pt x="57" y="0"/>
                    <a:pt x="60" y="1"/>
                    <a:pt x="61" y="3"/>
                  </a:cubicBezTo>
                  <a:cubicBezTo>
                    <a:pt x="62" y="5"/>
                    <a:pt x="61" y="7"/>
                    <a:pt x="59" y="8"/>
                  </a:cubicBezTo>
                  <a:cubicBezTo>
                    <a:pt x="41" y="18"/>
                    <a:pt x="23" y="27"/>
                    <a:pt x="6" y="36"/>
                  </a:cubicBezTo>
                  <a:cubicBezTo>
                    <a:pt x="5" y="37"/>
                    <a:pt x="4" y="37"/>
                    <a:pt x="3" y="37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3" name="Freeform 26"/>
            <p:cNvSpPr/>
            <p:nvPr/>
          </p:nvSpPr>
          <p:spPr bwMode="auto">
            <a:xfrm>
              <a:off x="6021388" y="6872288"/>
              <a:ext cx="492125" cy="273050"/>
            </a:xfrm>
            <a:custGeom>
              <a:avLst/>
              <a:gdLst>
                <a:gd name="T0" fmla="*/ 3 w 131"/>
                <a:gd name="T1" fmla="*/ 72 h 73"/>
                <a:gd name="T2" fmla="*/ 1 w 131"/>
                <a:gd name="T3" fmla="*/ 70 h 73"/>
                <a:gd name="T4" fmla="*/ 2 w 131"/>
                <a:gd name="T5" fmla="*/ 65 h 73"/>
                <a:gd name="T6" fmla="*/ 125 w 131"/>
                <a:gd name="T7" fmla="*/ 1 h 73"/>
                <a:gd name="T8" fmla="*/ 130 w 131"/>
                <a:gd name="T9" fmla="*/ 2 h 73"/>
                <a:gd name="T10" fmla="*/ 128 w 131"/>
                <a:gd name="T11" fmla="*/ 8 h 73"/>
                <a:gd name="T12" fmla="*/ 6 w 131"/>
                <a:gd name="T13" fmla="*/ 72 h 73"/>
                <a:gd name="T14" fmla="*/ 3 w 131"/>
                <a:gd name="T15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3">
                  <a:moveTo>
                    <a:pt x="3" y="72"/>
                  </a:moveTo>
                  <a:cubicBezTo>
                    <a:pt x="2" y="72"/>
                    <a:pt x="1" y="71"/>
                    <a:pt x="1" y="70"/>
                  </a:cubicBezTo>
                  <a:cubicBezTo>
                    <a:pt x="0" y="68"/>
                    <a:pt x="1" y="66"/>
                    <a:pt x="2" y="65"/>
                  </a:cubicBezTo>
                  <a:cubicBezTo>
                    <a:pt x="43" y="45"/>
                    <a:pt x="84" y="23"/>
                    <a:pt x="125" y="1"/>
                  </a:cubicBezTo>
                  <a:cubicBezTo>
                    <a:pt x="126" y="0"/>
                    <a:pt x="129" y="0"/>
                    <a:pt x="130" y="2"/>
                  </a:cubicBezTo>
                  <a:cubicBezTo>
                    <a:pt x="131" y="4"/>
                    <a:pt x="130" y="7"/>
                    <a:pt x="128" y="8"/>
                  </a:cubicBezTo>
                  <a:cubicBezTo>
                    <a:pt x="87" y="30"/>
                    <a:pt x="47" y="52"/>
                    <a:pt x="6" y="72"/>
                  </a:cubicBezTo>
                  <a:cubicBezTo>
                    <a:pt x="5" y="73"/>
                    <a:pt x="4" y="73"/>
                    <a:pt x="3" y="72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4" name="Freeform 27"/>
            <p:cNvSpPr/>
            <p:nvPr/>
          </p:nvSpPr>
          <p:spPr bwMode="auto">
            <a:xfrm>
              <a:off x="5975350" y="6935788"/>
              <a:ext cx="752475" cy="409575"/>
            </a:xfrm>
            <a:custGeom>
              <a:avLst/>
              <a:gdLst>
                <a:gd name="T0" fmla="*/ 4 w 200"/>
                <a:gd name="T1" fmla="*/ 108 h 109"/>
                <a:gd name="T2" fmla="*/ 1 w 200"/>
                <a:gd name="T3" fmla="*/ 106 h 109"/>
                <a:gd name="T4" fmla="*/ 3 w 200"/>
                <a:gd name="T5" fmla="*/ 101 h 109"/>
                <a:gd name="T6" fmla="*/ 194 w 200"/>
                <a:gd name="T7" fmla="*/ 1 h 109"/>
                <a:gd name="T8" fmla="*/ 199 w 200"/>
                <a:gd name="T9" fmla="*/ 3 h 109"/>
                <a:gd name="T10" fmla="*/ 197 w 200"/>
                <a:gd name="T11" fmla="*/ 8 h 109"/>
                <a:gd name="T12" fmla="*/ 6 w 200"/>
                <a:gd name="T13" fmla="*/ 108 h 109"/>
                <a:gd name="T14" fmla="*/ 4 w 200"/>
                <a:gd name="T15" fmla="*/ 10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09">
                  <a:moveTo>
                    <a:pt x="4" y="108"/>
                  </a:moveTo>
                  <a:cubicBezTo>
                    <a:pt x="3" y="108"/>
                    <a:pt x="2" y="107"/>
                    <a:pt x="1" y="106"/>
                  </a:cubicBezTo>
                  <a:cubicBezTo>
                    <a:pt x="0" y="104"/>
                    <a:pt x="1" y="102"/>
                    <a:pt x="3" y="101"/>
                  </a:cubicBezTo>
                  <a:cubicBezTo>
                    <a:pt x="66" y="72"/>
                    <a:pt x="130" y="36"/>
                    <a:pt x="194" y="1"/>
                  </a:cubicBezTo>
                  <a:cubicBezTo>
                    <a:pt x="196" y="0"/>
                    <a:pt x="198" y="1"/>
                    <a:pt x="199" y="3"/>
                  </a:cubicBezTo>
                  <a:cubicBezTo>
                    <a:pt x="200" y="4"/>
                    <a:pt x="199" y="7"/>
                    <a:pt x="197" y="8"/>
                  </a:cubicBezTo>
                  <a:cubicBezTo>
                    <a:pt x="134" y="43"/>
                    <a:pt x="70" y="79"/>
                    <a:pt x="6" y="108"/>
                  </a:cubicBezTo>
                  <a:cubicBezTo>
                    <a:pt x="5" y="109"/>
                    <a:pt x="4" y="109"/>
                    <a:pt x="4" y="10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5" name="Freeform 28"/>
            <p:cNvSpPr/>
            <p:nvPr/>
          </p:nvSpPr>
          <p:spPr bwMode="auto">
            <a:xfrm>
              <a:off x="5930900" y="6996113"/>
              <a:ext cx="1011238" cy="544513"/>
            </a:xfrm>
            <a:custGeom>
              <a:avLst/>
              <a:gdLst>
                <a:gd name="T0" fmla="*/ 4 w 269"/>
                <a:gd name="T1" fmla="*/ 145 h 145"/>
                <a:gd name="T2" fmla="*/ 1 w 269"/>
                <a:gd name="T3" fmla="*/ 143 h 145"/>
                <a:gd name="T4" fmla="*/ 3 w 269"/>
                <a:gd name="T5" fmla="*/ 138 h 145"/>
                <a:gd name="T6" fmla="*/ 263 w 269"/>
                <a:gd name="T7" fmla="*/ 1 h 145"/>
                <a:gd name="T8" fmla="*/ 268 w 269"/>
                <a:gd name="T9" fmla="*/ 3 h 145"/>
                <a:gd name="T10" fmla="*/ 266 w 269"/>
                <a:gd name="T11" fmla="*/ 8 h 145"/>
                <a:gd name="T12" fmla="*/ 6 w 269"/>
                <a:gd name="T13" fmla="*/ 145 h 145"/>
                <a:gd name="T14" fmla="*/ 4 w 269"/>
                <a:gd name="T15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9" h="145">
                  <a:moveTo>
                    <a:pt x="4" y="145"/>
                  </a:moveTo>
                  <a:cubicBezTo>
                    <a:pt x="3" y="144"/>
                    <a:pt x="2" y="144"/>
                    <a:pt x="1" y="143"/>
                  </a:cubicBezTo>
                  <a:cubicBezTo>
                    <a:pt x="0" y="141"/>
                    <a:pt x="1" y="138"/>
                    <a:pt x="3" y="138"/>
                  </a:cubicBezTo>
                  <a:cubicBezTo>
                    <a:pt x="89" y="101"/>
                    <a:pt x="176" y="49"/>
                    <a:pt x="263" y="1"/>
                  </a:cubicBezTo>
                  <a:cubicBezTo>
                    <a:pt x="265" y="0"/>
                    <a:pt x="267" y="1"/>
                    <a:pt x="268" y="3"/>
                  </a:cubicBezTo>
                  <a:cubicBezTo>
                    <a:pt x="269" y="4"/>
                    <a:pt x="268" y="7"/>
                    <a:pt x="266" y="8"/>
                  </a:cubicBezTo>
                  <a:cubicBezTo>
                    <a:pt x="180" y="56"/>
                    <a:pt x="93" y="108"/>
                    <a:pt x="6" y="145"/>
                  </a:cubicBezTo>
                  <a:cubicBezTo>
                    <a:pt x="6" y="145"/>
                    <a:pt x="5" y="145"/>
                    <a:pt x="4" y="14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6" name="Freeform 29"/>
            <p:cNvSpPr/>
            <p:nvPr/>
          </p:nvSpPr>
          <p:spPr bwMode="auto">
            <a:xfrm>
              <a:off x="6145213" y="7183438"/>
              <a:ext cx="747713" cy="423863"/>
            </a:xfrm>
            <a:custGeom>
              <a:avLst/>
              <a:gdLst>
                <a:gd name="T0" fmla="*/ 3 w 199"/>
                <a:gd name="T1" fmla="*/ 113 h 113"/>
                <a:gd name="T2" fmla="*/ 1 w 199"/>
                <a:gd name="T3" fmla="*/ 111 h 113"/>
                <a:gd name="T4" fmla="*/ 2 w 199"/>
                <a:gd name="T5" fmla="*/ 105 h 113"/>
                <a:gd name="T6" fmla="*/ 193 w 199"/>
                <a:gd name="T7" fmla="*/ 1 h 113"/>
                <a:gd name="T8" fmla="*/ 198 w 199"/>
                <a:gd name="T9" fmla="*/ 2 h 113"/>
                <a:gd name="T10" fmla="*/ 197 w 199"/>
                <a:gd name="T11" fmla="*/ 7 h 113"/>
                <a:gd name="T12" fmla="*/ 6 w 199"/>
                <a:gd name="T13" fmla="*/ 112 h 113"/>
                <a:gd name="T14" fmla="*/ 3 w 199"/>
                <a:gd name="T15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9" h="113">
                  <a:moveTo>
                    <a:pt x="3" y="113"/>
                  </a:moveTo>
                  <a:cubicBezTo>
                    <a:pt x="2" y="112"/>
                    <a:pt x="1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66" y="75"/>
                    <a:pt x="130" y="38"/>
                    <a:pt x="193" y="1"/>
                  </a:cubicBezTo>
                  <a:cubicBezTo>
                    <a:pt x="195" y="0"/>
                    <a:pt x="197" y="0"/>
                    <a:pt x="198" y="2"/>
                  </a:cubicBezTo>
                  <a:cubicBezTo>
                    <a:pt x="199" y="4"/>
                    <a:pt x="199" y="6"/>
                    <a:pt x="197" y="7"/>
                  </a:cubicBezTo>
                  <a:cubicBezTo>
                    <a:pt x="133" y="45"/>
                    <a:pt x="69" y="82"/>
                    <a:pt x="6" y="112"/>
                  </a:cubicBezTo>
                  <a:cubicBezTo>
                    <a:pt x="5" y="113"/>
                    <a:pt x="4" y="113"/>
                    <a:pt x="3" y="113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7" name="Freeform 30"/>
            <p:cNvSpPr/>
            <p:nvPr/>
          </p:nvSpPr>
          <p:spPr bwMode="auto">
            <a:xfrm>
              <a:off x="6354763" y="7370763"/>
              <a:ext cx="493713" cy="293688"/>
            </a:xfrm>
            <a:custGeom>
              <a:avLst/>
              <a:gdLst>
                <a:gd name="T0" fmla="*/ 4 w 131"/>
                <a:gd name="T1" fmla="*/ 78 h 78"/>
                <a:gd name="T2" fmla="*/ 1 w 131"/>
                <a:gd name="T3" fmla="*/ 76 h 78"/>
                <a:gd name="T4" fmla="*/ 3 w 131"/>
                <a:gd name="T5" fmla="*/ 71 h 78"/>
                <a:gd name="T6" fmla="*/ 125 w 131"/>
                <a:gd name="T7" fmla="*/ 1 h 78"/>
                <a:gd name="T8" fmla="*/ 130 w 131"/>
                <a:gd name="T9" fmla="*/ 2 h 78"/>
                <a:gd name="T10" fmla="*/ 128 w 131"/>
                <a:gd name="T11" fmla="*/ 8 h 78"/>
                <a:gd name="T12" fmla="*/ 6 w 131"/>
                <a:gd name="T13" fmla="*/ 78 h 78"/>
                <a:gd name="T14" fmla="*/ 4 w 131"/>
                <a:gd name="T1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8">
                  <a:moveTo>
                    <a:pt x="4" y="78"/>
                  </a:moveTo>
                  <a:cubicBezTo>
                    <a:pt x="3" y="78"/>
                    <a:pt x="2" y="77"/>
                    <a:pt x="1" y="76"/>
                  </a:cubicBezTo>
                  <a:cubicBezTo>
                    <a:pt x="0" y="74"/>
                    <a:pt x="1" y="72"/>
                    <a:pt x="3" y="71"/>
                  </a:cubicBezTo>
                  <a:cubicBezTo>
                    <a:pt x="43" y="49"/>
                    <a:pt x="84" y="25"/>
                    <a:pt x="125" y="1"/>
                  </a:cubicBezTo>
                  <a:cubicBezTo>
                    <a:pt x="127" y="0"/>
                    <a:pt x="129" y="1"/>
                    <a:pt x="130" y="2"/>
                  </a:cubicBezTo>
                  <a:cubicBezTo>
                    <a:pt x="131" y="4"/>
                    <a:pt x="130" y="6"/>
                    <a:pt x="128" y="8"/>
                  </a:cubicBezTo>
                  <a:cubicBezTo>
                    <a:pt x="88" y="32"/>
                    <a:pt x="47" y="56"/>
                    <a:pt x="6" y="78"/>
                  </a:cubicBezTo>
                  <a:cubicBezTo>
                    <a:pt x="5" y="78"/>
                    <a:pt x="4" y="78"/>
                    <a:pt x="4" y="7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8" name="Freeform 31"/>
            <p:cNvSpPr/>
            <p:nvPr/>
          </p:nvSpPr>
          <p:spPr bwMode="auto">
            <a:xfrm>
              <a:off x="6569075" y="7562850"/>
              <a:ext cx="230188" cy="149225"/>
            </a:xfrm>
            <a:custGeom>
              <a:avLst/>
              <a:gdLst>
                <a:gd name="T0" fmla="*/ 3 w 61"/>
                <a:gd name="T1" fmla="*/ 40 h 40"/>
                <a:gd name="T2" fmla="*/ 1 w 61"/>
                <a:gd name="T3" fmla="*/ 38 h 40"/>
                <a:gd name="T4" fmla="*/ 2 w 61"/>
                <a:gd name="T5" fmla="*/ 33 h 40"/>
                <a:gd name="T6" fmla="*/ 55 w 61"/>
                <a:gd name="T7" fmla="*/ 1 h 40"/>
                <a:gd name="T8" fmla="*/ 60 w 61"/>
                <a:gd name="T9" fmla="*/ 2 h 40"/>
                <a:gd name="T10" fmla="*/ 59 w 61"/>
                <a:gd name="T11" fmla="*/ 7 h 40"/>
                <a:gd name="T12" fmla="*/ 6 w 61"/>
                <a:gd name="T13" fmla="*/ 39 h 40"/>
                <a:gd name="T14" fmla="*/ 3 w 61"/>
                <a:gd name="T1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40">
                  <a:moveTo>
                    <a:pt x="3" y="40"/>
                  </a:moveTo>
                  <a:cubicBezTo>
                    <a:pt x="2" y="40"/>
                    <a:pt x="1" y="39"/>
                    <a:pt x="1" y="38"/>
                  </a:cubicBezTo>
                  <a:cubicBezTo>
                    <a:pt x="0" y="36"/>
                    <a:pt x="0" y="34"/>
                    <a:pt x="2" y="33"/>
                  </a:cubicBezTo>
                  <a:cubicBezTo>
                    <a:pt x="20" y="22"/>
                    <a:pt x="38" y="12"/>
                    <a:pt x="55" y="1"/>
                  </a:cubicBezTo>
                  <a:cubicBezTo>
                    <a:pt x="57" y="0"/>
                    <a:pt x="60" y="0"/>
                    <a:pt x="60" y="2"/>
                  </a:cubicBezTo>
                  <a:cubicBezTo>
                    <a:pt x="61" y="4"/>
                    <a:pt x="61" y="6"/>
                    <a:pt x="59" y="7"/>
                  </a:cubicBezTo>
                  <a:cubicBezTo>
                    <a:pt x="41" y="18"/>
                    <a:pt x="23" y="29"/>
                    <a:pt x="6" y="39"/>
                  </a:cubicBezTo>
                  <a:cubicBezTo>
                    <a:pt x="5" y="40"/>
                    <a:pt x="4" y="40"/>
                    <a:pt x="3" y="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39" name="Freeform 32"/>
            <p:cNvSpPr/>
            <p:nvPr/>
          </p:nvSpPr>
          <p:spPr bwMode="auto">
            <a:xfrm>
              <a:off x="6230938" y="6353175"/>
              <a:ext cx="169863" cy="323850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3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0" name="Freeform 33"/>
            <p:cNvSpPr/>
            <p:nvPr/>
          </p:nvSpPr>
          <p:spPr bwMode="auto">
            <a:xfrm>
              <a:off x="6175375" y="6402388"/>
              <a:ext cx="280988" cy="228600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3 w 75"/>
                <a:gd name="T11" fmla="*/ 7 h 61"/>
                <a:gd name="T12" fmla="*/ 6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2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0" y="0"/>
                    <a:pt x="72" y="0"/>
                    <a:pt x="74" y="2"/>
                  </a:cubicBezTo>
                  <a:cubicBezTo>
                    <a:pt x="75" y="3"/>
                    <a:pt x="75" y="6"/>
                    <a:pt x="73" y="7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5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1" name="Freeform 34"/>
            <p:cNvSpPr/>
            <p:nvPr/>
          </p:nvSpPr>
          <p:spPr bwMode="auto">
            <a:xfrm>
              <a:off x="6426200" y="6402388"/>
              <a:ext cx="166688" cy="319088"/>
            </a:xfrm>
            <a:custGeom>
              <a:avLst/>
              <a:gdLst>
                <a:gd name="T0" fmla="*/ 39 w 44"/>
                <a:gd name="T1" fmla="*/ 85 h 85"/>
                <a:gd name="T2" fmla="*/ 36 w 44"/>
                <a:gd name="T3" fmla="*/ 83 h 85"/>
                <a:gd name="T4" fmla="*/ 0 w 44"/>
                <a:gd name="T5" fmla="*/ 6 h 85"/>
                <a:gd name="T6" fmla="*/ 2 w 44"/>
                <a:gd name="T7" fmla="*/ 1 h 85"/>
                <a:gd name="T8" fmla="*/ 7 w 44"/>
                <a:gd name="T9" fmla="*/ 2 h 85"/>
                <a:gd name="T10" fmla="*/ 43 w 44"/>
                <a:gd name="T11" fmla="*/ 80 h 85"/>
                <a:gd name="T12" fmla="*/ 41 w 44"/>
                <a:gd name="T13" fmla="*/ 85 h 85"/>
                <a:gd name="T14" fmla="*/ 39 w 44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5">
                  <a:moveTo>
                    <a:pt x="39" y="85"/>
                  </a:moveTo>
                  <a:cubicBezTo>
                    <a:pt x="38" y="85"/>
                    <a:pt x="37" y="84"/>
                    <a:pt x="36" y="8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4"/>
                    <a:pt x="0" y="1"/>
                    <a:pt x="2" y="1"/>
                  </a:cubicBezTo>
                  <a:cubicBezTo>
                    <a:pt x="4" y="0"/>
                    <a:pt x="6" y="1"/>
                    <a:pt x="7" y="2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1" y="85"/>
                  </a:cubicBezTo>
                  <a:cubicBezTo>
                    <a:pt x="40" y="85"/>
                    <a:pt x="40" y="85"/>
                    <a:pt x="39" y="8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2" name="Freeform 35"/>
            <p:cNvSpPr/>
            <p:nvPr/>
          </p:nvSpPr>
          <p:spPr bwMode="auto">
            <a:xfrm>
              <a:off x="6365875" y="6446838"/>
              <a:ext cx="282575" cy="230188"/>
            </a:xfrm>
            <a:custGeom>
              <a:avLst/>
              <a:gdLst>
                <a:gd name="T0" fmla="*/ 3 w 75"/>
                <a:gd name="T1" fmla="*/ 61 h 61"/>
                <a:gd name="T2" fmla="*/ 1 w 75"/>
                <a:gd name="T3" fmla="*/ 60 h 61"/>
                <a:gd name="T4" fmla="*/ 2 w 75"/>
                <a:gd name="T5" fmla="*/ 54 h 61"/>
                <a:gd name="T6" fmla="*/ 69 w 75"/>
                <a:gd name="T7" fmla="*/ 1 h 61"/>
                <a:gd name="T8" fmla="*/ 74 w 75"/>
                <a:gd name="T9" fmla="*/ 2 h 61"/>
                <a:gd name="T10" fmla="*/ 74 w 75"/>
                <a:gd name="T11" fmla="*/ 7 h 61"/>
                <a:gd name="T12" fmla="*/ 7 w 75"/>
                <a:gd name="T13" fmla="*/ 60 h 61"/>
                <a:gd name="T14" fmla="*/ 3 w 75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1">
                  <a:moveTo>
                    <a:pt x="3" y="61"/>
                  </a:moveTo>
                  <a:cubicBezTo>
                    <a:pt x="3" y="61"/>
                    <a:pt x="2" y="60"/>
                    <a:pt x="1" y="60"/>
                  </a:cubicBezTo>
                  <a:cubicBezTo>
                    <a:pt x="0" y="58"/>
                    <a:pt x="0" y="56"/>
                    <a:pt x="2" y="54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71" y="0"/>
                    <a:pt x="73" y="0"/>
                    <a:pt x="74" y="2"/>
                  </a:cubicBezTo>
                  <a:cubicBezTo>
                    <a:pt x="75" y="4"/>
                    <a:pt x="75" y="6"/>
                    <a:pt x="74" y="7"/>
                  </a:cubicBezTo>
                  <a:cubicBezTo>
                    <a:pt x="7" y="60"/>
                    <a:pt x="7" y="60"/>
                    <a:pt x="7" y="60"/>
                  </a:cubicBezTo>
                  <a:cubicBezTo>
                    <a:pt x="6" y="61"/>
                    <a:pt x="4" y="61"/>
                    <a:pt x="3" y="61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3" name="Freeform 36"/>
            <p:cNvSpPr/>
            <p:nvPr/>
          </p:nvSpPr>
          <p:spPr bwMode="auto">
            <a:xfrm>
              <a:off x="6618288" y="6446838"/>
              <a:ext cx="165100" cy="323850"/>
            </a:xfrm>
            <a:custGeom>
              <a:avLst/>
              <a:gdLst>
                <a:gd name="T0" fmla="*/ 39 w 44"/>
                <a:gd name="T1" fmla="*/ 86 h 86"/>
                <a:gd name="T2" fmla="*/ 37 w 44"/>
                <a:gd name="T3" fmla="*/ 83 h 86"/>
                <a:gd name="T4" fmla="*/ 1 w 44"/>
                <a:gd name="T5" fmla="*/ 6 h 86"/>
                <a:gd name="T6" fmla="*/ 3 w 44"/>
                <a:gd name="T7" fmla="*/ 1 h 86"/>
                <a:gd name="T8" fmla="*/ 8 w 44"/>
                <a:gd name="T9" fmla="*/ 3 h 86"/>
                <a:gd name="T10" fmla="*/ 43 w 44"/>
                <a:gd name="T11" fmla="*/ 80 h 86"/>
                <a:gd name="T12" fmla="*/ 42 w 44"/>
                <a:gd name="T13" fmla="*/ 85 h 86"/>
                <a:gd name="T14" fmla="*/ 39 w 44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86">
                  <a:moveTo>
                    <a:pt x="39" y="86"/>
                  </a:moveTo>
                  <a:cubicBezTo>
                    <a:pt x="38" y="85"/>
                    <a:pt x="37" y="85"/>
                    <a:pt x="37" y="8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4" y="82"/>
                    <a:pt x="43" y="84"/>
                    <a:pt x="42" y="85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4" name="Freeform 37"/>
            <p:cNvSpPr/>
            <p:nvPr/>
          </p:nvSpPr>
          <p:spPr bwMode="auto">
            <a:xfrm>
              <a:off x="6557963" y="6492875"/>
              <a:ext cx="285750" cy="231775"/>
            </a:xfrm>
            <a:custGeom>
              <a:avLst/>
              <a:gdLst>
                <a:gd name="T0" fmla="*/ 4 w 76"/>
                <a:gd name="T1" fmla="*/ 61 h 62"/>
                <a:gd name="T2" fmla="*/ 2 w 76"/>
                <a:gd name="T3" fmla="*/ 60 h 62"/>
                <a:gd name="T4" fmla="*/ 2 w 76"/>
                <a:gd name="T5" fmla="*/ 55 h 62"/>
                <a:gd name="T6" fmla="*/ 69 w 76"/>
                <a:gd name="T7" fmla="*/ 2 h 62"/>
                <a:gd name="T8" fmla="*/ 75 w 76"/>
                <a:gd name="T9" fmla="*/ 2 h 62"/>
                <a:gd name="T10" fmla="*/ 74 w 76"/>
                <a:gd name="T11" fmla="*/ 7 h 62"/>
                <a:gd name="T12" fmla="*/ 7 w 76"/>
                <a:gd name="T13" fmla="*/ 61 h 62"/>
                <a:gd name="T14" fmla="*/ 4 w 76"/>
                <a:gd name="T15" fmla="*/ 6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2">
                  <a:moveTo>
                    <a:pt x="4" y="61"/>
                  </a:moveTo>
                  <a:cubicBezTo>
                    <a:pt x="3" y="61"/>
                    <a:pt x="2" y="61"/>
                    <a:pt x="2" y="60"/>
                  </a:cubicBezTo>
                  <a:cubicBezTo>
                    <a:pt x="0" y="58"/>
                    <a:pt x="1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1" y="0"/>
                    <a:pt x="73" y="1"/>
                    <a:pt x="75" y="2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6" y="61"/>
                    <a:pt x="5" y="62"/>
                    <a:pt x="4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5" name="Freeform 38"/>
            <p:cNvSpPr/>
            <p:nvPr/>
          </p:nvSpPr>
          <p:spPr bwMode="auto">
            <a:xfrm>
              <a:off x="6810375" y="6492875"/>
              <a:ext cx="169863" cy="322263"/>
            </a:xfrm>
            <a:custGeom>
              <a:avLst/>
              <a:gdLst>
                <a:gd name="T0" fmla="*/ 39 w 45"/>
                <a:gd name="T1" fmla="*/ 86 h 86"/>
                <a:gd name="T2" fmla="*/ 37 w 45"/>
                <a:gd name="T3" fmla="*/ 84 h 86"/>
                <a:gd name="T4" fmla="*/ 1 w 45"/>
                <a:gd name="T5" fmla="*/ 6 h 86"/>
                <a:gd name="T6" fmla="*/ 3 w 45"/>
                <a:gd name="T7" fmla="*/ 1 h 86"/>
                <a:gd name="T8" fmla="*/ 8 w 45"/>
                <a:gd name="T9" fmla="*/ 3 h 86"/>
                <a:gd name="T10" fmla="*/ 44 w 45"/>
                <a:gd name="T11" fmla="*/ 81 h 86"/>
                <a:gd name="T12" fmla="*/ 42 w 45"/>
                <a:gd name="T13" fmla="*/ 86 h 86"/>
                <a:gd name="T14" fmla="*/ 39 w 45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86">
                  <a:moveTo>
                    <a:pt x="39" y="86"/>
                  </a:moveTo>
                  <a:cubicBezTo>
                    <a:pt x="38" y="86"/>
                    <a:pt x="37" y="85"/>
                    <a:pt x="37" y="84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4"/>
                    <a:pt x="1" y="2"/>
                    <a:pt x="3" y="1"/>
                  </a:cubicBezTo>
                  <a:cubicBezTo>
                    <a:pt x="5" y="0"/>
                    <a:pt x="7" y="1"/>
                    <a:pt x="8" y="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5" y="82"/>
                    <a:pt x="44" y="85"/>
                    <a:pt x="42" y="86"/>
                  </a:cubicBezTo>
                  <a:cubicBezTo>
                    <a:pt x="41" y="86"/>
                    <a:pt x="40" y="86"/>
                    <a:pt x="39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6" name="Freeform 39"/>
            <p:cNvSpPr/>
            <p:nvPr/>
          </p:nvSpPr>
          <p:spPr bwMode="auto">
            <a:xfrm>
              <a:off x="6753225" y="6537325"/>
              <a:ext cx="282575" cy="233363"/>
            </a:xfrm>
            <a:custGeom>
              <a:avLst/>
              <a:gdLst>
                <a:gd name="T0" fmla="*/ 3 w 75"/>
                <a:gd name="T1" fmla="*/ 62 h 62"/>
                <a:gd name="T2" fmla="*/ 1 w 75"/>
                <a:gd name="T3" fmla="*/ 60 h 62"/>
                <a:gd name="T4" fmla="*/ 2 w 75"/>
                <a:gd name="T5" fmla="*/ 55 h 62"/>
                <a:gd name="T6" fmla="*/ 69 w 75"/>
                <a:gd name="T7" fmla="*/ 2 h 62"/>
                <a:gd name="T8" fmla="*/ 74 w 75"/>
                <a:gd name="T9" fmla="*/ 2 h 62"/>
                <a:gd name="T10" fmla="*/ 73 w 75"/>
                <a:gd name="T11" fmla="*/ 8 h 62"/>
                <a:gd name="T12" fmla="*/ 6 w 75"/>
                <a:gd name="T13" fmla="*/ 61 h 62"/>
                <a:gd name="T14" fmla="*/ 3 w 75"/>
                <a:gd name="T1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62">
                  <a:moveTo>
                    <a:pt x="3" y="62"/>
                  </a:moveTo>
                  <a:cubicBezTo>
                    <a:pt x="2" y="61"/>
                    <a:pt x="2" y="61"/>
                    <a:pt x="1" y="60"/>
                  </a:cubicBezTo>
                  <a:cubicBezTo>
                    <a:pt x="0" y="59"/>
                    <a:pt x="0" y="56"/>
                    <a:pt x="2" y="55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70" y="0"/>
                    <a:pt x="73" y="1"/>
                    <a:pt x="74" y="2"/>
                  </a:cubicBezTo>
                  <a:cubicBezTo>
                    <a:pt x="75" y="4"/>
                    <a:pt x="75" y="6"/>
                    <a:pt x="73" y="8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5" y="62"/>
                    <a:pt x="4" y="62"/>
                    <a:pt x="3" y="6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7" name="Freeform 40"/>
            <p:cNvSpPr/>
            <p:nvPr/>
          </p:nvSpPr>
          <p:spPr bwMode="auto">
            <a:xfrm>
              <a:off x="5818188" y="5200650"/>
              <a:ext cx="1774825" cy="1325563"/>
            </a:xfrm>
            <a:custGeom>
              <a:avLst/>
              <a:gdLst>
                <a:gd name="T0" fmla="*/ 437 w 472"/>
                <a:gd name="T1" fmla="*/ 252 h 353"/>
                <a:gd name="T2" fmla="*/ 437 w 472"/>
                <a:gd name="T3" fmla="*/ 252 h 353"/>
                <a:gd name="T4" fmla="*/ 291 w 472"/>
                <a:gd name="T5" fmla="*/ 25 h 353"/>
                <a:gd name="T6" fmla="*/ 59 w 472"/>
                <a:gd name="T7" fmla="*/ 162 h 353"/>
                <a:gd name="T8" fmla="*/ 59 w 472"/>
                <a:gd name="T9" fmla="*/ 162 h 353"/>
                <a:gd name="T10" fmla="*/ 7 w 472"/>
                <a:gd name="T11" fmla="*/ 200 h 353"/>
                <a:gd name="T12" fmla="*/ 44 w 472"/>
                <a:gd name="T13" fmla="*/ 260 h 353"/>
                <a:gd name="T14" fmla="*/ 406 w 472"/>
                <a:gd name="T15" fmla="*/ 347 h 353"/>
                <a:gd name="T16" fmla="*/ 466 w 472"/>
                <a:gd name="T17" fmla="*/ 310 h 353"/>
                <a:gd name="T18" fmla="*/ 437 w 472"/>
                <a:gd name="T19" fmla="*/ 252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2" h="353">
                  <a:moveTo>
                    <a:pt x="437" y="252"/>
                  </a:moveTo>
                  <a:cubicBezTo>
                    <a:pt x="437" y="252"/>
                    <a:pt x="437" y="252"/>
                    <a:pt x="437" y="252"/>
                  </a:cubicBezTo>
                  <a:cubicBezTo>
                    <a:pt x="461" y="151"/>
                    <a:pt x="396" y="50"/>
                    <a:pt x="291" y="25"/>
                  </a:cubicBezTo>
                  <a:cubicBezTo>
                    <a:pt x="187" y="0"/>
                    <a:pt x="83" y="61"/>
                    <a:pt x="59" y="162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35" y="160"/>
                    <a:pt x="13" y="176"/>
                    <a:pt x="7" y="200"/>
                  </a:cubicBezTo>
                  <a:cubicBezTo>
                    <a:pt x="0" y="227"/>
                    <a:pt x="17" y="254"/>
                    <a:pt x="44" y="260"/>
                  </a:cubicBezTo>
                  <a:cubicBezTo>
                    <a:pt x="406" y="347"/>
                    <a:pt x="406" y="347"/>
                    <a:pt x="406" y="347"/>
                  </a:cubicBezTo>
                  <a:cubicBezTo>
                    <a:pt x="433" y="353"/>
                    <a:pt x="460" y="336"/>
                    <a:pt x="466" y="310"/>
                  </a:cubicBezTo>
                  <a:cubicBezTo>
                    <a:pt x="472" y="286"/>
                    <a:pt x="459" y="262"/>
                    <a:pt x="437" y="25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8" name="Freeform 41"/>
            <p:cNvSpPr/>
            <p:nvPr/>
          </p:nvSpPr>
          <p:spPr bwMode="auto">
            <a:xfrm>
              <a:off x="4892675" y="6707188"/>
              <a:ext cx="1135063" cy="1084263"/>
            </a:xfrm>
            <a:custGeom>
              <a:avLst/>
              <a:gdLst>
                <a:gd name="T0" fmla="*/ 255 w 302"/>
                <a:gd name="T1" fmla="*/ 0 h 289"/>
                <a:gd name="T2" fmla="*/ 0 w 302"/>
                <a:gd name="T3" fmla="*/ 65 h 289"/>
                <a:gd name="T4" fmla="*/ 69 w 302"/>
                <a:gd name="T5" fmla="*/ 289 h 289"/>
                <a:gd name="T6" fmla="*/ 302 w 302"/>
                <a:gd name="T7" fmla="*/ 229 h 289"/>
                <a:gd name="T8" fmla="*/ 255 w 302"/>
                <a:gd name="T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2" h="289">
                  <a:moveTo>
                    <a:pt x="255" y="0"/>
                  </a:moveTo>
                  <a:cubicBezTo>
                    <a:pt x="170" y="22"/>
                    <a:pt x="85" y="44"/>
                    <a:pt x="0" y="65"/>
                  </a:cubicBezTo>
                  <a:cubicBezTo>
                    <a:pt x="23" y="139"/>
                    <a:pt x="46" y="214"/>
                    <a:pt x="69" y="289"/>
                  </a:cubicBezTo>
                  <a:cubicBezTo>
                    <a:pt x="148" y="279"/>
                    <a:pt x="227" y="259"/>
                    <a:pt x="302" y="229"/>
                  </a:cubicBezTo>
                  <a:cubicBezTo>
                    <a:pt x="286" y="152"/>
                    <a:pt x="271" y="76"/>
                    <a:pt x="255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49" name="Freeform 42"/>
            <p:cNvSpPr>
              <a:spLocks noEditPoints="1"/>
            </p:cNvSpPr>
            <p:nvPr/>
          </p:nvSpPr>
          <p:spPr bwMode="auto">
            <a:xfrm>
              <a:off x="4900613" y="6842125"/>
              <a:ext cx="398463" cy="134938"/>
            </a:xfrm>
            <a:custGeom>
              <a:avLst/>
              <a:gdLst>
                <a:gd name="T0" fmla="*/ 0 w 106"/>
                <a:gd name="T1" fmla="*/ 35 h 36"/>
                <a:gd name="T2" fmla="*/ 0 w 106"/>
                <a:gd name="T3" fmla="*/ 36 h 36"/>
                <a:gd name="T4" fmla="*/ 0 w 106"/>
                <a:gd name="T5" fmla="*/ 36 h 36"/>
                <a:gd name="T6" fmla="*/ 0 w 106"/>
                <a:gd name="T7" fmla="*/ 35 h 36"/>
                <a:gd name="T8" fmla="*/ 105 w 106"/>
                <a:gd name="T9" fmla="*/ 0 h 36"/>
                <a:gd name="T10" fmla="*/ 42 w 106"/>
                <a:gd name="T11" fmla="*/ 18 h 36"/>
                <a:gd name="T12" fmla="*/ 106 w 106"/>
                <a:gd name="T13" fmla="*/ 2 h 36"/>
                <a:gd name="T14" fmla="*/ 105 w 106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36"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105" y="0"/>
                  </a:moveTo>
                  <a:cubicBezTo>
                    <a:pt x="82" y="7"/>
                    <a:pt x="60" y="13"/>
                    <a:pt x="42" y="18"/>
                  </a:cubicBezTo>
                  <a:cubicBezTo>
                    <a:pt x="63" y="13"/>
                    <a:pt x="84" y="7"/>
                    <a:pt x="106" y="2"/>
                  </a:cubicBezTo>
                  <a:cubicBezTo>
                    <a:pt x="105" y="1"/>
                    <a:pt x="105" y="1"/>
                    <a:pt x="105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0" name="Freeform 43"/>
            <p:cNvSpPr>
              <a:spLocks noEditPoints="1"/>
            </p:cNvSpPr>
            <p:nvPr/>
          </p:nvSpPr>
          <p:spPr bwMode="auto">
            <a:xfrm>
              <a:off x="4900613" y="6848475"/>
              <a:ext cx="989013" cy="128588"/>
            </a:xfrm>
            <a:custGeom>
              <a:avLst/>
              <a:gdLst>
                <a:gd name="T0" fmla="*/ 174 w 263"/>
                <a:gd name="T1" fmla="*/ 7 h 34"/>
                <a:gd name="T2" fmla="*/ 137 w 263"/>
                <a:gd name="T3" fmla="*/ 11 h 34"/>
                <a:gd name="T4" fmla="*/ 152 w 263"/>
                <a:gd name="T5" fmla="*/ 19 h 34"/>
                <a:gd name="T6" fmla="*/ 167 w 263"/>
                <a:gd name="T7" fmla="*/ 18 h 34"/>
                <a:gd name="T8" fmla="*/ 174 w 263"/>
                <a:gd name="T9" fmla="*/ 7 h 34"/>
                <a:gd name="T10" fmla="*/ 201 w 263"/>
                <a:gd name="T11" fmla="*/ 5 h 34"/>
                <a:gd name="T12" fmla="*/ 183 w 263"/>
                <a:gd name="T13" fmla="*/ 6 h 34"/>
                <a:gd name="T14" fmla="*/ 183 w 263"/>
                <a:gd name="T15" fmla="*/ 8 h 34"/>
                <a:gd name="T16" fmla="*/ 177 w 263"/>
                <a:gd name="T17" fmla="*/ 17 h 34"/>
                <a:gd name="T18" fmla="*/ 218 w 263"/>
                <a:gd name="T19" fmla="*/ 14 h 34"/>
                <a:gd name="T20" fmla="*/ 201 w 263"/>
                <a:gd name="T21" fmla="*/ 5 h 34"/>
                <a:gd name="T22" fmla="*/ 227 w 263"/>
                <a:gd name="T23" fmla="*/ 3 h 34"/>
                <a:gd name="T24" fmla="*/ 216 w 263"/>
                <a:gd name="T25" fmla="*/ 4 h 34"/>
                <a:gd name="T26" fmla="*/ 224 w 263"/>
                <a:gd name="T27" fmla="*/ 8 h 34"/>
                <a:gd name="T28" fmla="*/ 227 w 263"/>
                <a:gd name="T29" fmla="*/ 3 h 34"/>
                <a:gd name="T30" fmla="*/ 262 w 263"/>
                <a:gd name="T31" fmla="*/ 3 h 34"/>
                <a:gd name="T32" fmla="*/ 237 w 263"/>
                <a:gd name="T33" fmla="*/ 3 h 34"/>
                <a:gd name="T34" fmla="*/ 231 w 263"/>
                <a:gd name="T35" fmla="*/ 12 h 34"/>
                <a:gd name="T36" fmla="*/ 233 w 263"/>
                <a:gd name="T37" fmla="*/ 12 h 34"/>
                <a:gd name="T38" fmla="*/ 263 w 263"/>
                <a:gd name="T39" fmla="*/ 10 h 34"/>
                <a:gd name="T40" fmla="*/ 262 w 263"/>
                <a:gd name="T41" fmla="*/ 3 h 34"/>
                <a:gd name="T42" fmla="*/ 106 w 263"/>
                <a:gd name="T43" fmla="*/ 0 h 34"/>
                <a:gd name="T44" fmla="*/ 42 w 263"/>
                <a:gd name="T45" fmla="*/ 16 h 34"/>
                <a:gd name="T46" fmla="*/ 0 w 263"/>
                <a:gd name="T47" fmla="*/ 33 h 34"/>
                <a:gd name="T48" fmla="*/ 0 w 263"/>
                <a:gd name="T49" fmla="*/ 34 h 34"/>
                <a:gd name="T50" fmla="*/ 113 w 263"/>
                <a:gd name="T51" fmla="*/ 23 h 34"/>
                <a:gd name="T52" fmla="*/ 114 w 263"/>
                <a:gd name="T53" fmla="*/ 21 h 34"/>
                <a:gd name="T54" fmla="*/ 114 w 263"/>
                <a:gd name="T55" fmla="*/ 21 h 34"/>
                <a:gd name="T56" fmla="*/ 115 w 263"/>
                <a:gd name="T57" fmla="*/ 21 h 34"/>
                <a:gd name="T58" fmla="*/ 118 w 263"/>
                <a:gd name="T59" fmla="*/ 16 h 34"/>
                <a:gd name="T60" fmla="*/ 121 w 263"/>
                <a:gd name="T61" fmla="*/ 14 h 34"/>
                <a:gd name="T62" fmla="*/ 123 w 263"/>
                <a:gd name="T63" fmla="*/ 15 h 34"/>
                <a:gd name="T64" fmla="*/ 124 w 263"/>
                <a:gd name="T65" fmla="*/ 20 h 34"/>
                <a:gd name="T66" fmla="*/ 124 w 263"/>
                <a:gd name="T67" fmla="*/ 21 h 34"/>
                <a:gd name="T68" fmla="*/ 132 w 263"/>
                <a:gd name="T69" fmla="*/ 21 h 34"/>
                <a:gd name="T70" fmla="*/ 138 w 263"/>
                <a:gd name="T71" fmla="*/ 20 h 34"/>
                <a:gd name="T72" fmla="*/ 133 w 263"/>
                <a:gd name="T73" fmla="*/ 18 h 34"/>
                <a:gd name="T74" fmla="*/ 132 w 263"/>
                <a:gd name="T75" fmla="*/ 12 h 34"/>
                <a:gd name="T76" fmla="*/ 132 w 263"/>
                <a:gd name="T77" fmla="*/ 12 h 34"/>
                <a:gd name="T78" fmla="*/ 114 w 263"/>
                <a:gd name="T79" fmla="*/ 14 h 34"/>
                <a:gd name="T80" fmla="*/ 106 w 263"/>
                <a:gd name="T8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63" h="34">
                  <a:moveTo>
                    <a:pt x="174" y="7"/>
                  </a:moveTo>
                  <a:cubicBezTo>
                    <a:pt x="162" y="8"/>
                    <a:pt x="150" y="9"/>
                    <a:pt x="137" y="11"/>
                  </a:cubicBezTo>
                  <a:cubicBezTo>
                    <a:pt x="142" y="14"/>
                    <a:pt x="147" y="16"/>
                    <a:pt x="152" y="19"/>
                  </a:cubicBezTo>
                  <a:cubicBezTo>
                    <a:pt x="157" y="19"/>
                    <a:pt x="162" y="18"/>
                    <a:pt x="167" y="18"/>
                  </a:cubicBezTo>
                  <a:cubicBezTo>
                    <a:pt x="170" y="14"/>
                    <a:pt x="172" y="11"/>
                    <a:pt x="174" y="7"/>
                  </a:cubicBezTo>
                  <a:moveTo>
                    <a:pt x="201" y="5"/>
                  </a:moveTo>
                  <a:cubicBezTo>
                    <a:pt x="195" y="5"/>
                    <a:pt x="189" y="6"/>
                    <a:pt x="183" y="6"/>
                  </a:cubicBezTo>
                  <a:cubicBezTo>
                    <a:pt x="183" y="7"/>
                    <a:pt x="183" y="8"/>
                    <a:pt x="183" y="8"/>
                  </a:cubicBezTo>
                  <a:cubicBezTo>
                    <a:pt x="181" y="11"/>
                    <a:pt x="179" y="14"/>
                    <a:pt x="177" y="17"/>
                  </a:cubicBezTo>
                  <a:cubicBezTo>
                    <a:pt x="191" y="16"/>
                    <a:pt x="204" y="15"/>
                    <a:pt x="218" y="14"/>
                  </a:cubicBezTo>
                  <a:cubicBezTo>
                    <a:pt x="212" y="11"/>
                    <a:pt x="207" y="8"/>
                    <a:pt x="201" y="5"/>
                  </a:cubicBezTo>
                  <a:moveTo>
                    <a:pt x="227" y="3"/>
                  </a:moveTo>
                  <a:cubicBezTo>
                    <a:pt x="224" y="4"/>
                    <a:pt x="220" y="4"/>
                    <a:pt x="216" y="4"/>
                  </a:cubicBezTo>
                  <a:cubicBezTo>
                    <a:pt x="219" y="5"/>
                    <a:pt x="221" y="7"/>
                    <a:pt x="224" y="8"/>
                  </a:cubicBezTo>
                  <a:cubicBezTo>
                    <a:pt x="225" y="7"/>
                    <a:pt x="226" y="5"/>
                    <a:pt x="227" y="3"/>
                  </a:cubicBezTo>
                  <a:moveTo>
                    <a:pt x="262" y="3"/>
                  </a:moveTo>
                  <a:cubicBezTo>
                    <a:pt x="253" y="3"/>
                    <a:pt x="245" y="3"/>
                    <a:pt x="237" y="3"/>
                  </a:cubicBezTo>
                  <a:cubicBezTo>
                    <a:pt x="235" y="6"/>
                    <a:pt x="233" y="9"/>
                    <a:pt x="231" y="12"/>
                  </a:cubicBezTo>
                  <a:cubicBezTo>
                    <a:pt x="231" y="12"/>
                    <a:pt x="232" y="12"/>
                    <a:pt x="233" y="12"/>
                  </a:cubicBezTo>
                  <a:cubicBezTo>
                    <a:pt x="243" y="12"/>
                    <a:pt x="253" y="11"/>
                    <a:pt x="263" y="10"/>
                  </a:cubicBezTo>
                  <a:cubicBezTo>
                    <a:pt x="262" y="3"/>
                    <a:pt x="262" y="3"/>
                    <a:pt x="262" y="3"/>
                  </a:cubicBezTo>
                  <a:moveTo>
                    <a:pt x="106" y="0"/>
                  </a:moveTo>
                  <a:cubicBezTo>
                    <a:pt x="84" y="5"/>
                    <a:pt x="63" y="11"/>
                    <a:pt x="42" y="16"/>
                  </a:cubicBezTo>
                  <a:cubicBezTo>
                    <a:pt x="18" y="23"/>
                    <a:pt x="2" y="30"/>
                    <a:pt x="0" y="33"/>
                  </a:cubicBezTo>
                  <a:cubicBezTo>
                    <a:pt x="0" y="33"/>
                    <a:pt x="0" y="34"/>
                    <a:pt x="0" y="34"/>
                  </a:cubicBezTo>
                  <a:cubicBezTo>
                    <a:pt x="5" y="34"/>
                    <a:pt x="52" y="28"/>
                    <a:pt x="113" y="23"/>
                  </a:cubicBezTo>
                  <a:cubicBezTo>
                    <a:pt x="114" y="22"/>
                    <a:pt x="114" y="22"/>
                    <a:pt x="114" y="21"/>
                  </a:cubicBezTo>
                  <a:cubicBezTo>
                    <a:pt x="114" y="21"/>
                    <a:pt x="114" y="21"/>
                    <a:pt x="114" y="21"/>
                  </a:cubicBezTo>
                  <a:cubicBezTo>
                    <a:pt x="114" y="21"/>
                    <a:pt x="114" y="21"/>
                    <a:pt x="115" y="21"/>
                  </a:cubicBezTo>
                  <a:cubicBezTo>
                    <a:pt x="116" y="19"/>
                    <a:pt x="117" y="17"/>
                    <a:pt x="118" y="16"/>
                  </a:cubicBezTo>
                  <a:cubicBezTo>
                    <a:pt x="119" y="15"/>
                    <a:pt x="120" y="14"/>
                    <a:pt x="121" y="14"/>
                  </a:cubicBezTo>
                  <a:cubicBezTo>
                    <a:pt x="122" y="14"/>
                    <a:pt x="123" y="14"/>
                    <a:pt x="123" y="15"/>
                  </a:cubicBezTo>
                  <a:cubicBezTo>
                    <a:pt x="125" y="16"/>
                    <a:pt x="125" y="18"/>
                    <a:pt x="124" y="20"/>
                  </a:cubicBezTo>
                  <a:cubicBezTo>
                    <a:pt x="124" y="20"/>
                    <a:pt x="124" y="21"/>
                    <a:pt x="124" y="21"/>
                  </a:cubicBezTo>
                  <a:cubicBezTo>
                    <a:pt x="127" y="21"/>
                    <a:pt x="129" y="21"/>
                    <a:pt x="132" y="21"/>
                  </a:cubicBezTo>
                  <a:cubicBezTo>
                    <a:pt x="134" y="21"/>
                    <a:pt x="136" y="20"/>
                    <a:pt x="138" y="20"/>
                  </a:cubicBezTo>
                  <a:cubicBezTo>
                    <a:pt x="136" y="19"/>
                    <a:pt x="135" y="19"/>
                    <a:pt x="133" y="18"/>
                  </a:cubicBezTo>
                  <a:cubicBezTo>
                    <a:pt x="131" y="17"/>
                    <a:pt x="131" y="14"/>
                    <a:pt x="132" y="12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26" y="13"/>
                    <a:pt x="120" y="13"/>
                    <a:pt x="114" y="14"/>
                  </a:cubicBezTo>
                  <a:cubicBezTo>
                    <a:pt x="111" y="10"/>
                    <a:pt x="108" y="5"/>
                    <a:pt x="106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1" name="Freeform 44"/>
            <p:cNvSpPr/>
            <p:nvPr/>
          </p:nvSpPr>
          <p:spPr bwMode="auto">
            <a:xfrm>
              <a:off x="4694238" y="6245225"/>
              <a:ext cx="1231900" cy="663575"/>
            </a:xfrm>
            <a:custGeom>
              <a:avLst/>
              <a:gdLst>
                <a:gd name="T0" fmla="*/ 276 w 328"/>
                <a:gd name="T1" fmla="*/ 0 h 177"/>
                <a:gd name="T2" fmla="*/ 0 w 328"/>
                <a:gd name="T3" fmla="*/ 59 h 177"/>
                <a:gd name="T4" fmla="*/ 52 w 328"/>
                <a:gd name="T5" fmla="*/ 177 h 177"/>
                <a:gd name="T6" fmla="*/ 328 w 328"/>
                <a:gd name="T7" fmla="*/ 118 h 177"/>
                <a:gd name="T8" fmla="*/ 276 w 32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8" h="177">
                  <a:moveTo>
                    <a:pt x="276" y="0"/>
                  </a:moveTo>
                  <a:cubicBezTo>
                    <a:pt x="199" y="35"/>
                    <a:pt x="100" y="43"/>
                    <a:pt x="0" y="59"/>
                  </a:cubicBezTo>
                  <a:cubicBezTo>
                    <a:pt x="5" y="101"/>
                    <a:pt x="26" y="140"/>
                    <a:pt x="52" y="177"/>
                  </a:cubicBezTo>
                  <a:cubicBezTo>
                    <a:pt x="129" y="143"/>
                    <a:pt x="227" y="134"/>
                    <a:pt x="328" y="118"/>
                  </a:cubicBezTo>
                  <a:cubicBezTo>
                    <a:pt x="322" y="76"/>
                    <a:pt x="302" y="37"/>
                    <a:pt x="276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2" name="Freeform 45"/>
            <p:cNvSpPr/>
            <p:nvPr/>
          </p:nvSpPr>
          <p:spPr bwMode="auto">
            <a:xfrm>
              <a:off x="5757863" y="6281738"/>
              <a:ext cx="101600" cy="120650"/>
            </a:xfrm>
            <a:custGeom>
              <a:avLst/>
              <a:gdLst>
                <a:gd name="T0" fmla="*/ 3 w 27"/>
                <a:gd name="T1" fmla="*/ 0 h 32"/>
                <a:gd name="T2" fmla="*/ 0 w 27"/>
                <a:gd name="T3" fmla="*/ 1 h 32"/>
                <a:gd name="T4" fmla="*/ 19 w 27"/>
                <a:gd name="T5" fmla="*/ 32 h 32"/>
                <a:gd name="T6" fmla="*/ 27 w 27"/>
                <a:gd name="T7" fmla="*/ 32 h 32"/>
                <a:gd name="T8" fmla="*/ 3 w 2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32">
                  <a:moveTo>
                    <a:pt x="3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1"/>
                    <a:pt x="13" y="22"/>
                    <a:pt x="19" y="32"/>
                  </a:cubicBezTo>
                  <a:cubicBezTo>
                    <a:pt x="22" y="32"/>
                    <a:pt x="24" y="32"/>
                    <a:pt x="27" y="32"/>
                  </a:cubicBezTo>
                  <a:cubicBezTo>
                    <a:pt x="26" y="26"/>
                    <a:pt x="21" y="12"/>
                    <a:pt x="3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3" name="Freeform 46"/>
            <p:cNvSpPr>
              <a:spLocks noEditPoints="1"/>
            </p:cNvSpPr>
            <p:nvPr/>
          </p:nvSpPr>
          <p:spPr bwMode="auto">
            <a:xfrm>
              <a:off x="4749800" y="6286500"/>
              <a:ext cx="1079500" cy="284163"/>
            </a:xfrm>
            <a:custGeom>
              <a:avLst/>
              <a:gdLst>
                <a:gd name="T0" fmla="*/ 145 w 287"/>
                <a:gd name="T1" fmla="*/ 35 h 76"/>
                <a:gd name="T2" fmla="*/ 0 w 287"/>
                <a:gd name="T3" fmla="*/ 76 h 76"/>
                <a:gd name="T4" fmla="*/ 138 w 287"/>
                <a:gd name="T5" fmla="*/ 51 h 76"/>
                <a:gd name="T6" fmla="*/ 138 w 287"/>
                <a:gd name="T7" fmla="*/ 49 h 76"/>
                <a:gd name="T8" fmla="*/ 139 w 287"/>
                <a:gd name="T9" fmla="*/ 48 h 76"/>
                <a:gd name="T10" fmla="*/ 139 w 287"/>
                <a:gd name="T11" fmla="*/ 48 h 76"/>
                <a:gd name="T12" fmla="*/ 145 w 287"/>
                <a:gd name="T13" fmla="*/ 35 h 76"/>
                <a:gd name="T14" fmla="*/ 268 w 287"/>
                <a:gd name="T15" fmla="*/ 0 h 76"/>
                <a:gd name="T16" fmla="*/ 184 w 287"/>
                <a:gd name="T17" fmla="*/ 24 h 76"/>
                <a:gd name="T18" fmla="*/ 238 w 287"/>
                <a:gd name="T19" fmla="*/ 29 h 76"/>
                <a:gd name="T20" fmla="*/ 241 w 287"/>
                <a:gd name="T21" fmla="*/ 23 h 76"/>
                <a:gd name="T22" fmla="*/ 244 w 287"/>
                <a:gd name="T23" fmla="*/ 21 h 76"/>
                <a:gd name="T24" fmla="*/ 246 w 287"/>
                <a:gd name="T25" fmla="*/ 21 h 76"/>
                <a:gd name="T26" fmla="*/ 248 w 287"/>
                <a:gd name="T27" fmla="*/ 26 h 76"/>
                <a:gd name="T28" fmla="*/ 246 w 287"/>
                <a:gd name="T29" fmla="*/ 30 h 76"/>
                <a:gd name="T30" fmla="*/ 287 w 287"/>
                <a:gd name="T31" fmla="*/ 31 h 76"/>
                <a:gd name="T32" fmla="*/ 268 w 287"/>
                <a:gd name="T3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87" h="76">
                  <a:moveTo>
                    <a:pt x="145" y="35"/>
                  </a:move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62" y="62"/>
                    <a:pt x="138" y="51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41" y="43"/>
                    <a:pt x="143" y="39"/>
                    <a:pt x="145" y="35"/>
                  </a:cubicBezTo>
                  <a:moveTo>
                    <a:pt x="268" y="0"/>
                  </a:moveTo>
                  <a:cubicBezTo>
                    <a:pt x="184" y="24"/>
                    <a:pt x="184" y="24"/>
                    <a:pt x="184" y="24"/>
                  </a:cubicBezTo>
                  <a:cubicBezTo>
                    <a:pt x="202" y="26"/>
                    <a:pt x="220" y="28"/>
                    <a:pt x="238" y="29"/>
                  </a:cubicBezTo>
                  <a:cubicBezTo>
                    <a:pt x="241" y="23"/>
                    <a:pt x="241" y="23"/>
                    <a:pt x="241" y="23"/>
                  </a:cubicBezTo>
                  <a:cubicBezTo>
                    <a:pt x="241" y="21"/>
                    <a:pt x="243" y="21"/>
                    <a:pt x="244" y="21"/>
                  </a:cubicBezTo>
                  <a:cubicBezTo>
                    <a:pt x="245" y="21"/>
                    <a:pt x="245" y="21"/>
                    <a:pt x="246" y="21"/>
                  </a:cubicBezTo>
                  <a:cubicBezTo>
                    <a:pt x="248" y="22"/>
                    <a:pt x="248" y="24"/>
                    <a:pt x="248" y="26"/>
                  </a:cubicBezTo>
                  <a:cubicBezTo>
                    <a:pt x="246" y="30"/>
                    <a:pt x="246" y="30"/>
                    <a:pt x="246" y="30"/>
                  </a:cubicBezTo>
                  <a:cubicBezTo>
                    <a:pt x="259" y="31"/>
                    <a:pt x="273" y="31"/>
                    <a:pt x="287" y="31"/>
                  </a:cubicBezTo>
                  <a:cubicBezTo>
                    <a:pt x="281" y="21"/>
                    <a:pt x="275" y="10"/>
                    <a:pt x="26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4" name="Freeform 47"/>
            <p:cNvSpPr/>
            <p:nvPr/>
          </p:nvSpPr>
          <p:spPr bwMode="auto">
            <a:xfrm>
              <a:off x="4752975" y="6638925"/>
              <a:ext cx="1230313" cy="338138"/>
            </a:xfrm>
            <a:custGeom>
              <a:avLst/>
              <a:gdLst>
                <a:gd name="T0" fmla="*/ 288 w 327"/>
                <a:gd name="T1" fmla="*/ 0 h 90"/>
                <a:gd name="T2" fmla="*/ 0 w 327"/>
                <a:gd name="T3" fmla="*/ 72 h 90"/>
                <a:gd name="T4" fmla="*/ 39 w 327"/>
                <a:gd name="T5" fmla="*/ 90 h 90"/>
                <a:gd name="T6" fmla="*/ 327 w 327"/>
                <a:gd name="T7" fmla="*/ 18 h 90"/>
                <a:gd name="T8" fmla="*/ 288 w 327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" h="90">
                  <a:moveTo>
                    <a:pt x="288" y="0"/>
                  </a:moveTo>
                  <a:cubicBezTo>
                    <a:pt x="241" y="4"/>
                    <a:pt x="88" y="47"/>
                    <a:pt x="0" y="72"/>
                  </a:cubicBezTo>
                  <a:cubicBezTo>
                    <a:pt x="9" y="82"/>
                    <a:pt x="22" y="89"/>
                    <a:pt x="39" y="90"/>
                  </a:cubicBezTo>
                  <a:cubicBezTo>
                    <a:pt x="86" y="87"/>
                    <a:pt x="239" y="43"/>
                    <a:pt x="327" y="18"/>
                  </a:cubicBezTo>
                  <a:cubicBezTo>
                    <a:pt x="318" y="9"/>
                    <a:pt x="304" y="2"/>
                    <a:pt x="288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5" name="Freeform 48"/>
            <p:cNvSpPr/>
            <p:nvPr/>
          </p:nvSpPr>
          <p:spPr bwMode="auto">
            <a:xfrm>
              <a:off x="4527550" y="6196013"/>
              <a:ext cx="1466850" cy="393700"/>
            </a:xfrm>
            <a:custGeom>
              <a:avLst/>
              <a:gdLst>
                <a:gd name="T0" fmla="*/ 349 w 390"/>
                <a:gd name="T1" fmla="*/ 0 h 105"/>
                <a:gd name="T2" fmla="*/ 0 w 390"/>
                <a:gd name="T3" fmla="*/ 88 h 105"/>
                <a:gd name="T4" fmla="*/ 42 w 390"/>
                <a:gd name="T5" fmla="*/ 105 h 105"/>
                <a:gd name="T6" fmla="*/ 390 w 390"/>
                <a:gd name="T7" fmla="*/ 16 h 105"/>
                <a:gd name="T8" fmla="*/ 349 w 390"/>
                <a:gd name="T9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105">
                  <a:moveTo>
                    <a:pt x="349" y="0"/>
                  </a:moveTo>
                  <a:cubicBezTo>
                    <a:pt x="291" y="4"/>
                    <a:pt x="102" y="60"/>
                    <a:pt x="0" y="88"/>
                  </a:cubicBezTo>
                  <a:cubicBezTo>
                    <a:pt x="11" y="97"/>
                    <a:pt x="25" y="103"/>
                    <a:pt x="42" y="105"/>
                  </a:cubicBezTo>
                  <a:cubicBezTo>
                    <a:pt x="99" y="101"/>
                    <a:pt x="289" y="45"/>
                    <a:pt x="390" y="16"/>
                  </a:cubicBezTo>
                  <a:cubicBezTo>
                    <a:pt x="379" y="7"/>
                    <a:pt x="365" y="1"/>
                    <a:pt x="349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6" name="Freeform 49"/>
            <p:cNvSpPr/>
            <p:nvPr/>
          </p:nvSpPr>
          <p:spPr bwMode="auto">
            <a:xfrm>
              <a:off x="5607050" y="6815138"/>
              <a:ext cx="233363" cy="134938"/>
            </a:xfrm>
            <a:custGeom>
              <a:avLst/>
              <a:gdLst>
                <a:gd name="T0" fmla="*/ 58 w 62"/>
                <a:gd name="T1" fmla="*/ 36 h 36"/>
                <a:gd name="T2" fmla="*/ 56 w 62"/>
                <a:gd name="T3" fmla="*/ 36 h 36"/>
                <a:gd name="T4" fmla="*/ 2 w 62"/>
                <a:gd name="T5" fmla="*/ 8 h 36"/>
                <a:gd name="T6" fmla="*/ 0 w 62"/>
                <a:gd name="T7" fmla="*/ 3 h 36"/>
                <a:gd name="T8" fmla="*/ 6 w 62"/>
                <a:gd name="T9" fmla="*/ 1 h 36"/>
                <a:gd name="T10" fmla="*/ 59 w 62"/>
                <a:gd name="T11" fmla="*/ 29 h 36"/>
                <a:gd name="T12" fmla="*/ 61 w 62"/>
                <a:gd name="T13" fmla="*/ 34 h 36"/>
                <a:gd name="T14" fmla="*/ 58 w 62"/>
                <a:gd name="T15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6">
                  <a:moveTo>
                    <a:pt x="58" y="36"/>
                  </a:moveTo>
                  <a:cubicBezTo>
                    <a:pt x="58" y="36"/>
                    <a:pt x="57" y="36"/>
                    <a:pt x="56" y="36"/>
                  </a:cubicBezTo>
                  <a:cubicBezTo>
                    <a:pt x="38" y="27"/>
                    <a:pt x="20" y="17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6" y="1"/>
                  </a:cubicBezTo>
                  <a:cubicBezTo>
                    <a:pt x="23" y="11"/>
                    <a:pt x="41" y="20"/>
                    <a:pt x="59" y="29"/>
                  </a:cubicBezTo>
                  <a:cubicBezTo>
                    <a:pt x="61" y="30"/>
                    <a:pt x="62" y="32"/>
                    <a:pt x="61" y="34"/>
                  </a:cubicBezTo>
                  <a:cubicBezTo>
                    <a:pt x="60" y="35"/>
                    <a:pt x="59" y="36"/>
                    <a:pt x="58" y="3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7" name="Freeform 50"/>
            <p:cNvSpPr/>
            <p:nvPr/>
          </p:nvSpPr>
          <p:spPr bwMode="auto">
            <a:xfrm>
              <a:off x="5392738" y="6886575"/>
              <a:ext cx="492125" cy="266700"/>
            </a:xfrm>
            <a:custGeom>
              <a:avLst/>
              <a:gdLst>
                <a:gd name="T0" fmla="*/ 128 w 131"/>
                <a:gd name="T1" fmla="*/ 70 h 71"/>
                <a:gd name="T2" fmla="*/ 125 w 131"/>
                <a:gd name="T3" fmla="*/ 70 h 71"/>
                <a:gd name="T4" fmla="*/ 2 w 131"/>
                <a:gd name="T5" fmla="*/ 8 h 71"/>
                <a:gd name="T6" fmla="*/ 1 w 131"/>
                <a:gd name="T7" fmla="*/ 2 h 71"/>
                <a:gd name="T8" fmla="*/ 6 w 131"/>
                <a:gd name="T9" fmla="*/ 1 h 71"/>
                <a:gd name="T10" fmla="*/ 129 w 131"/>
                <a:gd name="T11" fmla="*/ 63 h 71"/>
                <a:gd name="T12" fmla="*/ 130 w 131"/>
                <a:gd name="T13" fmla="*/ 68 h 71"/>
                <a:gd name="T14" fmla="*/ 128 w 131"/>
                <a:gd name="T15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1">
                  <a:moveTo>
                    <a:pt x="128" y="70"/>
                  </a:moveTo>
                  <a:cubicBezTo>
                    <a:pt x="127" y="71"/>
                    <a:pt x="126" y="71"/>
                    <a:pt x="125" y="70"/>
                  </a:cubicBezTo>
                  <a:cubicBezTo>
                    <a:pt x="84" y="51"/>
                    <a:pt x="43" y="29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47" y="22"/>
                    <a:pt x="88" y="44"/>
                    <a:pt x="129" y="63"/>
                  </a:cubicBezTo>
                  <a:cubicBezTo>
                    <a:pt x="131" y="64"/>
                    <a:pt x="131" y="66"/>
                    <a:pt x="130" y="68"/>
                  </a:cubicBezTo>
                  <a:cubicBezTo>
                    <a:pt x="130" y="69"/>
                    <a:pt x="129" y="70"/>
                    <a:pt x="128" y="7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4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8" name="Freeform 51"/>
            <p:cNvSpPr/>
            <p:nvPr/>
          </p:nvSpPr>
          <p:spPr bwMode="auto">
            <a:xfrm>
              <a:off x="5178425" y="6954838"/>
              <a:ext cx="755650" cy="396875"/>
            </a:xfrm>
            <a:custGeom>
              <a:avLst/>
              <a:gdLst>
                <a:gd name="T0" fmla="*/ 198 w 201"/>
                <a:gd name="T1" fmla="*/ 105 h 106"/>
                <a:gd name="T2" fmla="*/ 195 w 201"/>
                <a:gd name="T3" fmla="*/ 105 h 106"/>
                <a:gd name="T4" fmla="*/ 2 w 201"/>
                <a:gd name="T5" fmla="*/ 8 h 106"/>
                <a:gd name="T6" fmla="*/ 1 w 201"/>
                <a:gd name="T7" fmla="*/ 3 h 106"/>
                <a:gd name="T8" fmla="*/ 6 w 201"/>
                <a:gd name="T9" fmla="*/ 1 h 106"/>
                <a:gd name="T10" fmla="*/ 198 w 201"/>
                <a:gd name="T11" fmla="*/ 98 h 106"/>
                <a:gd name="T12" fmla="*/ 200 w 201"/>
                <a:gd name="T13" fmla="*/ 103 h 106"/>
                <a:gd name="T14" fmla="*/ 198 w 201"/>
                <a:gd name="T15" fmla="*/ 10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1" h="106">
                  <a:moveTo>
                    <a:pt x="198" y="105"/>
                  </a:moveTo>
                  <a:cubicBezTo>
                    <a:pt x="197" y="106"/>
                    <a:pt x="196" y="106"/>
                    <a:pt x="195" y="105"/>
                  </a:cubicBezTo>
                  <a:cubicBezTo>
                    <a:pt x="131" y="77"/>
                    <a:pt x="67" y="42"/>
                    <a:pt x="2" y="8"/>
                  </a:cubicBezTo>
                  <a:cubicBezTo>
                    <a:pt x="1" y="7"/>
                    <a:pt x="0" y="4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5"/>
                    <a:pt x="134" y="70"/>
                    <a:pt x="198" y="98"/>
                  </a:cubicBezTo>
                  <a:cubicBezTo>
                    <a:pt x="200" y="99"/>
                    <a:pt x="201" y="101"/>
                    <a:pt x="200" y="103"/>
                  </a:cubicBezTo>
                  <a:cubicBezTo>
                    <a:pt x="200" y="104"/>
                    <a:pt x="199" y="105"/>
                    <a:pt x="198" y="10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0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59" name="Freeform 52"/>
            <p:cNvSpPr/>
            <p:nvPr/>
          </p:nvSpPr>
          <p:spPr bwMode="auto">
            <a:xfrm>
              <a:off x="4964113" y="7018338"/>
              <a:ext cx="1019175" cy="528638"/>
            </a:xfrm>
            <a:custGeom>
              <a:avLst/>
              <a:gdLst>
                <a:gd name="T0" fmla="*/ 267 w 271"/>
                <a:gd name="T1" fmla="*/ 140 h 141"/>
                <a:gd name="T2" fmla="*/ 265 w 271"/>
                <a:gd name="T3" fmla="*/ 140 h 141"/>
                <a:gd name="T4" fmla="*/ 3 w 271"/>
                <a:gd name="T5" fmla="*/ 8 h 141"/>
                <a:gd name="T6" fmla="*/ 1 w 271"/>
                <a:gd name="T7" fmla="*/ 2 h 141"/>
                <a:gd name="T8" fmla="*/ 6 w 271"/>
                <a:gd name="T9" fmla="*/ 1 h 141"/>
                <a:gd name="T10" fmla="*/ 268 w 271"/>
                <a:gd name="T11" fmla="*/ 133 h 141"/>
                <a:gd name="T12" fmla="*/ 270 w 271"/>
                <a:gd name="T13" fmla="*/ 138 h 141"/>
                <a:gd name="T14" fmla="*/ 267 w 271"/>
                <a:gd name="T15" fmla="*/ 14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1" h="141">
                  <a:moveTo>
                    <a:pt x="267" y="140"/>
                  </a:moveTo>
                  <a:cubicBezTo>
                    <a:pt x="266" y="141"/>
                    <a:pt x="265" y="141"/>
                    <a:pt x="265" y="140"/>
                  </a:cubicBezTo>
                  <a:cubicBezTo>
                    <a:pt x="178" y="105"/>
                    <a:pt x="90" y="55"/>
                    <a:pt x="3" y="8"/>
                  </a:cubicBezTo>
                  <a:cubicBezTo>
                    <a:pt x="1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93" y="48"/>
                    <a:pt x="181" y="98"/>
                    <a:pt x="268" y="133"/>
                  </a:cubicBezTo>
                  <a:cubicBezTo>
                    <a:pt x="270" y="134"/>
                    <a:pt x="271" y="136"/>
                    <a:pt x="270" y="138"/>
                  </a:cubicBezTo>
                  <a:cubicBezTo>
                    <a:pt x="269" y="139"/>
                    <a:pt x="268" y="140"/>
                    <a:pt x="267" y="14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0" name="Freeform 53"/>
            <p:cNvSpPr/>
            <p:nvPr/>
          </p:nvSpPr>
          <p:spPr bwMode="auto">
            <a:xfrm>
              <a:off x="5013325" y="7202488"/>
              <a:ext cx="758825" cy="412750"/>
            </a:xfrm>
            <a:custGeom>
              <a:avLst/>
              <a:gdLst>
                <a:gd name="T0" fmla="*/ 198 w 202"/>
                <a:gd name="T1" fmla="*/ 110 h 110"/>
                <a:gd name="T2" fmla="*/ 196 w 202"/>
                <a:gd name="T3" fmla="*/ 110 h 110"/>
                <a:gd name="T4" fmla="*/ 3 w 202"/>
                <a:gd name="T5" fmla="*/ 8 h 110"/>
                <a:gd name="T6" fmla="*/ 1 w 202"/>
                <a:gd name="T7" fmla="*/ 3 h 110"/>
                <a:gd name="T8" fmla="*/ 6 w 202"/>
                <a:gd name="T9" fmla="*/ 1 h 110"/>
                <a:gd name="T10" fmla="*/ 199 w 202"/>
                <a:gd name="T11" fmla="*/ 103 h 110"/>
                <a:gd name="T12" fmla="*/ 201 w 202"/>
                <a:gd name="T13" fmla="*/ 108 h 110"/>
                <a:gd name="T14" fmla="*/ 198 w 202"/>
                <a:gd name="T15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2" h="110">
                  <a:moveTo>
                    <a:pt x="198" y="110"/>
                  </a:moveTo>
                  <a:cubicBezTo>
                    <a:pt x="197" y="110"/>
                    <a:pt x="196" y="110"/>
                    <a:pt x="196" y="110"/>
                  </a:cubicBezTo>
                  <a:cubicBezTo>
                    <a:pt x="131" y="81"/>
                    <a:pt x="67" y="44"/>
                    <a:pt x="3" y="8"/>
                  </a:cubicBezTo>
                  <a:cubicBezTo>
                    <a:pt x="1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0" y="37"/>
                    <a:pt x="135" y="74"/>
                    <a:pt x="199" y="103"/>
                  </a:cubicBezTo>
                  <a:cubicBezTo>
                    <a:pt x="201" y="104"/>
                    <a:pt x="202" y="106"/>
                    <a:pt x="201" y="108"/>
                  </a:cubicBezTo>
                  <a:cubicBezTo>
                    <a:pt x="200" y="109"/>
                    <a:pt x="199" y="110"/>
                    <a:pt x="198" y="11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1" name="Freeform 54"/>
            <p:cNvSpPr/>
            <p:nvPr/>
          </p:nvSpPr>
          <p:spPr bwMode="auto">
            <a:xfrm>
              <a:off x="5065713" y="7389813"/>
              <a:ext cx="492125" cy="288925"/>
            </a:xfrm>
            <a:custGeom>
              <a:avLst/>
              <a:gdLst>
                <a:gd name="T0" fmla="*/ 128 w 131"/>
                <a:gd name="T1" fmla="*/ 77 h 77"/>
                <a:gd name="T2" fmla="*/ 125 w 131"/>
                <a:gd name="T3" fmla="*/ 76 h 77"/>
                <a:gd name="T4" fmla="*/ 2 w 131"/>
                <a:gd name="T5" fmla="*/ 8 h 77"/>
                <a:gd name="T6" fmla="*/ 0 w 131"/>
                <a:gd name="T7" fmla="*/ 3 h 77"/>
                <a:gd name="T8" fmla="*/ 5 w 131"/>
                <a:gd name="T9" fmla="*/ 2 h 77"/>
                <a:gd name="T10" fmla="*/ 129 w 131"/>
                <a:gd name="T11" fmla="*/ 69 h 77"/>
                <a:gd name="T12" fmla="*/ 130 w 131"/>
                <a:gd name="T13" fmla="*/ 75 h 77"/>
                <a:gd name="T14" fmla="*/ 128 w 131"/>
                <a:gd name="T1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77">
                  <a:moveTo>
                    <a:pt x="128" y="77"/>
                  </a:moveTo>
                  <a:cubicBezTo>
                    <a:pt x="127" y="77"/>
                    <a:pt x="126" y="77"/>
                    <a:pt x="125" y="76"/>
                  </a:cubicBezTo>
                  <a:cubicBezTo>
                    <a:pt x="84" y="55"/>
                    <a:pt x="43" y="32"/>
                    <a:pt x="2" y="8"/>
                  </a:cubicBezTo>
                  <a:cubicBezTo>
                    <a:pt x="0" y="7"/>
                    <a:pt x="0" y="5"/>
                    <a:pt x="0" y="3"/>
                  </a:cubicBezTo>
                  <a:cubicBezTo>
                    <a:pt x="1" y="1"/>
                    <a:pt x="4" y="0"/>
                    <a:pt x="5" y="2"/>
                  </a:cubicBezTo>
                  <a:cubicBezTo>
                    <a:pt x="46" y="25"/>
                    <a:pt x="88" y="49"/>
                    <a:pt x="129" y="69"/>
                  </a:cubicBezTo>
                  <a:cubicBezTo>
                    <a:pt x="131" y="70"/>
                    <a:pt x="131" y="73"/>
                    <a:pt x="130" y="75"/>
                  </a:cubicBezTo>
                  <a:cubicBezTo>
                    <a:pt x="130" y="76"/>
                    <a:pt x="129" y="76"/>
                    <a:pt x="128" y="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5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2" name="Freeform 55"/>
            <p:cNvSpPr/>
            <p:nvPr/>
          </p:nvSpPr>
          <p:spPr bwMode="auto">
            <a:xfrm>
              <a:off x="5114925" y="7581900"/>
              <a:ext cx="233363" cy="146050"/>
            </a:xfrm>
            <a:custGeom>
              <a:avLst/>
              <a:gdLst>
                <a:gd name="T0" fmla="*/ 59 w 62"/>
                <a:gd name="T1" fmla="*/ 39 h 39"/>
                <a:gd name="T2" fmla="*/ 56 w 62"/>
                <a:gd name="T3" fmla="*/ 39 h 39"/>
                <a:gd name="T4" fmla="*/ 2 w 62"/>
                <a:gd name="T5" fmla="*/ 8 h 39"/>
                <a:gd name="T6" fmla="*/ 1 w 62"/>
                <a:gd name="T7" fmla="*/ 2 h 39"/>
                <a:gd name="T8" fmla="*/ 6 w 62"/>
                <a:gd name="T9" fmla="*/ 1 h 39"/>
                <a:gd name="T10" fmla="*/ 59 w 62"/>
                <a:gd name="T11" fmla="*/ 32 h 39"/>
                <a:gd name="T12" fmla="*/ 61 w 62"/>
                <a:gd name="T13" fmla="*/ 37 h 39"/>
                <a:gd name="T14" fmla="*/ 59 w 62"/>
                <a:gd name="T1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2" h="39">
                  <a:moveTo>
                    <a:pt x="59" y="39"/>
                  </a:moveTo>
                  <a:cubicBezTo>
                    <a:pt x="58" y="39"/>
                    <a:pt x="57" y="39"/>
                    <a:pt x="56" y="39"/>
                  </a:cubicBezTo>
                  <a:cubicBezTo>
                    <a:pt x="38" y="29"/>
                    <a:pt x="20" y="18"/>
                    <a:pt x="2" y="8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24" y="12"/>
                    <a:pt x="41" y="22"/>
                    <a:pt x="59" y="32"/>
                  </a:cubicBezTo>
                  <a:cubicBezTo>
                    <a:pt x="61" y="33"/>
                    <a:pt x="62" y="35"/>
                    <a:pt x="61" y="37"/>
                  </a:cubicBezTo>
                  <a:cubicBezTo>
                    <a:pt x="60" y="38"/>
                    <a:pt x="60" y="39"/>
                    <a:pt x="59" y="3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3" name="Freeform 56"/>
            <p:cNvSpPr/>
            <p:nvPr/>
          </p:nvSpPr>
          <p:spPr bwMode="auto">
            <a:xfrm>
              <a:off x="4991100" y="6943725"/>
              <a:ext cx="160338" cy="212725"/>
            </a:xfrm>
            <a:custGeom>
              <a:avLst/>
              <a:gdLst>
                <a:gd name="T0" fmla="*/ 6 w 43"/>
                <a:gd name="T1" fmla="*/ 57 h 57"/>
                <a:gd name="T2" fmla="*/ 2 w 43"/>
                <a:gd name="T3" fmla="*/ 56 h 57"/>
                <a:gd name="T4" fmla="*/ 2 w 43"/>
                <a:gd name="T5" fmla="*/ 51 h 57"/>
                <a:gd name="T6" fmla="*/ 36 w 43"/>
                <a:gd name="T7" fmla="*/ 2 h 57"/>
                <a:gd name="T8" fmla="*/ 41 w 43"/>
                <a:gd name="T9" fmla="*/ 1 h 57"/>
                <a:gd name="T10" fmla="*/ 42 w 43"/>
                <a:gd name="T11" fmla="*/ 6 h 57"/>
                <a:gd name="T12" fmla="*/ 8 w 43"/>
                <a:gd name="T13" fmla="*/ 56 h 57"/>
                <a:gd name="T14" fmla="*/ 6 w 43"/>
                <a:gd name="T1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57">
                  <a:moveTo>
                    <a:pt x="6" y="57"/>
                  </a:moveTo>
                  <a:cubicBezTo>
                    <a:pt x="5" y="57"/>
                    <a:pt x="3" y="57"/>
                    <a:pt x="2" y="56"/>
                  </a:cubicBezTo>
                  <a:cubicBezTo>
                    <a:pt x="1" y="55"/>
                    <a:pt x="0" y="53"/>
                    <a:pt x="2" y="51"/>
                  </a:cubicBezTo>
                  <a:cubicBezTo>
                    <a:pt x="13" y="35"/>
                    <a:pt x="24" y="19"/>
                    <a:pt x="36" y="2"/>
                  </a:cubicBezTo>
                  <a:cubicBezTo>
                    <a:pt x="37" y="0"/>
                    <a:pt x="39" y="0"/>
                    <a:pt x="41" y="1"/>
                  </a:cubicBezTo>
                  <a:cubicBezTo>
                    <a:pt x="43" y="2"/>
                    <a:pt x="43" y="5"/>
                    <a:pt x="42" y="6"/>
                  </a:cubicBezTo>
                  <a:cubicBezTo>
                    <a:pt x="30" y="23"/>
                    <a:pt x="19" y="40"/>
                    <a:pt x="8" y="56"/>
                  </a:cubicBezTo>
                  <a:cubicBezTo>
                    <a:pt x="7" y="56"/>
                    <a:pt x="6" y="57"/>
                    <a:pt x="6" y="5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4" name="Freeform 57"/>
            <p:cNvSpPr/>
            <p:nvPr/>
          </p:nvSpPr>
          <p:spPr bwMode="auto">
            <a:xfrm>
              <a:off x="5046663" y="6897688"/>
              <a:ext cx="323850" cy="461963"/>
            </a:xfrm>
            <a:custGeom>
              <a:avLst/>
              <a:gdLst>
                <a:gd name="T0" fmla="*/ 5 w 86"/>
                <a:gd name="T1" fmla="*/ 123 h 123"/>
                <a:gd name="T2" fmla="*/ 2 w 86"/>
                <a:gd name="T3" fmla="*/ 122 h 123"/>
                <a:gd name="T4" fmla="*/ 1 w 86"/>
                <a:gd name="T5" fmla="*/ 117 h 123"/>
                <a:gd name="T6" fmla="*/ 79 w 86"/>
                <a:gd name="T7" fmla="*/ 3 h 123"/>
                <a:gd name="T8" fmla="*/ 84 w 86"/>
                <a:gd name="T9" fmla="*/ 2 h 123"/>
                <a:gd name="T10" fmla="*/ 85 w 86"/>
                <a:gd name="T11" fmla="*/ 7 h 123"/>
                <a:gd name="T12" fmla="*/ 7 w 86"/>
                <a:gd name="T13" fmla="*/ 122 h 123"/>
                <a:gd name="T14" fmla="*/ 5 w 86"/>
                <a:gd name="T1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6" h="123">
                  <a:moveTo>
                    <a:pt x="5" y="123"/>
                  </a:moveTo>
                  <a:cubicBezTo>
                    <a:pt x="4" y="123"/>
                    <a:pt x="3" y="123"/>
                    <a:pt x="2" y="122"/>
                  </a:cubicBezTo>
                  <a:cubicBezTo>
                    <a:pt x="0" y="121"/>
                    <a:pt x="0" y="118"/>
                    <a:pt x="1" y="117"/>
                  </a:cubicBezTo>
                  <a:cubicBezTo>
                    <a:pt x="27" y="80"/>
                    <a:pt x="53" y="42"/>
                    <a:pt x="79" y="3"/>
                  </a:cubicBezTo>
                  <a:cubicBezTo>
                    <a:pt x="80" y="1"/>
                    <a:pt x="83" y="0"/>
                    <a:pt x="84" y="2"/>
                  </a:cubicBezTo>
                  <a:cubicBezTo>
                    <a:pt x="86" y="3"/>
                    <a:pt x="86" y="5"/>
                    <a:pt x="85" y="7"/>
                  </a:cubicBezTo>
                  <a:cubicBezTo>
                    <a:pt x="59" y="46"/>
                    <a:pt x="33" y="85"/>
                    <a:pt x="7" y="122"/>
                  </a:cubicBezTo>
                  <a:cubicBezTo>
                    <a:pt x="6" y="122"/>
                    <a:pt x="6" y="123"/>
                    <a:pt x="5" y="12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5" name="Freeform 58"/>
            <p:cNvSpPr/>
            <p:nvPr/>
          </p:nvSpPr>
          <p:spPr bwMode="auto">
            <a:xfrm>
              <a:off x="5099050" y="6856413"/>
              <a:ext cx="493713" cy="709613"/>
            </a:xfrm>
            <a:custGeom>
              <a:avLst/>
              <a:gdLst>
                <a:gd name="T0" fmla="*/ 5 w 131"/>
                <a:gd name="T1" fmla="*/ 188 h 189"/>
                <a:gd name="T2" fmla="*/ 2 w 131"/>
                <a:gd name="T3" fmla="*/ 188 h 189"/>
                <a:gd name="T4" fmla="*/ 1 w 131"/>
                <a:gd name="T5" fmla="*/ 182 h 189"/>
                <a:gd name="T6" fmla="*/ 124 w 131"/>
                <a:gd name="T7" fmla="*/ 2 h 189"/>
                <a:gd name="T8" fmla="*/ 129 w 131"/>
                <a:gd name="T9" fmla="*/ 1 h 189"/>
                <a:gd name="T10" fmla="*/ 130 w 131"/>
                <a:gd name="T11" fmla="*/ 6 h 189"/>
                <a:gd name="T12" fmla="*/ 7 w 131"/>
                <a:gd name="T13" fmla="*/ 187 h 189"/>
                <a:gd name="T14" fmla="*/ 5 w 131"/>
                <a:gd name="T15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89">
                  <a:moveTo>
                    <a:pt x="5" y="188"/>
                  </a:moveTo>
                  <a:cubicBezTo>
                    <a:pt x="4" y="189"/>
                    <a:pt x="3" y="188"/>
                    <a:pt x="2" y="188"/>
                  </a:cubicBezTo>
                  <a:cubicBezTo>
                    <a:pt x="0" y="186"/>
                    <a:pt x="0" y="184"/>
                    <a:pt x="1" y="182"/>
                  </a:cubicBezTo>
                  <a:cubicBezTo>
                    <a:pt x="42" y="125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8"/>
                    <a:pt x="48" y="130"/>
                    <a:pt x="7" y="187"/>
                  </a:cubicBezTo>
                  <a:cubicBezTo>
                    <a:pt x="7" y="188"/>
                    <a:pt x="6" y="188"/>
                    <a:pt x="5" y="188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6" name="Freeform 59"/>
            <p:cNvSpPr/>
            <p:nvPr/>
          </p:nvSpPr>
          <p:spPr bwMode="auto">
            <a:xfrm>
              <a:off x="5151438" y="6811963"/>
              <a:ext cx="658813" cy="957263"/>
            </a:xfrm>
            <a:custGeom>
              <a:avLst/>
              <a:gdLst>
                <a:gd name="T0" fmla="*/ 5 w 175"/>
                <a:gd name="T1" fmla="*/ 255 h 255"/>
                <a:gd name="T2" fmla="*/ 2 w 175"/>
                <a:gd name="T3" fmla="*/ 254 h 255"/>
                <a:gd name="T4" fmla="*/ 1 w 175"/>
                <a:gd name="T5" fmla="*/ 249 h 255"/>
                <a:gd name="T6" fmla="*/ 168 w 175"/>
                <a:gd name="T7" fmla="*/ 2 h 255"/>
                <a:gd name="T8" fmla="*/ 173 w 175"/>
                <a:gd name="T9" fmla="*/ 1 h 255"/>
                <a:gd name="T10" fmla="*/ 174 w 175"/>
                <a:gd name="T11" fmla="*/ 6 h 255"/>
                <a:gd name="T12" fmla="*/ 7 w 175"/>
                <a:gd name="T13" fmla="*/ 254 h 255"/>
                <a:gd name="T14" fmla="*/ 5 w 175"/>
                <a:gd name="T15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5" h="255">
                  <a:moveTo>
                    <a:pt x="5" y="255"/>
                  </a:moveTo>
                  <a:cubicBezTo>
                    <a:pt x="4" y="255"/>
                    <a:pt x="3" y="255"/>
                    <a:pt x="2" y="254"/>
                  </a:cubicBezTo>
                  <a:cubicBezTo>
                    <a:pt x="0" y="253"/>
                    <a:pt x="0" y="251"/>
                    <a:pt x="1" y="249"/>
                  </a:cubicBezTo>
                  <a:cubicBezTo>
                    <a:pt x="57" y="171"/>
                    <a:pt x="113" y="84"/>
                    <a:pt x="168" y="2"/>
                  </a:cubicBezTo>
                  <a:cubicBezTo>
                    <a:pt x="169" y="0"/>
                    <a:pt x="172" y="0"/>
                    <a:pt x="173" y="1"/>
                  </a:cubicBezTo>
                  <a:cubicBezTo>
                    <a:pt x="175" y="2"/>
                    <a:pt x="175" y="4"/>
                    <a:pt x="174" y="6"/>
                  </a:cubicBezTo>
                  <a:cubicBezTo>
                    <a:pt x="119" y="89"/>
                    <a:pt x="63" y="176"/>
                    <a:pt x="7" y="254"/>
                  </a:cubicBezTo>
                  <a:cubicBezTo>
                    <a:pt x="7" y="255"/>
                    <a:pt x="6" y="255"/>
                    <a:pt x="5" y="255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7" name="Freeform 60"/>
            <p:cNvSpPr/>
            <p:nvPr/>
          </p:nvSpPr>
          <p:spPr bwMode="auto">
            <a:xfrm>
              <a:off x="5362575" y="6999288"/>
              <a:ext cx="492125" cy="725488"/>
            </a:xfrm>
            <a:custGeom>
              <a:avLst/>
              <a:gdLst>
                <a:gd name="T0" fmla="*/ 5 w 131"/>
                <a:gd name="T1" fmla="*/ 193 h 193"/>
                <a:gd name="T2" fmla="*/ 2 w 131"/>
                <a:gd name="T3" fmla="*/ 192 h 193"/>
                <a:gd name="T4" fmla="*/ 1 w 131"/>
                <a:gd name="T5" fmla="*/ 187 h 193"/>
                <a:gd name="T6" fmla="*/ 124 w 131"/>
                <a:gd name="T7" fmla="*/ 2 h 193"/>
                <a:gd name="T8" fmla="*/ 129 w 131"/>
                <a:gd name="T9" fmla="*/ 1 h 193"/>
                <a:gd name="T10" fmla="*/ 130 w 131"/>
                <a:gd name="T11" fmla="*/ 6 h 193"/>
                <a:gd name="T12" fmla="*/ 7 w 131"/>
                <a:gd name="T13" fmla="*/ 191 h 193"/>
                <a:gd name="T14" fmla="*/ 5 w 131"/>
                <a:gd name="T15" fmla="*/ 193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1" h="193">
                  <a:moveTo>
                    <a:pt x="5" y="193"/>
                  </a:moveTo>
                  <a:cubicBezTo>
                    <a:pt x="4" y="193"/>
                    <a:pt x="3" y="193"/>
                    <a:pt x="2" y="192"/>
                  </a:cubicBezTo>
                  <a:cubicBezTo>
                    <a:pt x="0" y="191"/>
                    <a:pt x="0" y="188"/>
                    <a:pt x="1" y="187"/>
                  </a:cubicBezTo>
                  <a:cubicBezTo>
                    <a:pt x="42" y="126"/>
                    <a:pt x="83" y="63"/>
                    <a:pt x="124" y="2"/>
                  </a:cubicBezTo>
                  <a:cubicBezTo>
                    <a:pt x="125" y="0"/>
                    <a:pt x="127" y="0"/>
                    <a:pt x="129" y="1"/>
                  </a:cubicBezTo>
                  <a:cubicBezTo>
                    <a:pt x="131" y="2"/>
                    <a:pt x="131" y="4"/>
                    <a:pt x="130" y="6"/>
                  </a:cubicBezTo>
                  <a:cubicBezTo>
                    <a:pt x="89" y="67"/>
                    <a:pt x="48" y="131"/>
                    <a:pt x="7" y="191"/>
                  </a:cubicBezTo>
                  <a:cubicBezTo>
                    <a:pt x="7" y="192"/>
                    <a:pt x="6" y="193"/>
                    <a:pt x="5" y="193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8" name="Freeform 61"/>
            <p:cNvSpPr/>
            <p:nvPr/>
          </p:nvSpPr>
          <p:spPr bwMode="auto">
            <a:xfrm>
              <a:off x="5573713" y="7183438"/>
              <a:ext cx="327025" cy="481013"/>
            </a:xfrm>
            <a:custGeom>
              <a:avLst/>
              <a:gdLst>
                <a:gd name="T0" fmla="*/ 5 w 87"/>
                <a:gd name="T1" fmla="*/ 128 h 128"/>
                <a:gd name="T2" fmla="*/ 2 w 87"/>
                <a:gd name="T3" fmla="*/ 128 h 128"/>
                <a:gd name="T4" fmla="*/ 1 w 87"/>
                <a:gd name="T5" fmla="*/ 122 h 128"/>
                <a:gd name="T6" fmla="*/ 79 w 87"/>
                <a:gd name="T7" fmla="*/ 2 h 128"/>
                <a:gd name="T8" fmla="*/ 85 w 87"/>
                <a:gd name="T9" fmla="*/ 1 h 128"/>
                <a:gd name="T10" fmla="*/ 86 w 87"/>
                <a:gd name="T11" fmla="*/ 6 h 128"/>
                <a:gd name="T12" fmla="*/ 7 w 87"/>
                <a:gd name="T13" fmla="*/ 126 h 128"/>
                <a:gd name="T14" fmla="*/ 5 w 87"/>
                <a:gd name="T1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7" h="128">
                  <a:moveTo>
                    <a:pt x="5" y="128"/>
                  </a:moveTo>
                  <a:cubicBezTo>
                    <a:pt x="4" y="128"/>
                    <a:pt x="3" y="128"/>
                    <a:pt x="2" y="128"/>
                  </a:cubicBezTo>
                  <a:cubicBezTo>
                    <a:pt x="0" y="126"/>
                    <a:pt x="0" y="124"/>
                    <a:pt x="1" y="122"/>
                  </a:cubicBezTo>
                  <a:cubicBezTo>
                    <a:pt x="27" y="82"/>
                    <a:pt x="53" y="42"/>
                    <a:pt x="79" y="2"/>
                  </a:cubicBezTo>
                  <a:cubicBezTo>
                    <a:pt x="81" y="1"/>
                    <a:pt x="83" y="0"/>
                    <a:pt x="85" y="1"/>
                  </a:cubicBezTo>
                  <a:cubicBezTo>
                    <a:pt x="86" y="2"/>
                    <a:pt x="87" y="5"/>
                    <a:pt x="86" y="6"/>
                  </a:cubicBezTo>
                  <a:cubicBezTo>
                    <a:pt x="59" y="46"/>
                    <a:pt x="33" y="86"/>
                    <a:pt x="7" y="126"/>
                  </a:cubicBezTo>
                  <a:cubicBezTo>
                    <a:pt x="7" y="127"/>
                    <a:pt x="6" y="128"/>
                    <a:pt x="5" y="128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69" name="Freeform 62"/>
            <p:cNvSpPr/>
            <p:nvPr/>
          </p:nvSpPr>
          <p:spPr bwMode="auto">
            <a:xfrm>
              <a:off x="5783263" y="7367588"/>
              <a:ext cx="158750" cy="228600"/>
            </a:xfrm>
            <a:custGeom>
              <a:avLst/>
              <a:gdLst>
                <a:gd name="T0" fmla="*/ 5 w 42"/>
                <a:gd name="T1" fmla="*/ 61 h 61"/>
                <a:gd name="T2" fmla="*/ 2 w 42"/>
                <a:gd name="T3" fmla="*/ 60 h 61"/>
                <a:gd name="T4" fmla="*/ 1 w 42"/>
                <a:gd name="T5" fmla="*/ 55 h 61"/>
                <a:gd name="T6" fmla="*/ 35 w 42"/>
                <a:gd name="T7" fmla="*/ 2 h 61"/>
                <a:gd name="T8" fmla="*/ 40 w 42"/>
                <a:gd name="T9" fmla="*/ 1 h 61"/>
                <a:gd name="T10" fmla="*/ 41 w 42"/>
                <a:gd name="T11" fmla="*/ 6 h 61"/>
                <a:gd name="T12" fmla="*/ 7 w 42"/>
                <a:gd name="T13" fmla="*/ 59 h 61"/>
                <a:gd name="T14" fmla="*/ 5 w 42"/>
                <a:gd name="T15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61">
                  <a:moveTo>
                    <a:pt x="5" y="61"/>
                  </a:moveTo>
                  <a:cubicBezTo>
                    <a:pt x="4" y="61"/>
                    <a:pt x="3" y="61"/>
                    <a:pt x="2" y="60"/>
                  </a:cubicBezTo>
                  <a:cubicBezTo>
                    <a:pt x="0" y="59"/>
                    <a:pt x="0" y="57"/>
                    <a:pt x="1" y="55"/>
                  </a:cubicBezTo>
                  <a:cubicBezTo>
                    <a:pt x="12" y="37"/>
                    <a:pt x="24" y="20"/>
                    <a:pt x="35" y="2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2" y="4"/>
                    <a:pt x="41" y="6"/>
                  </a:cubicBezTo>
                  <a:cubicBezTo>
                    <a:pt x="30" y="24"/>
                    <a:pt x="18" y="41"/>
                    <a:pt x="7" y="59"/>
                  </a:cubicBezTo>
                  <a:cubicBezTo>
                    <a:pt x="7" y="60"/>
                    <a:pt x="6" y="60"/>
                    <a:pt x="5" y="6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0" name="Freeform 63"/>
            <p:cNvSpPr/>
            <p:nvPr/>
          </p:nvSpPr>
          <p:spPr bwMode="auto">
            <a:xfrm>
              <a:off x="4881563" y="6556375"/>
              <a:ext cx="285750" cy="228600"/>
            </a:xfrm>
            <a:custGeom>
              <a:avLst/>
              <a:gdLst>
                <a:gd name="T0" fmla="*/ 73 w 76"/>
                <a:gd name="T1" fmla="*/ 60 h 61"/>
                <a:gd name="T2" fmla="*/ 70 w 76"/>
                <a:gd name="T3" fmla="*/ 60 h 61"/>
                <a:gd name="T4" fmla="*/ 2 w 76"/>
                <a:gd name="T5" fmla="*/ 8 h 61"/>
                <a:gd name="T6" fmla="*/ 1 w 76"/>
                <a:gd name="T7" fmla="*/ 2 h 61"/>
                <a:gd name="T8" fmla="*/ 7 w 76"/>
                <a:gd name="T9" fmla="*/ 2 h 61"/>
                <a:gd name="T10" fmla="*/ 74 w 76"/>
                <a:gd name="T11" fmla="*/ 54 h 61"/>
                <a:gd name="T12" fmla="*/ 75 w 76"/>
                <a:gd name="T13" fmla="*/ 59 h 61"/>
                <a:gd name="T14" fmla="*/ 73 w 76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1" name="Freeform 64"/>
            <p:cNvSpPr/>
            <p:nvPr/>
          </p:nvSpPr>
          <p:spPr bwMode="auto">
            <a:xfrm>
              <a:off x="4945063" y="6507163"/>
              <a:ext cx="161925" cy="327025"/>
            </a:xfrm>
            <a:custGeom>
              <a:avLst/>
              <a:gdLst>
                <a:gd name="T0" fmla="*/ 5 w 43"/>
                <a:gd name="T1" fmla="*/ 86 h 87"/>
                <a:gd name="T2" fmla="*/ 2 w 43"/>
                <a:gd name="T3" fmla="*/ 86 h 87"/>
                <a:gd name="T4" fmla="*/ 1 w 43"/>
                <a:gd name="T5" fmla="*/ 81 h 87"/>
                <a:gd name="T6" fmla="*/ 35 w 43"/>
                <a:gd name="T7" fmla="*/ 3 h 87"/>
                <a:gd name="T8" fmla="*/ 40 w 43"/>
                <a:gd name="T9" fmla="*/ 1 h 87"/>
                <a:gd name="T10" fmla="*/ 42 w 43"/>
                <a:gd name="T11" fmla="*/ 6 h 87"/>
                <a:gd name="T12" fmla="*/ 7 w 43"/>
                <a:gd name="T13" fmla="*/ 84 h 87"/>
                <a:gd name="T14" fmla="*/ 5 w 43"/>
                <a:gd name="T15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7">
                  <a:moveTo>
                    <a:pt x="5" y="86"/>
                  </a:moveTo>
                  <a:cubicBezTo>
                    <a:pt x="4" y="87"/>
                    <a:pt x="3" y="86"/>
                    <a:pt x="2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6" y="86"/>
                    <a:pt x="5" y="86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2" name="Freeform 65"/>
            <p:cNvSpPr/>
            <p:nvPr/>
          </p:nvSpPr>
          <p:spPr bwMode="auto">
            <a:xfrm>
              <a:off x="5073650" y="6507163"/>
              <a:ext cx="288925" cy="228600"/>
            </a:xfrm>
            <a:custGeom>
              <a:avLst/>
              <a:gdLst>
                <a:gd name="T0" fmla="*/ 73 w 77"/>
                <a:gd name="T1" fmla="*/ 60 h 61"/>
                <a:gd name="T2" fmla="*/ 70 w 77"/>
                <a:gd name="T3" fmla="*/ 60 h 61"/>
                <a:gd name="T4" fmla="*/ 2 w 77"/>
                <a:gd name="T5" fmla="*/ 7 h 61"/>
                <a:gd name="T6" fmla="*/ 2 w 77"/>
                <a:gd name="T7" fmla="*/ 2 h 61"/>
                <a:gd name="T8" fmla="*/ 7 w 77"/>
                <a:gd name="T9" fmla="*/ 2 h 61"/>
                <a:gd name="T10" fmla="*/ 75 w 77"/>
                <a:gd name="T11" fmla="*/ 54 h 61"/>
                <a:gd name="T12" fmla="*/ 75 w 77"/>
                <a:gd name="T13" fmla="*/ 59 h 61"/>
                <a:gd name="T14" fmla="*/ 73 w 77"/>
                <a:gd name="T15" fmla="*/ 6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61">
                  <a:moveTo>
                    <a:pt x="73" y="60"/>
                  </a:moveTo>
                  <a:cubicBezTo>
                    <a:pt x="72" y="61"/>
                    <a:pt x="71" y="60"/>
                    <a:pt x="70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6"/>
                    <a:pt x="0" y="4"/>
                    <a:pt x="2" y="2"/>
                  </a:cubicBezTo>
                  <a:cubicBezTo>
                    <a:pt x="3" y="1"/>
                    <a:pt x="5" y="0"/>
                    <a:pt x="7" y="2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6" y="55"/>
                    <a:pt x="77" y="57"/>
                    <a:pt x="75" y="59"/>
                  </a:cubicBezTo>
                  <a:cubicBezTo>
                    <a:pt x="75" y="60"/>
                    <a:pt x="74" y="60"/>
                    <a:pt x="73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3" name="Freeform 66"/>
            <p:cNvSpPr/>
            <p:nvPr/>
          </p:nvSpPr>
          <p:spPr bwMode="auto">
            <a:xfrm>
              <a:off x="5137150" y="6457950"/>
              <a:ext cx="161925" cy="323850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3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8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4" name="Freeform 67"/>
            <p:cNvSpPr/>
            <p:nvPr/>
          </p:nvSpPr>
          <p:spPr bwMode="auto">
            <a:xfrm>
              <a:off x="5268913" y="6457950"/>
              <a:ext cx="285750" cy="225425"/>
            </a:xfrm>
            <a:custGeom>
              <a:avLst/>
              <a:gdLst>
                <a:gd name="T0" fmla="*/ 72 w 76"/>
                <a:gd name="T1" fmla="*/ 60 h 60"/>
                <a:gd name="T2" fmla="*/ 69 w 76"/>
                <a:gd name="T3" fmla="*/ 60 h 60"/>
                <a:gd name="T4" fmla="*/ 1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2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2" y="60"/>
                  </a:moveTo>
                  <a:cubicBezTo>
                    <a:pt x="71" y="60"/>
                    <a:pt x="70" y="60"/>
                    <a:pt x="69" y="6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5" y="55"/>
                    <a:pt x="76" y="57"/>
                    <a:pt x="75" y="59"/>
                  </a:cubicBezTo>
                  <a:cubicBezTo>
                    <a:pt x="74" y="60"/>
                    <a:pt x="73" y="60"/>
                    <a:pt x="72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5" name="Freeform 68"/>
            <p:cNvSpPr/>
            <p:nvPr/>
          </p:nvSpPr>
          <p:spPr bwMode="auto">
            <a:xfrm>
              <a:off x="5329238" y="6410325"/>
              <a:ext cx="161925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5 w 43"/>
                <a:gd name="T7" fmla="*/ 3 h 86"/>
                <a:gd name="T8" fmla="*/ 40 w 43"/>
                <a:gd name="T9" fmla="*/ 1 h 86"/>
                <a:gd name="T10" fmla="*/ 42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4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1"/>
                    <a:pt x="39" y="0"/>
                    <a:pt x="40" y="1"/>
                  </a:cubicBezTo>
                  <a:cubicBezTo>
                    <a:pt x="42" y="2"/>
                    <a:pt x="43" y="4"/>
                    <a:pt x="42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6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6" name="Freeform 69"/>
            <p:cNvSpPr/>
            <p:nvPr/>
          </p:nvSpPr>
          <p:spPr bwMode="auto">
            <a:xfrm>
              <a:off x="5461000" y="6410325"/>
              <a:ext cx="285750" cy="225425"/>
            </a:xfrm>
            <a:custGeom>
              <a:avLst/>
              <a:gdLst>
                <a:gd name="T0" fmla="*/ 73 w 76"/>
                <a:gd name="T1" fmla="*/ 60 h 60"/>
                <a:gd name="T2" fmla="*/ 69 w 76"/>
                <a:gd name="T3" fmla="*/ 60 h 60"/>
                <a:gd name="T4" fmla="*/ 2 w 76"/>
                <a:gd name="T5" fmla="*/ 7 h 60"/>
                <a:gd name="T6" fmla="*/ 1 w 76"/>
                <a:gd name="T7" fmla="*/ 2 h 60"/>
                <a:gd name="T8" fmla="*/ 6 w 76"/>
                <a:gd name="T9" fmla="*/ 1 h 60"/>
                <a:gd name="T10" fmla="*/ 74 w 76"/>
                <a:gd name="T11" fmla="*/ 54 h 60"/>
                <a:gd name="T12" fmla="*/ 75 w 76"/>
                <a:gd name="T13" fmla="*/ 59 h 60"/>
                <a:gd name="T14" fmla="*/ 73 w 76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60">
                  <a:moveTo>
                    <a:pt x="73" y="60"/>
                  </a:moveTo>
                  <a:cubicBezTo>
                    <a:pt x="72" y="60"/>
                    <a:pt x="70" y="60"/>
                    <a:pt x="69" y="6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0"/>
                    <a:pt x="5" y="0"/>
                    <a:pt x="6" y="1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6" y="55"/>
                    <a:pt x="76" y="57"/>
                    <a:pt x="75" y="59"/>
                  </a:cubicBezTo>
                  <a:cubicBezTo>
                    <a:pt x="74" y="60"/>
                    <a:pt x="73" y="60"/>
                    <a:pt x="73" y="6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7" name="Freeform 70"/>
            <p:cNvSpPr/>
            <p:nvPr/>
          </p:nvSpPr>
          <p:spPr bwMode="auto">
            <a:xfrm>
              <a:off x="5521325" y="6361113"/>
              <a:ext cx="160338" cy="322263"/>
            </a:xfrm>
            <a:custGeom>
              <a:avLst/>
              <a:gdLst>
                <a:gd name="T0" fmla="*/ 5 w 43"/>
                <a:gd name="T1" fmla="*/ 86 h 86"/>
                <a:gd name="T2" fmla="*/ 3 w 43"/>
                <a:gd name="T3" fmla="*/ 86 h 86"/>
                <a:gd name="T4" fmla="*/ 1 w 43"/>
                <a:gd name="T5" fmla="*/ 81 h 86"/>
                <a:gd name="T6" fmla="*/ 36 w 43"/>
                <a:gd name="T7" fmla="*/ 3 h 86"/>
                <a:gd name="T8" fmla="*/ 41 w 43"/>
                <a:gd name="T9" fmla="*/ 1 h 86"/>
                <a:gd name="T10" fmla="*/ 43 w 43"/>
                <a:gd name="T11" fmla="*/ 6 h 86"/>
                <a:gd name="T12" fmla="*/ 8 w 43"/>
                <a:gd name="T13" fmla="*/ 84 h 86"/>
                <a:gd name="T14" fmla="*/ 5 w 43"/>
                <a:gd name="T15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86">
                  <a:moveTo>
                    <a:pt x="5" y="86"/>
                  </a:moveTo>
                  <a:cubicBezTo>
                    <a:pt x="5" y="86"/>
                    <a:pt x="4" y="86"/>
                    <a:pt x="3" y="86"/>
                  </a:cubicBezTo>
                  <a:cubicBezTo>
                    <a:pt x="1" y="85"/>
                    <a:pt x="0" y="83"/>
                    <a:pt x="1" y="81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1"/>
                    <a:pt x="39" y="0"/>
                    <a:pt x="41" y="1"/>
                  </a:cubicBezTo>
                  <a:cubicBezTo>
                    <a:pt x="43" y="2"/>
                    <a:pt x="43" y="4"/>
                    <a:pt x="43" y="6"/>
                  </a:cubicBezTo>
                  <a:cubicBezTo>
                    <a:pt x="8" y="84"/>
                    <a:pt x="8" y="84"/>
                    <a:pt x="8" y="84"/>
                  </a:cubicBezTo>
                  <a:cubicBezTo>
                    <a:pt x="7" y="85"/>
                    <a:pt x="7" y="86"/>
                    <a:pt x="5" y="86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8" name="Freeform 71"/>
            <p:cNvSpPr/>
            <p:nvPr/>
          </p:nvSpPr>
          <p:spPr bwMode="auto">
            <a:xfrm>
              <a:off x="4321175" y="5211763"/>
              <a:ext cx="1771650" cy="1341438"/>
            </a:xfrm>
            <a:custGeom>
              <a:avLst/>
              <a:gdLst>
                <a:gd name="T0" fmla="*/ 411 w 471"/>
                <a:gd name="T1" fmla="*/ 160 h 357"/>
                <a:gd name="T2" fmla="*/ 411 w 471"/>
                <a:gd name="T3" fmla="*/ 159 h 357"/>
                <a:gd name="T4" fmla="*/ 177 w 471"/>
                <a:gd name="T5" fmla="*/ 26 h 357"/>
                <a:gd name="T6" fmla="*/ 35 w 471"/>
                <a:gd name="T7" fmla="*/ 255 h 357"/>
                <a:gd name="T8" fmla="*/ 35 w 471"/>
                <a:gd name="T9" fmla="*/ 256 h 357"/>
                <a:gd name="T10" fmla="*/ 6 w 471"/>
                <a:gd name="T11" fmla="*/ 314 h 357"/>
                <a:gd name="T12" fmla="*/ 67 w 471"/>
                <a:gd name="T13" fmla="*/ 350 h 357"/>
                <a:gd name="T14" fmla="*/ 428 w 471"/>
                <a:gd name="T15" fmla="*/ 258 h 357"/>
                <a:gd name="T16" fmla="*/ 464 w 471"/>
                <a:gd name="T17" fmla="*/ 197 h 357"/>
                <a:gd name="T18" fmla="*/ 411 w 471"/>
                <a:gd name="T19" fmla="*/ 16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1" h="357">
                  <a:moveTo>
                    <a:pt x="411" y="160"/>
                  </a:moveTo>
                  <a:cubicBezTo>
                    <a:pt x="411" y="159"/>
                    <a:pt x="411" y="159"/>
                    <a:pt x="411" y="159"/>
                  </a:cubicBezTo>
                  <a:cubicBezTo>
                    <a:pt x="386" y="59"/>
                    <a:pt x="281" y="0"/>
                    <a:pt x="177" y="26"/>
                  </a:cubicBezTo>
                  <a:cubicBezTo>
                    <a:pt x="73" y="53"/>
                    <a:pt x="9" y="155"/>
                    <a:pt x="35" y="255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13" y="266"/>
                    <a:pt x="0" y="290"/>
                    <a:pt x="6" y="314"/>
                  </a:cubicBezTo>
                  <a:cubicBezTo>
                    <a:pt x="13" y="340"/>
                    <a:pt x="40" y="357"/>
                    <a:pt x="67" y="350"/>
                  </a:cubicBezTo>
                  <a:cubicBezTo>
                    <a:pt x="428" y="258"/>
                    <a:pt x="428" y="258"/>
                    <a:pt x="428" y="258"/>
                  </a:cubicBezTo>
                  <a:cubicBezTo>
                    <a:pt x="455" y="251"/>
                    <a:pt x="471" y="224"/>
                    <a:pt x="464" y="197"/>
                  </a:cubicBezTo>
                  <a:cubicBezTo>
                    <a:pt x="458" y="173"/>
                    <a:pt x="435" y="158"/>
                    <a:pt x="411" y="1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79" name="Freeform 72"/>
            <p:cNvSpPr/>
            <p:nvPr/>
          </p:nvSpPr>
          <p:spPr bwMode="auto">
            <a:xfrm>
              <a:off x="5329238" y="6927850"/>
              <a:ext cx="1123950" cy="1039813"/>
            </a:xfrm>
            <a:custGeom>
              <a:avLst/>
              <a:gdLst>
                <a:gd name="T0" fmla="*/ 299 w 299"/>
                <a:gd name="T1" fmla="*/ 0 h 277"/>
                <a:gd name="T2" fmla="*/ 0 w 299"/>
                <a:gd name="T3" fmla="*/ 0 h 277"/>
                <a:gd name="T4" fmla="*/ 13 w 299"/>
                <a:gd name="T5" fmla="*/ 265 h 277"/>
                <a:gd name="T6" fmla="*/ 286 w 299"/>
                <a:gd name="T7" fmla="*/ 265 h 277"/>
                <a:gd name="T8" fmla="*/ 299 w 299"/>
                <a:gd name="T9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277">
                  <a:moveTo>
                    <a:pt x="299" y="0"/>
                  </a:moveTo>
                  <a:cubicBezTo>
                    <a:pt x="199" y="0"/>
                    <a:pt x="100" y="0"/>
                    <a:pt x="0" y="0"/>
                  </a:cubicBezTo>
                  <a:cubicBezTo>
                    <a:pt x="4" y="88"/>
                    <a:pt x="9" y="176"/>
                    <a:pt x="13" y="265"/>
                  </a:cubicBezTo>
                  <a:cubicBezTo>
                    <a:pt x="103" y="277"/>
                    <a:pt x="196" y="277"/>
                    <a:pt x="286" y="265"/>
                  </a:cubicBezTo>
                  <a:cubicBezTo>
                    <a:pt x="291" y="176"/>
                    <a:pt x="295" y="88"/>
                    <a:pt x="299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0" name="Freeform 73"/>
            <p:cNvSpPr/>
            <p:nvPr/>
          </p:nvSpPr>
          <p:spPr bwMode="auto">
            <a:xfrm>
              <a:off x="5895975" y="6919913"/>
              <a:ext cx="131763" cy="7938"/>
            </a:xfrm>
            <a:custGeom>
              <a:avLst/>
              <a:gdLst>
                <a:gd name="T0" fmla="*/ 2 w 35"/>
                <a:gd name="T1" fmla="*/ 0 h 2"/>
                <a:gd name="T2" fmla="*/ 0 w 35"/>
                <a:gd name="T3" fmla="*/ 0 h 2"/>
                <a:gd name="T4" fmla="*/ 0 w 35"/>
                <a:gd name="T5" fmla="*/ 2 h 2"/>
                <a:gd name="T6" fmla="*/ 34 w 35"/>
                <a:gd name="T7" fmla="*/ 2 h 2"/>
                <a:gd name="T8" fmla="*/ 35 w 35"/>
                <a:gd name="T9" fmla="*/ 0 h 2"/>
                <a:gd name="T10" fmla="*/ 2 w 35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2" y="2"/>
                    <a:pt x="23" y="2"/>
                    <a:pt x="34" y="2"/>
                  </a:cubicBezTo>
                  <a:cubicBezTo>
                    <a:pt x="35" y="1"/>
                    <a:pt x="35" y="1"/>
                    <a:pt x="35" y="0"/>
                  </a:cubicBezTo>
                  <a:cubicBezTo>
                    <a:pt x="24" y="0"/>
                    <a:pt x="13" y="0"/>
                    <a:pt x="2" y="0"/>
                  </a:cubicBezTo>
                </a:path>
              </a:pathLst>
            </a:custGeom>
            <a:solidFill>
              <a:srgbClr val="D2BF8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1" name="Freeform 74"/>
            <p:cNvSpPr>
              <a:spLocks noEditPoints="1"/>
            </p:cNvSpPr>
            <p:nvPr/>
          </p:nvSpPr>
          <p:spPr bwMode="auto">
            <a:xfrm>
              <a:off x="6024563" y="6919913"/>
              <a:ext cx="428625" cy="7938"/>
            </a:xfrm>
            <a:custGeom>
              <a:avLst/>
              <a:gdLst>
                <a:gd name="T0" fmla="*/ 114 w 114"/>
                <a:gd name="T1" fmla="*/ 2 h 2"/>
                <a:gd name="T2" fmla="*/ 114 w 114"/>
                <a:gd name="T3" fmla="*/ 2 h 2"/>
                <a:gd name="T4" fmla="*/ 114 w 114"/>
                <a:gd name="T5" fmla="*/ 2 h 2"/>
                <a:gd name="T6" fmla="*/ 114 w 114"/>
                <a:gd name="T7" fmla="*/ 2 h 2"/>
                <a:gd name="T8" fmla="*/ 114 w 114"/>
                <a:gd name="T9" fmla="*/ 2 h 2"/>
                <a:gd name="T10" fmla="*/ 97 w 114"/>
                <a:gd name="T11" fmla="*/ 1 h 2"/>
                <a:gd name="T12" fmla="*/ 98 w 114"/>
                <a:gd name="T13" fmla="*/ 2 h 2"/>
                <a:gd name="T14" fmla="*/ 98 w 114"/>
                <a:gd name="T15" fmla="*/ 2 h 2"/>
                <a:gd name="T16" fmla="*/ 98 w 114"/>
                <a:gd name="T17" fmla="*/ 1 h 2"/>
                <a:gd name="T18" fmla="*/ 97 w 114"/>
                <a:gd name="T19" fmla="*/ 1 h 2"/>
                <a:gd name="T20" fmla="*/ 46 w 114"/>
                <a:gd name="T21" fmla="*/ 1 h 2"/>
                <a:gd name="T22" fmla="*/ 47 w 114"/>
                <a:gd name="T23" fmla="*/ 2 h 2"/>
                <a:gd name="T24" fmla="*/ 88 w 114"/>
                <a:gd name="T25" fmla="*/ 2 h 2"/>
                <a:gd name="T26" fmla="*/ 88 w 114"/>
                <a:gd name="T27" fmla="*/ 1 h 2"/>
                <a:gd name="T28" fmla="*/ 46 w 114"/>
                <a:gd name="T29" fmla="*/ 1 h 2"/>
                <a:gd name="T30" fmla="*/ 26 w 114"/>
                <a:gd name="T31" fmla="*/ 0 h 2"/>
                <a:gd name="T32" fmla="*/ 24 w 114"/>
                <a:gd name="T33" fmla="*/ 2 h 2"/>
                <a:gd name="T34" fmla="*/ 37 w 114"/>
                <a:gd name="T35" fmla="*/ 2 h 2"/>
                <a:gd name="T36" fmla="*/ 37 w 114"/>
                <a:gd name="T37" fmla="*/ 0 h 2"/>
                <a:gd name="T38" fmla="*/ 26 w 114"/>
                <a:gd name="T39" fmla="*/ 0 h 2"/>
                <a:gd name="T40" fmla="*/ 1 w 114"/>
                <a:gd name="T41" fmla="*/ 0 h 2"/>
                <a:gd name="T42" fmla="*/ 0 w 114"/>
                <a:gd name="T43" fmla="*/ 2 h 2"/>
                <a:gd name="T44" fmla="*/ 11 w 114"/>
                <a:gd name="T45" fmla="*/ 2 h 2"/>
                <a:gd name="T46" fmla="*/ 12 w 114"/>
                <a:gd name="T47" fmla="*/ 0 h 2"/>
                <a:gd name="T48" fmla="*/ 1 w 114"/>
                <a:gd name="T4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4" h="2">
                  <a:moveTo>
                    <a:pt x="114" y="2"/>
                  </a:move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2"/>
                    <a:pt x="114" y="2"/>
                    <a:pt x="114" y="2"/>
                  </a:cubicBezTo>
                  <a:moveTo>
                    <a:pt x="97" y="1"/>
                  </a:moveTo>
                  <a:cubicBezTo>
                    <a:pt x="97" y="2"/>
                    <a:pt x="98" y="2"/>
                    <a:pt x="98" y="2"/>
                  </a:cubicBezTo>
                  <a:cubicBezTo>
                    <a:pt x="98" y="2"/>
                    <a:pt x="98" y="2"/>
                    <a:pt x="98" y="2"/>
                  </a:cubicBezTo>
                  <a:cubicBezTo>
                    <a:pt x="98" y="2"/>
                    <a:pt x="98" y="2"/>
                    <a:pt x="98" y="1"/>
                  </a:cubicBezTo>
                  <a:cubicBezTo>
                    <a:pt x="98" y="1"/>
                    <a:pt x="98" y="1"/>
                    <a:pt x="97" y="1"/>
                  </a:cubicBezTo>
                  <a:moveTo>
                    <a:pt x="46" y="1"/>
                  </a:moveTo>
                  <a:cubicBezTo>
                    <a:pt x="46" y="1"/>
                    <a:pt x="46" y="1"/>
                    <a:pt x="47" y="2"/>
                  </a:cubicBezTo>
                  <a:cubicBezTo>
                    <a:pt x="61" y="2"/>
                    <a:pt x="74" y="2"/>
                    <a:pt x="88" y="2"/>
                  </a:cubicBezTo>
                  <a:cubicBezTo>
                    <a:pt x="88" y="2"/>
                    <a:pt x="88" y="1"/>
                    <a:pt x="88" y="1"/>
                  </a:cubicBezTo>
                  <a:cubicBezTo>
                    <a:pt x="77" y="1"/>
                    <a:pt x="62" y="1"/>
                    <a:pt x="46" y="1"/>
                  </a:cubicBezTo>
                  <a:moveTo>
                    <a:pt x="26" y="0"/>
                  </a:moveTo>
                  <a:cubicBezTo>
                    <a:pt x="25" y="1"/>
                    <a:pt x="25" y="1"/>
                    <a:pt x="24" y="2"/>
                  </a:cubicBezTo>
                  <a:cubicBezTo>
                    <a:pt x="28" y="2"/>
                    <a:pt x="33" y="2"/>
                    <a:pt x="37" y="2"/>
                  </a:cubicBezTo>
                  <a:cubicBezTo>
                    <a:pt x="37" y="1"/>
                    <a:pt x="37" y="1"/>
                    <a:pt x="37" y="0"/>
                  </a:cubicBezTo>
                  <a:cubicBezTo>
                    <a:pt x="33" y="0"/>
                    <a:pt x="30" y="0"/>
                    <a:pt x="26" y="0"/>
                  </a:cubicBezTo>
                  <a:moveTo>
                    <a:pt x="1" y="0"/>
                  </a:moveTo>
                  <a:cubicBezTo>
                    <a:pt x="1" y="1"/>
                    <a:pt x="1" y="1"/>
                    <a:pt x="0" y="2"/>
                  </a:cubicBezTo>
                  <a:cubicBezTo>
                    <a:pt x="4" y="2"/>
                    <a:pt x="8" y="2"/>
                    <a:pt x="11" y="2"/>
                  </a:cubicBezTo>
                  <a:cubicBezTo>
                    <a:pt x="11" y="1"/>
                    <a:pt x="11" y="1"/>
                    <a:pt x="12" y="0"/>
                  </a:cubicBezTo>
                  <a:cubicBezTo>
                    <a:pt x="8" y="0"/>
                    <a:pt x="4" y="0"/>
                    <a:pt x="1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2" name="Freeform 75"/>
            <p:cNvSpPr/>
            <p:nvPr/>
          </p:nvSpPr>
          <p:spPr bwMode="auto">
            <a:xfrm>
              <a:off x="6354763" y="6924675"/>
              <a:ext cx="3810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1 h 1"/>
                <a:gd name="T4" fmla="*/ 10 w 10"/>
                <a:gd name="T5" fmla="*/ 1 h 1"/>
                <a:gd name="T6" fmla="*/ 9 w 10"/>
                <a:gd name="T7" fmla="*/ 0 h 1"/>
                <a:gd name="T8" fmla="*/ 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3" y="1"/>
                    <a:pt x="7" y="1"/>
                    <a:pt x="10" y="1"/>
                  </a:cubicBezTo>
                  <a:cubicBezTo>
                    <a:pt x="10" y="1"/>
                    <a:pt x="9" y="1"/>
                    <a:pt x="9" y="0"/>
                  </a:cubicBezTo>
                  <a:cubicBezTo>
                    <a:pt x="7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3" name="Freeform 76"/>
            <p:cNvSpPr/>
            <p:nvPr/>
          </p:nvSpPr>
          <p:spPr bwMode="auto">
            <a:xfrm>
              <a:off x="6164263" y="6919913"/>
              <a:ext cx="36513" cy="7938"/>
            </a:xfrm>
            <a:custGeom>
              <a:avLst/>
              <a:gdLst>
                <a:gd name="T0" fmla="*/ 0 w 10"/>
                <a:gd name="T1" fmla="*/ 0 h 2"/>
                <a:gd name="T2" fmla="*/ 0 w 10"/>
                <a:gd name="T3" fmla="*/ 2 h 2"/>
                <a:gd name="T4" fmla="*/ 10 w 10"/>
                <a:gd name="T5" fmla="*/ 2 h 2"/>
                <a:gd name="T6" fmla="*/ 9 w 10"/>
                <a:gd name="T7" fmla="*/ 1 h 2"/>
                <a:gd name="T8" fmla="*/ 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7" y="2"/>
                    <a:pt x="10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6" y="0"/>
                    <a:pt x="3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4" name="Freeform 77"/>
            <p:cNvSpPr/>
            <p:nvPr/>
          </p:nvSpPr>
          <p:spPr bwMode="auto">
            <a:xfrm>
              <a:off x="6065838" y="6919913"/>
              <a:ext cx="57150" cy="7938"/>
            </a:xfrm>
            <a:custGeom>
              <a:avLst/>
              <a:gdLst>
                <a:gd name="T0" fmla="*/ 1 w 15"/>
                <a:gd name="T1" fmla="*/ 0 h 2"/>
                <a:gd name="T2" fmla="*/ 0 w 15"/>
                <a:gd name="T3" fmla="*/ 2 h 2"/>
                <a:gd name="T4" fmla="*/ 13 w 15"/>
                <a:gd name="T5" fmla="*/ 2 h 2"/>
                <a:gd name="T6" fmla="*/ 15 w 15"/>
                <a:gd name="T7" fmla="*/ 0 h 2"/>
                <a:gd name="T8" fmla="*/ 1 w 1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">
                  <a:moveTo>
                    <a:pt x="1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4" y="2"/>
                    <a:pt x="8" y="2"/>
                    <a:pt x="13" y="2"/>
                  </a:cubicBezTo>
                  <a:cubicBezTo>
                    <a:pt x="14" y="1"/>
                    <a:pt x="14" y="1"/>
                    <a:pt x="15" y="0"/>
                  </a:cubicBezTo>
                  <a:cubicBezTo>
                    <a:pt x="11" y="0"/>
                    <a:pt x="6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5" name="Freeform 78"/>
            <p:cNvSpPr/>
            <p:nvPr/>
          </p:nvSpPr>
          <p:spPr bwMode="auto">
            <a:xfrm>
              <a:off x="6392863" y="6924675"/>
              <a:ext cx="60325" cy="3175"/>
            </a:xfrm>
            <a:custGeom>
              <a:avLst/>
              <a:gdLst>
                <a:gd name="T0" fmla="*/ 0 w 16"/>
                <a:gd name="T1" fmla="*/ 0 h 1"/>
                <a:gd name="T2" fmla="*/ 0 w 16"/>
                <a:gd name="T3" fmla="*/ 1 h 1"/>
                <a:gd name="T4" fmla="*/ 16 w 16"/>
                <a:gd name="T5" fmla="*/ 1 h 1"/>
                <a:gd name="T6" fmla="*/ 16 w 16"/>
                <a:gd name="T7" fmla="*/ 1 h 1"/>
                <a:gd name="T8" fmla="*/ 0 w 1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11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1"/>
                    <a:pt x="10" y="1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6" name="Freeform 79"/>
            <p:cNvSpPr>
              <a:spLocks noEditPoints="1"/>
            </p:cNvSpPr>
            <p:nvPr/>
          </p:nvSpPr>
          <p:spPr bwMode="auto">
            <a:xfrm>
              <a:off x="5521325" y="6919913"/>
              <a:ext cx="374650" cy="7938"/>
            </a:xfrm>
            <a:custGeom>
              <a:avLst/>
              <a:gdLst>
                <a:gd name="T0" fmla="*/ 0 w 100"/>
                <a:gd name="T1" fmla="*/ 2 h 2"/>
                <a:gd name="T2" fmla="*/ 0 w 100"/>
                <a:gd name="T3" fmla="*/ 2 h 2"/>
                <a:gd name="T4" fmla="*/ 0 w 100"/>
                <a:gd name="T5" fmla="*/ 2 h 2"/>
                <a:gd name="T6" fmla="*/ 0 w 100"/>
                <a:gd name="T7" fmla="*/ 2 h 2"/>
                <a:gd name="T8" fmla="*/ 52 w 100"/>
                <a:gd name="T9" fmla="*/ 0 h 2"/>
                <a:gd name="T10" fmla="*/ 10 w 100"/>
                <a:gd name="T11" fmla="*/ 1 h 2"/>
                <a:gd name="T12" fmla="*/ 9 w 100"/>
                <a:gd name="T13" fmla="*/ 2 h 2"/>
                <a:gd name="T14" fmla="*/ 51 w 100"/>
                <a:gd name="T15" fmla="*/ 2 h 2"/>
                <a:gd name="T16" fmla="*/ 52 w 100"/>
                <a:gd name="T17" fmla="*/ 0 h 2"/>
                <a:gd name="T18" fmla="*/ 64 w 100"/>
                <a:gd name="T19" fmla="*/ 0 h 2"/>
                <a:gd name="T20" fmla="*/ 61 w 100"/>
                <a:gd name="T21" fmla="*/ 0 h 2"/>
                <a:gd name="T22" fmla="*/ 60 w 100"/>
                <a:gd name="T23" fmla="*/ 2 h 2"/>
                <a:gd name="T24" fmla="*/ 67 w 100"/>
                <a:gd name="T25" fmla="*/ 2 h 2"/>
                <a:gd name="T26" fmla="*/ 64 w 100"/>
                <a:gd name="T27" fmla="*/ 0 h 2"/>
                <a:gd name="T28" fmla="*/ 100 w 100"/>
                <a:gd name="T29" fmla="*/ 0 h 2"/>
                <a:gd name="T30" fmla="*/ 81 w 100"/>
                <a:gd name="T31" fmla="*/ 0 h 2"/>
                <a:gd name="T32" fmla="*/ 82 w 100"/>
                <a:gd name="T33" fmla="*/ 1 h 2"/>
                <a:gd name="T34" fmla="*/ 83 w 100"/>
                <a:gd name="T35" fmla="*/ 2 h 2"/>
                <a:gd name="T36" fmla="*/ 100 w 100"/>
                <a:gd name="T37" fmla="*/ 2 h 2"/>
                <a:gd name="T38" fmla="*/ 100 w 100"/>
                <a:gd name="T3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0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moveTo>
                    <a:pt x="52" y="0"/>
                  </a:moveTo>
                  <a:cubicBezTo>
                    <a:pt x="37" y="1"/>
                    <a:pt x="22" y="1"/>
                    <a:pt x="10" y="1"/>
                  </a:cubicBezTo>
                  <a:cubicBezTo>
                    <a:pt x="10" y="2"/>
                    <a:pt x="9" y="2"/>
                    <a:pt x="9" y="2"/>
                  </a:cubicBezTo>
                  <a:cubicBezTo>
                    <a:pt x="23" y="2"/>
                    <a:pt x="37" y="2"/>
                    <a:pt x="51" y="2"/>
                  </a:cubicBezTo>
                  <a:cubicBezTo>
                    <a:pt x="51" y="1"/>
                    <a:pt x="51" y="1"/>
                    <a:pt x="52" y="0"/>
                  </a:cubicBezTo>
                  <a:moveTo>
                    <a:pt x="64" y="0"/>
                  </a:moveTo>
                  <a:cubicBezTo>
                    <a:pt x="63" y="0"/>
                    <a:pt x="62" y="0"/>
                    <a:pt x="61" y="0"/>
                  </a:cubicBezTo>
                  <a:cubicBezTo>
                    <a:pt x="60" y="1"/>
                    <a:pt x="60" y="1"/>
                    <a:pt x="60" y="2"/>
                  </a:cubicBezTo>
                  <a:cubicBezTo>
                    <a:pt x="62" y="2"/>
                    <a:pt x="65" y="2"/>
                    <a:pt x="67" y="2"/>
                  </a:cubicBezTo>
                  <a:cubicBezTo>
                    <a:pt x="66" y="1"/>
                    <a:pt x="65" y="1"/>
                    <a:pt x="64" y="0"/>
                  </a:cubicBezTo>
                  <a:moveTo>
                    <a:pt x="100" y="0"/>
                  </a:moveTo>
                  <a:cubicBezTo>
                    <a:pt x="93" y="0"/>
                    <a:pt x="87" y="0"/>
                    <a:pt x="81" y="0"/>
                  </a:cubicBezTo>
                  <a:cubicBezTo>
                    <a:pt x="81" y="0"/>
                    <a:pt x="82" y="1"/>
                    <a:pt x="82" y="1"/>
                  </a:cubicBezTo>
                  <a:cubicBezTo>
                    <a:pt x="83" y="1"/>
                    <a:pt x="83" y="1"/>
                    <a:pt x="83" y="2"/>
                  </a:cubicBezTo>
                  <a:cubicBezTo>
                    <a:pt x="89" y="2"/>
                    <a:pt x="95" y="2"/>
                    <a:pt x="100" y="2"/>
                  </a:cubicBezTo>
                  <a:cubicBezTo>
                    <a:pt x="100" y="1"/>
                    <a:pt x="100" y="1"/>
                    <a:pt x="10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7" name="Freeform 80"/>
            <p:cNvSpPr/>
            <p:nvPr/>
          </p:nvSpPr>
          <p:spPr bwMode="auto">
            <a:xfrm>
              <a:off x="5761038" y="6919913"/>
              <a:ext cx="71438" cy="7938"/>
            </a:xfrm>
            <a:custGeom>
              <a:avLst/>
              <a:gdLst>
                <a:gd name="T0" fmla="*/ 17 w 19"/>
                <a:gd name="T1" fmla="*/ 0 h 2"/>
                <a:gd name="T2" fmla="*/ 0 w 19"/>
                <a:gd name="T3" fmla="*/ 0 h 2"/>
                <a:gd name="T4" fmla="*/ 3 w 19"/>
                <a:gd name="T5" fmla="*/ 2 h 2"/>
                <a:gd name="T6" fmla="*/ 19 w 19"/>
                <a:gd name="T7" fmla="*/ 2 h 2"/>
                <a:gd name="T8" fmla="*/ 18 w 19"/>
                <a:gd name="T9" fmla="*/ 1 h 2"/>
                <a:gd name="T10" fmla="*/ 17 w 19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">
                  <a:moveTo>
                    <a:pt x="17" y="0"/>
                  </a:moveTo>
                  <a:cubicBezTo>
                    <a:pt x="11" y="0"/>
                    <a:pt x="5" y="0"/>
                    <a:pt x="0" y="0"/>
                  </a:cubicBezTo>
                  <a:cubicBezTo>
                    <a:pt x="1" y="1"/>
                    <a:pt x="2" y="1"/>
                    <a:pt x="3" y="2"/>
                  </a:cubicBezTo>
                  <a:cubicBezTo>
                    <a:pt x="9" y="2"/>
                    <a:pt x="14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1"/>
                    <a:pt x="17" y="0"/>
                    <a:pt x="17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8" name="Freeform 81"/>
            <p:cNvSpPr/>
            <p:nvPr/>
          </p:nvSpPr>
          <p:spPr bwMode="auto">
            <a:xfrm>
              <a:off x="5521325" y="6924675"/>
              <a:ext cx="36513" cy="3175"/>
            </a:xfrm>
            <a:custGeom>
              <a:avLst/>
              <a:gdLst>
                <a:gd name="T0" fmla="*/ 10 w 10"/>
                <a:gd name="T1" fmla="*/ 0 h 1"/>
                <a:gd name="T2" fmla="*/ 0 w 10"/>
                <a:gd name="T3" fmla="*/ 1 h 1"/>
                <a:gd name="T4" fmla="*/ 0 w 10"/>
                <a:gd name="T5" fmla="*/ 1 h 1"/>
                <a:gd name="T6" fmla="*/ 9 w 10"/>
                <a:gd name="T7" fmla="*/ 1 h 1"/>
                <a:gd name="T8" fmla="*/ 10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10" y="0"/>
                  </a:moveTo>
                  <a:cubicBezTo>
                    <a:pt x="6" y="0"/>
                    <a:pt x="3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6" y="1"/>
                    <a:pt x="9" y="1"/>
                  </a:cubicBezTo>
                  <a:cubicBezTo>
                    <a:pt x="9" y="1"/>
                    <a:pt x="10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89" name="Freeform 82"/>
            <p:cNvSpPr/>
            <p:nvPr/>
          </p:nvSpPr>
          <p:spPr bwMode="auto">
            <a:xfrm>
              <a:off x="5711825" y="6919913"/>
              <a:ext cx="38100" cy="7938"/>
            </a:xfrm>
            <a:custGeom>
              <a:avLst/>
              <a:gdLst>
                <a:gd name="T0" fmla="*/ 10 w 10"/>
                <a:gd name="T1" fmla="*/ 0 h 2"/>
                <a:gd name="T2" fmla="*/ 1 w 10"/>
                <a:gd name="T3" fmla="*/ 0 h 2"/>
                <a:gd name="T4" fmla="*/ 0 w 10"/>
                <a:gd name="T5" fmla="*/ 2 h 2"/>
                <a:gd name="T6" fmla="*/ 9 w 10"/>
                <a:gd name="T7" fmla="*/ 2 h 2"/>
                <a:gd name="T8" fmla="*/ 10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10" y="0"/>
                  </a:moveTo>
                  <a:cubicBezTo>
                    <a:pt x="7" y="0"/>
                    <a:pt x="4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3" y="2"/>
                    <a:pt x="6" y="2"/>
                    <a:pt x="9" y="2"/>
                  </a:cubicBezTo>
                  <a:cubicBezTo>
                    <a:pt x="9" y="1"/>
                    <a:pt x="9" y="1"/>
                    <a:pt x="1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0" name="Freeform 83"/>
            <p:cNvSpPr/>
            <p:nvPr/>
          </p:nvSpPr>
          <p:spPr bwMode="auto">
            <a:xfrm>
              <a:off x="5329238" y="6954838"/>
              <a:ext cx="3175" cy="3175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1" name="Freeform 84"/>
            <p:cNvSpPr/>
            <p:nvPr/>
          </p:nvSpPr>
          <p:spPr bwMode="auto">
            <a:xfrm>
              <a:off x="5332413" y="6927850"/>
              <a:ext cx="1120775" cy="206375"/>
            </a:xfrm>
            <a:custGeom>
              <a:avLst/>
              <a:gdLst>
                <a:gd name="T0" fmla="*/ 298 w 298"/>
                <a:gd name="T1" fmla="*/ 0 h 55"/>
                <a:gd name="T2" fmla="*/ 298 w 298"/>
                <a:gd name="T3" fmla="*/ 0 h 55"/>
                <a:gd name="T4" fmla="*/ 282 w 298"/>
                <a:gd name="T5" fmla="*/ 0 h 55"/>
                <a:gd name="T6" fmla="*/ 282 w 298"/>
                <a:gd name="T7" fmla="*/ 0 h 55"/>
                <a:gd name="T8" fmla="*/ 272 w 298"/>
                <a:gd name="T9" fmla="*/ 0 h 55"/>
                <a:gd name="T10" fmla="*/ 231 w 298"/>
                <a:gd name="T11" fmla="*/ 0 h 55"/>
                <a:gd name="T12" fmla="*/ 221 w 298"/>
                <a:gd name="T13" fmla="*/ 0 h 55"/>
                <a:gd name="T14" fmla="*/ 208 w 298"/>
                <a:gd name="T15" fmla="*/ 0 h 55"/>
                <a:gd name="T16" fmla="*/ 195 w 298"/>
                <a:gd name="T17" fmla="*/ 0 h 55"/>
                <a:gd name="T18" fmla="*/ 184 w 298"/>
                <a:gd name="T19" fmla="*/ 0 h 55"/>
                <a:gd name="T20" fmla="*/ 150 w 298"/>
                <a:gd name="T21" fmla="*/ 0 h 55"/>
                <a:gd name="T22" fmla="*/ 133 w 298"/>
                <a:gd name="T23" fmla="*/ 0 h 55"/>
                <a:gd name="T24" fmla="*/ 117 w 298"/>
                <a:gd name="T25" fmla="*/ 0 h 55"/>
                <a:gd name="T26" fmla="*/ 110 w 298"/>
                <a:gd name="T27" fmla="*/ 0 h 55"/>
                <a:gd name="T28" fmla="*/ 101 w 298"/>
                <a:gd name="T29" fmla="*/ 0 h 55"/>
                <a:gd name="T30" fmla="*/ 59 w 298"/>
                <a:gd name="T31" fmla="*/ 0 h 55"/>
                <a:gd name="T32" fmla="*/ 50 w 298"/>
                <a:gd name="T33" fmla="*/ 0 h 55"/>
                <a:gd name="T34" fmla="*/ 50 w 298"/>
                <a:gd name="T35" fmla="*/ 0 h 55"/>
                <a:gd name="T36" fmla="*/ 0 w 298"/>
                <a:gd name="T37" fmla="*/ 7 h 55"/>
                <a:gd name="T38" fmla="*/ 0 w 298"/>
                <a:gd name="T39" fmla="*/ 8 h 55"/>
                <a:gd name="T40" fmla="*/ 295 w 298"/>
                <a:gd name="T41" fmla="*/ 55 h 55"/>
                <a:gd name="T42" fmla="*/ 298 w 298"/>
                <a:gd name="T43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98" h="55">
                  <a:moveTo>
                    <a:pt x="298" y="0"/>
                  </a:moveTo>
                  <a:cubicBezTo>
                    <a:pt x="298" y="0"/>
                    <a:pt x="298" y="0"/>
                    <a:pt x="298" y="0"/>
                  </a:cubicBezTo>
                  <a:cubicBezTo>
                    <a:pt x="293" y="0"/>
                    <a:pt x="287" y="0"/>
                    <a:pt x="282" y="0"/>
                  </a:cubicBezTo>
                  <a:cubicBezTo>
                    <a:pt x="282" y="0"/>
                    <a:pt x="282" y="0"/>
                    <a:pt x="282" y="0"/>
                  </a:cubicBezTo>
                  <a:cubicBezTo>
                    <a:pt x="279" y="0"/>
                    <a:pt x="275" y="0"/>
                    <a:pt x="272" y="0"/>
                  </a:cubicBezTo>
                  <a:cubicBezTo>
                    <a:pt x="258" y="0"/>
                    <a:pt x="245" y="0"/>
                    <a:pt x="231" y="0"/>
                  </a:cubicBezTo>
                  <a:cubicBezTo>
                    <a:pt x="228" y="0"/>
                    <a:pt x="225" y="0"/>
                    <a:pt x="221" y="0"/>
                  </a:cubicBezTo>
                  <a:cubicBezTo>
                    <a:pt x="217" y="0"/>
                    <a:pt x="212" y="0"/>
                    <a:pt x="208" y="0"/>
                  </a:cubicBezTo>
                  <a:cubicBezTo>
                    <a:pt x="203" y="0"/>
                    <a:pt x="199" y="0"/>
                    <a:pt x="195" y="0"/>
                  </a:cubicBezTo>
                  <a:cubicBezTo>
                    <a:pt x="192" y="0"/>
                    <a:pt x="188" y="0"/>
                    <a:pt x="184" y="0"/>
                  </a:cubicBezTo>
                  <a:cubicBezTo>
                    <a:pt x="173" y="0"/>
                    <a:pt x="162" y="0"/>
                    <a:pt x="150" y="0"/>
                  </a:cubicBezTo>
                  <a:cubicBezTo>
                    <a:pt x="145" y="0"/>
                    <a:pt x="139" y="0"/>
                    <a:pt x="133" y="0"/>
                  </a:cubicBezTo>
                  <a:cubicBezTo>
                    <a:pt x="128" y="0"/>
                    <a:pt x="123" y="0"/>
                    <a:pt x="117" y="0"/>
                  </a:cubicBezTo>
                  <a:cubicBezTo>
                    <a:pt x="115" y="0"/>
                    <a:pt x="112" y="0"/>
                    <a:pt x="110" y="0"/>
                  </a:cubicBezTo>
                  <a:cubicBezTo>
                    <a:pt x="107" y="0"/>
                    <a:pt x="104" y="0"/>
                    <a:pt x="101" y="0"/>
                  </a:cubicBezTo>
                  <a:cubicBezTo>
                    <a:pt x="87" y="0"/>
                    <a:pt x="73" y="0"/>
                    <a:pt x="59" y="0"/>
                  </a:cubicBezTo>
                  <a:cubicBezTo>
                    <a:pt x="56" y="0"/>
                    <a:pt x="53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2" y="1"/>
                    <a:pt x="2" y="3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9" y="9"/>
                    <a:pt x="168" y="32"/>
                    <a:pt x="295" y="55"/>
                  </a:cubicBezTo>
                  <a:cubicBezTo>
                    <a:pt x="298" y="0"/>
                    <a:pt x="298" y="0"/>
                    <a:pt x="298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2" name="Freeform 85"/>
            <p:cNvSpPr/>
            <p:nvPr/>
          </p:nvSpPr>
          <p:spPr bwMode="auto">
            <a:xfrm>
              <a:off x="5208588" y="6361113"/>
              <a:ext cx="1365250" cy="541338"/>
            </a:xfrm>
            <a:custGeom>
              <a:avLst/>
              <a:gdLst>
                <a:gd name="T0" fmla="*/ 331 w 363"/>
                <a:gd name="T1" fmla="*/ 0 h 144"/>
                <a:gd name="T2" fmla="*/ 32 w 363"/>
                <a:gd name="T3" fmla="*/ 0 h 144"/>
                <a:gd name="T4" fmla="*/ 32 w 363"/>
                <a:gd name="T5" fmla="*/ 144 h 144"/>
                <a:gd name="T6" fmla="*/ 331 w 363"/>
                <a:gd name="T7" fmla="*/ 144 h 144"/>
                <a:gd name="T8" fmla="*/ 331 w 363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3" h="144">
                  <a:moveTo>
                    <a:pt x="331" y="0"/>
                  </a:moveTo>
                  <a:cubicBezTo>
                    <a:pt x="231" y="15"/>
                    <a:pt x="132" y="15"/>
                    <a:pt x="32" y="0"/>
                  </a:cubicBezTo>
                  <a:cubicBezTo>
                    <a:pt x="0" y="48"/>
                    <a:pt x="0" y="96"/>
                    <a:pt x="32" y="144"/>
                  </a:cubicBezTo>
                  <a:cubicBezTo>
                    <a:pt x="132" y="129"/>
                    <a:pt x="231" y="129"/>
                    <a:pt x="331" y="144"/>
                  </a:cubicBezTo>
                  <a:cubicBezTo>
                    <a:pt x="363" y="96"/>
                    <a:pt x="363" y="48"/>
                    <a:pt x="331" y="0"/>
                  </a:cubicBezTo>
                </a:path>
              </a:pathLst>
            </a:custGeom>
            <a:solidFill>
              <a:srgbClr val="FCCC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3" name="Freeform 86"/>
            <p:cNvSpPr>
              <a:spLocks noEditPoints="1"/>
            </p:cNvSpPr>
            <p:nvPr/>
          </p:nvSpPr>
          <p:spPr bwMode="auto">
            <a:xfrm>
              <a:off x="6521450" y="6496050"/>
              <a:ext cx="25400" cy="112713"/>
            </a:xfrm>
            <a:custGeom>
              <a:avLst/>
              <a:gdLst>
                <a:gd name="T0" fmla="*/ 6 w 7"/>
                <a:gd name="T1" fmla="*/ 16 h 30"/>
                <a:gd name="T2" fmla="*/ 4 w 7"/>
                <a:gd name="T3" fmla="*/ 17 h 30"/>
                <a:gd name="T4" fmla="*/ 6 w 7"/>
                <a:gd name="T5" fmla="*/ 28 h 30"/>
                <a:gd name="T6" fmla="*/ 6 w 7"/>
                <a:gd name="T7" fmla="*/ 30 h 30"/>
                <a:gd name="T8" fmla="*/ 6 w 7"/>
                <a:gd name="T9" fmla="*/ 16 h 30"/>
                <a:gd name="T10" fmla="*/ 0 w 7"/>
                <a:gd name="T11" fmla="*/ 0 h 30"/>
                <a:gd name="T12" fmla="*/ 2 w 7"/>
                <a:gd name="T13" fmla="*/ 8 h 30"/>
                <a:gd name="T14" fmla="*/ 3 w 7"/>
                <a:gd name="T15" fmla="*/ 8 h 30"/>
                <a:gd name="T16" fmla="*/ 0 w 7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30">
                  <a:moveTo>
                    <a:pt x="6" y="16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5" y="21"/>
                    <a:pt x="5" y="24"/>
                    <a:pt x="6" y="28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28"/>
                    <a:pt x="7" y="23"/>
                    <a:pt x="6" y="16"/>
                  </a:cubicBezTo>
                  <a:moveTo>
                    <a:pt x="0" y="0"/>
                  </a:moveTo>
                  <a:cubicBezTo>
                    <a:pt x="1" y="3"/>
                    <a:pt x="2" y="6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5"/>
                    <a:pt x="1" y="3"/>
                    <a:pt x="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4" name="Freeform 87"/>
            <p:cNvSpPr/>
            <p:nvPr/>
          </p:nvSpPr>
          <p:spPr bwMode="auto">
            <a:xfrm>
              <a:off x="6543675" y="6600825"/>
              <a:ext cx="0" cy="793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5" name="Freeform 88"/>
            <p:cNvSpPr/>
            <p:nvPr/>
          </p:nvSpPr>
          <p:spPr bwMode="auto">
            <a:xfrm>
              <a:off x="6527800" y="6526213"/>
              <a:ext cx="15875" cy="33338"/>
            </a:xfrm>
            <a:custGeom>
              <a:avLst/>
              <a:gdLst>
                <a:gd name="T0" fmla="*/ 1 w 4"/>
                <a:gd name="T1" fmla="*/ 0 h 9"/>
                <a:gd name="T2" fmla="*/ 0 w 4"/>
                <a:gd name="T3" fmla="*/ 0 h 9"/>
                <a:gd name="T4" fmla="*/ 2 w 4"/>
                <a:gd name="T5" fmla="*/ 9 h 9"/>
                <a:gd name="T6" fmla="*/ 4 w 4"/>
                <a:gd name="T7" fmla="*/ 8 h 9"/>
                <a:gd name="T8" fmla="*/ 1 w 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9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" y="3"/>
                    <a:pt x="2" y="6"/>
                    <a:pt x="2" y="9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5"/>
                    <a:pt x="2" y="3"/>
                    <a:pt x="1" y="0"/>
                  </a:cubicBezTo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6" name="Freeform 89"/>
            <p:cNvSpPr/>
            <p:nvPr/>
          </p:nvSpPr>
          <p:spPr bwMode="auto">
            <a:xfrm>
              <a:off x="5276850" y="6435725"/>
              <a:ext cx="1266825" cy="173038"/>
            </a:xfrm>
            <a:custGeom>
              <a:avLst/>
              <a:gdLst>
                <a:gd name="T0" fmla="*/ 320 w 337"/>
                <a:gd name="T1" fmla="*/ 0 h 46"/>
                <a:gd name="T2" fmla="*/ 0 w 337"/>
                <a:gd name="T3" fmla="*/ 9 h 46"/>
                <a:gd name="T4" fmla="*/ 337 w 337"/>
                <a:gd name="T5" fmla="*/ 46 h 46"/>
                <a:gd name="T6" fmla="*/ 337 w 337"/>
                <a:gd name="T7" fmla="*/ 44 h 46"/>
                <a:gd name="T8" fmla="*/ 335 w 337"/>
                <a:gd name="T9" fmla="*/ 33 h 46"/>
                <a:gd name="T10" fmla="*/ 333 w 337"/>
                <a:gd name="T11" fmla="*/ 24 h 46"/>
                <a:gd name="T12" fmla="*/ 331 w 337"/>
                <a:gd name="T13" fmla="*/ 16 h 46"/>
                <a:gd name="T14" fmla="*/ 320 w 337"/>
                <a:gd name="T15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7" h="46">
                  <a:moveTo>
                    <a:pt x="320" y="0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202" y="15"/>
                    <a:pt x="337" y="46"/>
                  </a:cubicBezTo>
                  <a:cubicBezTo>
                    <a:pt x="337" y="46"/>
                    <a:pt x="337" y="45"/>
                    <a:pt x="337" y="44"/>
                  </a:cubicBezTo>
                  <a:cubicBezTo>
                    <a:pt x="336" y="40"/>
                    <a:pt x="336" y="37"/>
                    <a:pt x="335" y="33"/>
                  </a:cubicBezTo>
                  <a:cubicBezTo>
                    <a:pt x="335" y="30"/>
                    <a:pt x="334" y="27"/>
                    <a:pt x="333" y="24"/>
                  </a:cubicBezTo>
                  <a:cubicBezTo>
                    <a:pt x="333" y="22"/>
                    <a:pt x="332" y="19"/>
                    <a:pt x="331" y="16"/>
                  </a:cubicBezTo>
                  <a:cubicBezTo>
                    <a:pt x="328" y="11"/>
                    <a:pt x="325" y="6"/>
                    <a:pt x="320" y="0"/>
                  </a:cubicBezTo>
                </a:path>
              </a:pathLst>
            </a:custGeom>
            <a:solidFill>
              <a:srgbClr val="EEB03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7" name="Freeform 90"/>
            <p:cNvSpPr/>
            <p:nvPr/>
          </p:nvSpPr>
          <p:spPr bwMode="auto">
            <a:xfrm>
              <a:off x="5260975" y="6848475"/>
              <a:ext cx="1260475" cy="109538"/>
            </a:xfrm>
            <a:custGeom>
              <a:avLst/>
              <a:gdLst>
                <a:gd name="T0" fmla="*/ 317 w 335"/>
                <a:gd name="T1" fmla="*/ 0 h 29"/>
                <a:gd name="T2" fmla="*/ 18 w 335"/>
                <a:gd name="T3" fmla="*/ 0 h 29"/>
                <a:gd name="T4" fmla="*/ 18 w 335"/>
                <a:gd name="T5" fmla="*/ 29 h 29"/>
                <a:gd name="T6" fmla="*/ 317 w 335"/>
                <a:gd name="T7" fmla="*/ 29 h 29"/>
                <a:gd name="T8" fmla="*/ 317 w 335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29">
                  <a:moveTo>
                    <a:pt x="317" y="0"/>
                  </a:moveTo>
                  <a:cubicBezTo>
                    <a:pt x="217" y="0"/>
                    <a:pt x="118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18" y="29"/>
                    <a:pt x="217" y="29"/>
                    <a:pt x="317" y="29"/>
                  </a:cubicBezTo>
                  <a:cubicBezTo>
                    <a:pt x="335" y="27"/>
                    <a:pt x="335" y="1"/>
                    <a:pt x="317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8" name="Freeform 91"/>
            <p:cNvSpPr/>
            <p:nvPr/>
          </p:nvSpPr>
          <p:spPr bwMode="auto">
            <a:xfrm>
              <a:off x="5133975" y="6361113"/>
              <a:ext cx="1514475" cy="109538"/>
            </a:xfrm>
            <a:custGeom>
              <a:avLst/>
              <a:gdLst>
                <a:gd name="T0" fmla="*/ 385 w 403"/>
                <a:gd name="T1" fmla="*/ 0 h 29"/>
                <a:gd name="T2" fmla="*/ 18 w 403"/>
                <a:gd name="T3" fmla="*/ 0 h 29"/>
                <a:gd name="T4" fmla="*/ 18 w 403"/>
                <a:gd name="T5" fmla="*/ 29 h 29"/>
                <a:gd name="T6" fmla="*/ 385 w 403"/>
                <a:gd name="T7" fmla="*/ 29 h 29"/>
                <a:gd name="T8" fmla="*/ 385 w 403"/>
                <a:gd name="T9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29">
                  <a:moveTo>
                    <a:pt x="385" y="0"/>
                  </a:moveTo>
                  <a:cubicBezTo>
                    <a:pt x="263" y="0"/>
                    <a:pt x="140" y="0"/>
                    <a:pt x="18" y="0"/>
                  </a:cubicBezTo>
                  <a:cubicBezTo>
                    <a:pt x="0" y="1"/>
                    <a:pt x="0" y="27"/>
                    <a:pt x="18" y="29"/>
                  </a:cubicBezTo>
                  <a:cubicBezTo>
                    <a:pt x="140" y="29"/>
                    <a:pt x="263" y="29"/>
                    <a:pt x="385" y="29"/>
                  </a:cubicBezTo>
                  <a:cubicBezTo>
                    <a:pt x="403" y="27"/>
                    <a:pt x="403" y="1"/>
                    <a:pt x="385" y="0"/>
                  </a:cubicBezTo>
                  <a:close/>
                </a:path>
              </a:pathLst>
            </a:custGeom>
            <a:solidFill>
              <a:srgbClr val="F0B3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199" name="Freeform 92"/>
            <p:cNvSpPr/>
            <p:nvPr/>
          </p:nvSpPr>
          <p:spPr bwMode="auto">
            <a:xfrm>
              <a:off x="6145213" y="6980238"/>
              <a:ext cx="228600" cy="203200"/>
            </a:xfrm>
            <a:custGeom>
              <a:avLst/>
              <a:gdLst>
                <a:gd name="T0" fmla="*/ 56 w 61"/>
                <a:gd name="T1" fmla="*/ 54 h 54"/>
                <a:gd name="T2" fmla="*/ 54 w 61"/>
                <a:gd name="T3" fmla="*/ 53 h 54"/>
                <a:gd name="T4" fmla="*/ 2 w 61"/>
                <a:gd name="T5" fmla="*/ 9 h 54"/>
                <a:gd name="T6" fmla="*/ 2 w 61"/>
                <a:gd name="T7" fmla="*/ 2 h 54"/>
                <a:gd name="T8" fmla="*/ 8 w 61"/>
                <a:gd name="T9" fmla="*/ 2 h 54"/>
                <a:gd name="T10" fmla="*/ 59 w 61"/>
                <a:gd name="T11" fmla="*/ 47 h 54"/>
                <a:gd name="T12" fmla="*/ 60 w 61"/>
                <a:gd name="T13" fmla="*/ 53 h 54"/>
                <a:gd name="T14" fmla="*/ 56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56" y="54"/>
                  </a:moveTo>
                  <a:cubicBezTo>
                    <a:pt x="55" y="54"/>
                    <a:pt x="54" y="54"/>
                    <a:pt x="54" y="53"/>
                  </a:cubicBezTo>
                  <a:cubicBezTo>
                    <a:pt x="37" y="39"/>
                    <a:pt x="19" y="24"/>
                    <a:pt x="2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1"/>
                    <a:pt x="6" y="0"/>
                    <a:pt x="8" y="2"/>
                  </a:cubicBezTo>
                  <a:cubicBezTo>
                    <a:pt x="25" y="17"/>
                    <a:pt x="42" y="32"/>
                    <a:pt x="59" y="47"/>
                  </a:cubicBezTo>
                  <a:cubicBezTo>
                    <a:pt x="61" y="48"/>
                    <a:pt x="61" y="51"/>
                    <a:pt x="60" y="53"/>
                  </a:cubicBezTo>
                  <a:cubicBezTo>
                    <a:pt x="59" y="54"/>
                    <a:pt x="58" y="54"/>
                    <a:pt x="56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0" name="Freeform 93"/>
            <p:cNvSpPr/>
            <p:nvPr/>
          </p:nvSpPr>
          <p:spPr bwMode="auto">
            <a:xfrm>
              <a:off x="5892800" y="6996113"/>
              <a:ext cx="477838" cy="423863"/>
            </a:xfrm>
            <a:custGeom>
              <a:avLst/>
              <a:gdLst>
                <a:gd name="T0" fmla="*/ 123 w 127"/>
                <a:gd name="T1" fmla="*/ 112 h 113"/>
                <a:gd name="T2" fmla="*/ 120 w 127"/>
                <a:gd name="T3" fmla="*/ 112 h 113"/>
                <a:gd name="T4" fmla="*/ 2 w 127"/>
                <a:gd name="T5" fmla="*/ 9 h 113"/>
                <a:gd name="T6" fmla="*/ 1 w 127"/>
                <a:gd name="T7" fmla="*/ 2 h 113"/>
                <a:gd name="T8" fmla="*/ 7 w 127"/>
                <a:gd name="T9" fmla="*/ 2 h 113"/>
                <a:gd name="T10" fmla="*/ 125 w 127"/>
                <a:gd name="T11" fmla="*/ 105 h 113"/>
                <a:gd name="T12" fmla="*/ 126 w 127"/>
                <a:gd name="T13" fmla="*/ 111 h 113"/>
                <a:gd name="T14" fmla="*/ 123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123" y="112"/>
                  </a:moveTo>
                  <a:cubicBezTo>
                    <a:pt x="122" y="113"/>
                    <a:pt x="121" y="112"/>
                    <a:pt x="120" y="112"/>
                  </a:cubicBezTo>
                  <a:cubicBezTo>
                    <a:pt x="80" y="80"/>
                    <a:pt x="41" y="44"/>
                    <a:pt x="2" y="9"/>
                  </a:cubicBezTo>
                  <a:cubicBezTo>
                    <a:pt x="0" y="7"/>
                    <a:pt x="0" y="4"/>
                    <a:pt x="1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47" y="38"/>
                    <a:pt x="86" y="73"/>
                    <a:pt x="125" y="105"/>
                  </a:cubicBezTo>
                  <a:cubicBezTo>
                    <a:pt x="127" y="106"/>
                    <a:pt x="127" y="109"/>
                    <a:pt x="126" y="111"/>
                  </a:cubicBezTo>
                  <a:cubicBezTo>
                    <a:pt x="125" y="112"/>
                    <a:pt x="124" y="112"/>
                    <a:pt x="123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1" name="Freeform 94"/>
            <p:cNvSpPr/>
            <p:nvPr/>
          </p:nvSpPr>
          <p:spPr bwMode="auto">
            <a:xfrm>
              <a:off x="5637213" y="7010400"/>
              <a:ext cx="728663" cy="642938"/>
            </a:xfrm>
            <a:custGeom>
              <a:avLst/>
              <a:gdLst>
                <a:gd name="T0" fmla="*/ 190 w 194"/>
                <a:gd name="T1" fmla="*/ 171 h 171"/>
                <a:gd name="T2" fmla="*/ 187 w 194"/>
                <a:gd name="T3" fmla="*/ 170 h 171"/>
                <a:gd name="T4" fmla="*/ 2 w 194"/>
                <a:gd name="T5" fmla="*/ 8 h 171"/>
                <a:gd name="T6" fmla="*/ 2 w 194"/>
                <a:gd name="T7" fmla="*/ 2 h 171"/>
                <a:gd name="T8" fmla="*/ 8 w 194"/>
                <a:gd name="T9" fmla="*/ 2 h 171"/>
                <a:gd name="T10" fmla="*/ 192 w 194"/>
                <a:gd name="T11" fmla="*/ 163 h 171"/>
                <a:gd name="T12" fmla="*/ 193 w 194"/>
                <a:gd name="T13" fmla="*/ 169 h 171"/>
                <a:gd name="T14" fmla="*/ 190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190" y="171"/>
                  </a:moveTo>
                  <a:cubicBezTo>
                    <a:pt x="189" y="171"/>
                    <a:pt x="188" y="170"/>
                    <a:pt x="187" y="170"/>
                  </a:cubicBezTo>
                  <a:cubicBezTo>
                    <a:pt x="125" y="122"/>
                    <a:pt x="64" y="64"/>
                    <a:pt x="2" y="8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6" y="0"/>
                    <a:pt x="8" y="2"/>
                  </a:cubicBezTo>
                  <a:cubicBezTo>
                    <a:pt x="69" y="57"/>
                    <a:pt x="131" y="115"/>
                    <a:pt x="192" y="163"/>
                  </a:cubicBezTo>
                  <a:cubicBezTo>
                    <a:pt x="194" y="164"/>
                    <a:pt x="194" y="167"/>
                    <a:pt x="193" y="169"/>
                  </a:cubicBezTo>
                  <a:cubicBezTo>
                    <a:pt x="192" y="170"/>
                    <a:pt x="191" y="170"/>
                    <a:pt x="190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2" name="Freeform 95"/>
            <p:cNvSpPr/>
            <p:nvPr/>
          </p:nvSpPr>
          <p:spPr bwMode="auto">
            <a:xfrm>
              <a:off x="5384800" y="7026275"/>
              <a:ext cx="977900" cy="858838"/>
            </a:xfrm>
            <a:custGeom>
              <a:avLst/>
              <a:gdLst>
                <a:gd name="T0" fmla="*/ 256 w 260"/>
                <a:gd name="T1" fmla="*/ 229 h 229"/>
                <a:gd name="T2" fmla="*/ 253 w 260"/>
                <a:gd name="T3" fmla="*/ 228 h 229"/>
                <a:gd name="T4" fmla="*/ 2 w 260"/>
                <a:gd name="T5" fmla="*/ 8 h 229"/>
                <a:gd name="T6" fmla="*/ 1 w 260"/>
                <a:gd name="T7" fmla="*/ 2 h 229"/>
                <a:gd name="T8" fmla="*/ 7 w 260"/>
                <a:gd name="T9" fmla="*/ 1 h 229"/>
                <a:gd name="T10" fmla="*/ 258 w 260"/>
                <a:gd name="T11" fmla="*/ 221 h 229"/>
                <a:gd name="T12" fmla="*/ 259 w 260"/>
                <a:gd name="T13" fmla="*/ 227 h 229"/>
                <a:gd name="T14" fmla="*/ 256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256" y="229"/>
                  </a:moveTo>
                  <a:cubicBezTo>
                    <a:pt x="255" y="229"/>
                    <a:pt x="254" y="229"/>
                    <a:pt x="253" y="228"/>
                  </a:cubicBezTo>
                  <a:cubicBezTo>
                    <a:pt x="169" y="165"/>
                    <a:pt x="85" y="82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91" y="75"/>
                    <a:pt x="175" y="159"/>
                    <a:pt x="258" y="221"/>
                  </a:cubicBezTo>
                  <a:cubicBezTo>
                    <a:pt x="260" y="222"/>
                    <a:pt x="260" y="225"/>
                    <a:pt x="259" y="227"/>
                  </a:cubicBezTo>
                  <a:cubicBezTo>
                    <a:pt x="258" y="228"/>
                    <a:pt x="257" y="229"/>
                    <a:pt x="256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3" name="Freeform 96"/>
            <p:cNvSpPr/>
            <p:nvPr/>
          </p:nvSpPr>
          <p:spPr bwMode="auto">
            <a:xfrm>
              <a:off x="5389563" y="7239000"/>
              <a:ext cx="728663" cy="665163"/>
            </a:xfrm>
            <a:custGeom>
              <a:avLst/>
              <a:gdLst>
                <a:gd name="T0" fmla="*/ 189 w 194"/>
                <a:gd name="T1" fmla="*/ 177 h 177"/>
                <a:gd name="T2" fmla="*/ 186 w 194"/>
                <a:gd name="T3" fmla="*/ 176 h 177"/>
                <a:gd name="T4" fmla="*/ 2 w 194"/>
                <a:gd name="T5" fmla="*/ 8 h 177"/>
                <a:gd name="T6" fmla="*/ 1 w 194"/>
                <a:gd name="T7" fmla="*/ 2 h 177"/>
                <a:gd name="T8" fmla="*/ 7 w 194"/>
                <a:gd name="T9" fmla="*/ 2 h 177"/>
                <a:gd name="T10" fmla="*/ 192 w 194"/>
                <a:gd name="T11" fmla="*/ 169 h 177"/>
                <a:gd name="T12" fmla="*/ 192 w 194"/>
                <a:gd name="T13" fmla="*/ 176 h 177"/>
                <a:gd name="T14" fmla="*/ 189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189" y="177"/>
                  </a:moveTo>
                  <a:cubicBezTo>
                    <a:pt x="188" y="177"/>
                    <a:pt x="187" y="177"/>
                    <a:pt x="186" y="176"/>
                  </a:cubicBezTo>
                  <a:cubicBezTo>
                    <a:pt x="125" y="125"/>
                    <a:pt x="63" y="64"/>
                    <a:pt x="2" y="8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69" y="58"/>
                    <a:pt x="130" y="118"/>
                    <a:pt x="192" y="169"/>
                  </a:cubicBezTo>
                  <a:cubicBezTo>
                    <a:pt x="194" y="171"/>
                    <a:pt x="194" y="174"/>
                    <a:pt x="192" y="176"/>
                  </a:cubicBezTo>
                  <a:cubicBezTo>
                    <a:pt x="191" y="177"/>
                    <a:pt x="190" y="177"/>
                    <a:pt x="189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4" name="Freeform 97"/>
            <p:cNvSpPr/>
            <p:nvPr/>
          </p:nvSpPr>
          <p:spPr bwMode="auto">
            <a:xfrm>
              <a:off x="5392738" y="7458075"/>
              <a:ext cx="477838" cy="449263"/>
            </a:xfrm>
            <a:custGeom>
              <a:avLst/>
              <a:gdLst>
                <a:gd name="T0" fmla="*/ 122 w 127"/>
                <a:gd name="T1" fmla="*/ 120 h 120"/>
                <a:gd name="T2" fmla="*/ 120 w 127"/>
                <a:gd name="T3" fmla="*/ 119 h 120"/>
                <a:gd name="T4" fmla="*/ 2 w 127"/>
                <a:gd name="T5" fmla="*/ 7 h 120"/>
                <a:gd name="T6" fmla="*/ 1 w 127"/>
                <a:gd name="T7" fmla="*/ 1 h 120"/>
                <a:gd name="T8" fmla="*/ 7 w 127"/>
                <a:gd name="T9" fmla="*/ 1 h 120"/>
                <a:gd name="T10" fmla="*/ 125 w 127"/>
                <a:gd name="T11" fmla="*/ 113 h 120"/>
                <a:gd name="T12" fmla="*/ 126 w 127"/>
                <a:gd name="T13" fmla="*/ 119 h 120"/>
                <a:gd name="T14" fmla="*/ 122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122" y="120"/>
                  </a:moveTo>
                  <a:cubicBezTo>
                    <a:pt x="121" y="120"/>
                    <a:pt x="120" y="120"/>
                    <a:pt x="120" y="119"/>
                  </a:cubicBezTo>
                  <a:cubicBezTo>
                    <a:pt x="80" y="83"/>
                    <a:pt x="41" y="45"/>
                    <a:pt x="2" y="7"/>
                  </a:cubicBezTo>
                  <a:cubicBezTo>
                    <a:pt x="0" y="6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46" y="39"/>
                    <a:pt x="86" y="77"/>
                    <a:pt x="125" y="113"/>
                  </a:cubicBezTo>
                  <a:cubicBezTo>
                    <a:pt x="127" y="114"/>
                    <a:pt x="127" y="117"/>
                    <a:pt x="126" y="119"/>
                  </a:cubicBezTo>
                  <a:cubicBezTo>
                    <a:pt x="125" y="120"/>
                    <a:pt x="124" y="120"/>
                    <a:pt x="122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5" name="Freeform 98"/>
            <p:cNvSpPr/>
            <p:nvPr/>
          </p:nvSpPr>
          <p:spPr bwMode="auto">
            <a:xfrm>
              <a:off x="5395913" y="7670800"/>
              <a:ext cx="227013" cy="225425"/>
            </a:xfrm>
            <a:custGeom>
              <a:avLst/>
              <a:gdLst>
                <a:gd name="T0" fmla="*/ 56 w 60"/>
                <a:gd name="T1" fmla="*/ 60 h 60"/>
                <a:gd name="T2" fmla="*/ 53 w 60"/>
                <a:gd name="T3" fmla="*/ 58 h 60"/>
                <a:gd name="T4" fmla="*/ 2 w 60"/>
                <a:gd name="T5" fmla="*/ 8 h 60"/>
                <a:gd name="T6" fmla="*/ 1 w 60"/>
                <a:gd name="T7" fmla="*/ 2 h 60"/>
                <a:gd name="T8" fmla="*/ 7 w 60"/>
                <a:gd name="T9" fmla="*/ 2 h 60"/>
                <a:gd name="T10" fmla="*/ 58 w 60"/>
                <a:gd name="T11" fmla="*/ 52 h 60"/>
                <a:gd name="T12" fmla="*/ 59 w 60"/>
                <a:gd name="T13" fmla="*/ 58 h 60"/>
                <a:gd name="T14" fmla="*/ 56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56" y="60"/>
                  </a:moveTo>
                  <a:cubicBezTo>
                    <a:pt x="55" y="60"/>
                    <a:pt x="54" y="59"/>
                    <a:pt x="53" y="58"/>
                  </a:cubicBezTo>
                  <a:cubicBezTo>
                    <a:pt x="36" y="42"/>
                    <a:pt x="19" y="25"/>
                    <a:pt x="2" y="8"/>
                  </a:cubicBezTo>
                  <a:cubicBezTo>
                    <a:pt x="0" y="6"/>
                    <a:pt x="0" y="3"/>
                    <a:pt x="1" y="2"/>
                  </a:cubicBezTo>
                  <a:cubicBezTo>
                    <a:pt x="3" y="0"/>
                    <a:pt x="5" y="0"/>
                    <a:pt x="7" y="2"/>
                  </a:cubicBezTo>
                  <a:cubicBezTo>
                    <a:pt x="24" y="19"/>
                    <a:pt x="41" y="36"/>
                    <a:pt x="58" y="52"/>
                  </a:cubicBezTo>
                  <a:cubicBezTo>
                    <a:pt x="60" y="54"/>
                    <a:pt x="60" y="57"/>
                    <a:pt x="59" y="58"/>
                  </a:cubicBezTo>
                  <a:cubicBezTo>
                    <a:pt x="58" y="59"/>
                    <a:pt x="57" y="60"/>
                    <a:pt x="56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6" name="Freeform 99"/>
            <p:cNvSpPr/>
            <p:nvPr/>
          </p:nvSpPr>
          <p:spPr bwMode="auto">
            <a:xfrm>
              <a:off x="5384800" y="6980238"/>
              <a:ext cx="230188" cy="203200"/>
            </a:xfrm>
            <a:custGeom>
              <a:avLst/>
              <a:gdLst>
                <a:gd name="T0" fmla="*/ 4 w 61"/>
                <a:gd name="T1" fmla="*/ 54 h 54"/>
                <a:gd name="T2" fmla="*/ 1 w 61"/>
                <a:gd name="T3" fmla="*/ 53 h 54"/>
                <a:gd name="T4" fmla="*/ 2 w 61"/>
                <a:gd name="T5" fmla="*/ 47 h 54"/>
                <a:gd name="T6" fmla="*/ 53 w 61"/>
                <a:gd name="T7" fmla="*/ 2 h 54"/>
                <a:gd name="T8" fmla="*/ 59 w 61"/>
                <a:gd name="T9" fmla="*/ 2 h 54"/>
                <a:gd name="T10" fmla="*/ 59 w 61"/>
                <a:gd name="T11" fmla="*/ 9 h 54"/>
                <a:gd name="T12" fmla="*/ 7 w 61"/>
                <a:gd name="T13" fmla="*/ 53 h 54"/>
                <a:gd name="T14" fmla="*/ 4 w 61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54">
                  <a:moveTo>
                    <a:pt x="4" y="54"/>
                  </a:moveTo>
                  <a:cubicBezTo>
                    <a:pt x="3" y="54"/>
                    <a:pt x="2" y="54"/>
                    <a:pt x="1" y="53"/>
                  </a:cubicBezTo>
                  <a:cubicBezTo>
                    <a:pt x="0" y="51"/>
                    <a:pt x="0" y="48"/>
                    <a:pt x="2" y="47"/>
                  </a:cubicBezTo>
                  <a:cubicBezTo>
                    <a:pt x="19" y="32"/>
                    <a:pt x="36" y="17"/>
                    <a:pt x="53" y="2"/>
                  </a:cubicBezTo>
                  <a:cubicBezTo>
                    <a:pt x="55" y="0"/>
                    <a:pt x="58" y="1"/>
                    <a:pt x="59" y="2"/>
                  </a:cubicBezTo>
                  <a:cubicBezTo>
                    <a:pt x="61" y="4"/>
                    <a:pt x="60" y="7"/>
                    <a:pt x="59" y="9"/>
                  </a:cubicBezTo>
                  <a:cubicBezTo>
                    <a:pt x="42" y="24"/>
                    <a:pt x="24" y="39"/>
                    <a:pt x="7" y="53"/>
                  </a:cubicBezTo>
                  <a:cubicBezTo>
                    <a:pt x="6" y="54"/>
                    <a:pt x="5" y="54"/>
                    <a:pt x="4" y="54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250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7" name="Freeform 100"/>
            <p:cNvSpPr/>
            <p:nvPr/>
          </p:nvSpPr>
          <p:spPr bwMode="auto">
            <a:xfrm>
              <a:off x="5389563" y="6996113"/>
              <a:ext cx="476250" cy="423863"/>
            </a:xfrm>
            <a:custGeom>
              <a:avLst/>
              <a:gdLst>
                <a:gd name="T0" fmla="*/ 4 w 127"/>
                <a:gd name="T1" fmla="*/ 112 h 113"/>
                <a:gd name="T2" fmla="*/ 1 w 127"/>
                <a:gd name="T3" fmla="*/ 111 h 113"/>
                <a:gd name="T4" fmla="*/ 2 w 127"/>
                <a:gd name="T5" fmla="*/ 105 h 113"/>
                <a:gd name="T6" fmla="*/ 120 w 127"/>
                <a:gd name="T7" fmla="*/ 2 h 113"/>
                <a:gd name="T8" fmla="*/ 126 w 127"/>
                <a:gd name="T9" fmla="*/ 2 h 113"/>
                <a:gd name="T10" fmla="*/ 125 w 127"/>
                <a:gd name="T11" fmla="*/ 9 h 113"/>
                <a:gd name="T12" fmla="*/ 7 w 127"/>
                <a:gd name="T13" fmla="*/ 112 h 113"/>
                <a:gd name="T14" fmla="*/ 4 w 127"/>
                <a:gd name="T15" fmla="*/ 11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13">
                  <a:moveTo>
                    <a:pt x="4" y="112"/>
                  </a:moveTo>
                  <a:cubicBezTo>
                    <a:pt x="3" y="112"/>
                    <a:pt x="2" y="112"/>
                    <a:pt x="1" y="111"/>
                  </a:cubicBezTo>
                  <a:cubicBezTo>
                    <a:pt x="0" y="109"/>
                    <a:pt x="0" y="106"/>
                    <a:pt x="2" y="105"/>
                  </a:cubicBezTo>
                  <a:cubicBezTo>
                    <a:pt x="41" y="73"/>
                    <a:pt x="80" y="38"/>
                    <a:pt x="120" y="2"/>
                  </a:cubicBezTo>
                  <a:cubicBezTo>
                    <a:pt x="121" y="0"/>
                    <a:pt x="124" y="0"/>
                    <a:pt x="126" y="2"/>
                  </a:cubicBezTo>
                  <a:cubicBezTo>
                    <a:pt x="127" y="4"/>
                    <a:pt x="127" y="7"/>
                    <a:pt x="125" y="9"/>
                  </a:cubicBezTo>
                  <a:cubicBezTo>
                    <a:pt x="86" y="44"/>
                    <a:pt x="46" y="80"/>
                    <a:pt x="7" y="112"/>
                  </a:cubicBezTo>
                  <a:cubicBezTo>
                    <a:pt x="6" y="112"/>
                    <a:pt x="5" y="113"/>
                    <a:pt x="4" y="112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87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8" name="Freeform 101"/>
            <p:cNvSpPr/>
            <p:nvPr/>
          </p:nvSpPr>
          <p:spPr bwMode="auto">
            <a:xfrm>
              <a:off x="5392738" y="7010400"/>
              <a:ext cx="730250" cy="642938"/>
            </a:xfrm>
            <a:custGeom>
              <a:avLst/>
              <a:gdLst>
                <a:gd name="T0" fmla="*/ 4 w 194"/>
                <a:gd name="T1" fmla="*/ 171 h 171"/>
                <a:gd name="T2" fmla="*/ 1 w 194"/>
                <a:gd name="T3" fmla="*/ 169 h 171"/>
                <a:gd name="T4" fmla="*/ 2 w 194"/>
                <a:gd name="T5" fmla="*/ 163 h 171"/>
                <a:gd name="T6" fmla="*/ 186 w 194"/>
                <a:gd name="T7" fmla="*/ 2 h 171"/>
                <a:gd name="T8" fmla="*/ 192 w 194"/>
                <a:gd name="T9" fmla="*/ 2 h 171"/>
                <a:gd name="T10" fmla="*/ 192 w 194"/>
                <a:gd name="T11" fmla="*/ 8 h 171"/>
                <a:gd name="T12" fmla="*/ 7 w 194"/>
                <a:gd name="T13" fmla="*/ 170 h 171"/>
                <a:gd name="T14" fmla="*/ 4 w 194"/>
                <a:gd name="T15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1">
                  <a:moveTo>
                    <a:pt x="4" y="171"/>
                  </a:moveTo>
                  <a:cubicBezTo>
                    <a:pt x="3" y="170"/>
                    <a:pt x="2" y="170"/>
                    <a:pt x="1" y="169"/>
                  </a:cubicBezTo>
                  <a:cubicBezTo>
                    <a:pt x="0" y="167"/>
                    <a:pt x="0" y="164"/>
                    <a:pt x="2" y="163"/>
                  </a:cubicBezTo>
                  <a:cubicBezTo>
                    <a:pt x="63" y="115"/>
                    <a:pt x="125" y="57"/>
                    <a:pt x="186" y="2"/>
                  </a:cubicBezTo>
                  <a:cubicBezTo>
                    <a:pt x="188" y="0"/>
                    <a:pt x="191" y="0"/>
                    <a:pt x="192" y="2"/>
                  </a:cubicBezTo>
                  <a:cubicBezTo>
                    <a:pt x="194" y="4"/>
                    <a:pt x="194" y="7"/>
                    <a:pt x="192" y="8"/>
                  </a:cubicBezTo>
                  <a:cubicBezTo>
                    <a:pt x="130" y="64"/>
                    <a:pt x="69" y="122"/>
                    <a:pt x="7" y="170"/>
                  </a:cubicBezTo>
                  <a:cubicBezTo>
                    <a:pt x="6" y="170"/>
                    <a:pt x="5" y="171"/>
                    <a:pt x="4" y="171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09" name="Freeform 102"/>
            <p:cNvSpPr/>
            <p:nvPr/>
          </p:nvSpPr>
          <p:spPr bwMode="auto">
            <a:xfrm>
              <a:off x="5395913" y="7026275"/>
              <a:ext cx="977900" cy="858838"/>
            </a:xfrm>
            <a:custGeom>
              <a:avLst/>
              <a:gdLst>
                <a:gd name="T0" fmla="*/ 4 w 260"/>
                <a:gd name="T1" fmla="*/ 229 h 229"/>
                <a:gd name="T2" fmla="*/ 1 w 260"/>
                <a:gd name="T3" fmla="*/ 227 h 229"/>
                <a:gd name="T4" fmla="*/ 1 w 260"/>
                <a:gd name="T5" fmla="*/ 221 h 229"/>
                <a:gd name="T6" fmla="*/ 253 w 260"/>
                <a:gd name="T7" fmla="*/ 1 h 229"/>
                <a:gd name="T8" fmla="*/ 259 w 260"/>
                <a:gd name="T9" fmla="*/ 2 h 229"/>
                <a:gd name="T10" fmla="*/ 258 w 260"/>
                <a:gd name="T11" fmla="*/ 8 h 229"/>
                <a:gd name="T12" fmla="*/ 7 w 260"/>
                <a:gd name="T13" fmla="*/ 228 h 229"/>
                <a:gd name="T14" fmla="*/ 4 w 260"/>
                <a:gd name="T15" fmla="*/ 229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0" h="229">
                  <a:moveTo>
                    <a:pt x="4" y="229"/>
                  </a:moveTo>
                  <a:cubicBezTo>
                    <a:pt x="3" y="229"/>
                    <a:pt x="2" y="228"/>
                    <a:pt x="1" y="227"/>
                  </a:cubicBezTo>
                  <a:cubicBezTo>
                    <a:pt x="0" y="225"/>
                    <a:pt x="0" y="222"/>
                    <a:pt x="1" y="221"/>
                  </a:cubicBezTo>
                  <a:cubicBezTo>
                    <a:pt x="85" y="159"/>
                    <a:pt x="169" y="75"/>
                    <a:pt x="253" y="1"/>
                  </a:cubicBezTo>
                  <a:cubicBezTo>
                    <a:pt x="254" y="0"/>
                    <a:pt x="257" y="0"/>
                    <a:pt x="259" y="2"/>
                  </a:cubicBezTo>
                  <a:cubicBezTo>
                    <a:pt x="260" y="3"/>
                    <a:pt x="260" y="6"/>
                    <a:pt x="258" y="8"/>
                  </a:cubicBezTo>
                  <a:cubicBezTo>
                    <a:pt x="175" y="82"/>
                    <a:pt x="91" y="165"/>
                    <a:pt x="7" y="228"/>
                  </a:cubicBezTo>
                  <a:cubicBezTo>
                    <a:pt x="6" y="229"/>
                    <a:pt x="5" y="229"/>
                    <a:pt x="4" y="229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0" name="Freeform 103"/>
            <p:cNvSpPr/>
            <p:nvPr/>
          </p:nvSpPr>
          <p:spPr bwMode="auto">
            <a:xfrm>
              <a:off x="5640388" y="7239000"/>
              <a:ext cx="730250" cy="665163"/>
            </a:xfrm>
            <a:custGeom>
              <a:avLst/>
              <a:gdLst>
                <a:gd name="T0" fmla="*/ 5 w 194"/>
                <a:gd name="T1" fmla="*/ 177 h 177"/>
                <a:gd name="T2" fmla="*/ 2 w 194"/>
                <a:gd name="T3" fmla="*/ 176 h 177"/>
                <a:gd name="T4" fmla="*/ 2 w 194"/>
                <a:gd name="T5" fmla="*/ 169 h 177"/>
                <a:gd name="T6" fmla="*/ 187 w 194"/>
                <a:gd name="T7" fmla="*/ 2 h 177"/>
                <a:gd name="T8" fmla="*/ 193 w 194"/>
                <a:gd name="T9" fmla="*/ 2 h 177"/>
                <a:gd name="T10" fmla="*/ 192 w 194"/>
                <a:gd name="T11" fmla="*/ 8 h 177"/>
                <a:gd name="T12" fmla="*/ 8 w 194"/>
                <a:gd name="T13" fmla="*/ 176 h 177"/>
                <a:gd name="T14" fmla="*/ 5 w 194"/>
                <a:gd name="T15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4" h="177">
                  <a:moveTo>
                    <a:pt x="5" y="177"/>
                  </a:moveTo>
                  <a:cubicBezTo>
                    <a:pt x="4" y="177"/>
                    <a:pt x="2" y="177"/>
                    <a:pt x="2" y="176"/>
                  </a:cubicBezTo>
                  <a:cubicBezTo>
                    <a:pt x="0" y="174"/>
                    <a:pt x="0" y="171"/>
                    <a:pt x="2" y="169"/>
                  </a:cubicBezTo>
                  <a:cubicBezTo>
                    <a:pt x="64" y="118"/>
                    <a:pt x="125" y="58"/>
                    <a:pt x="187" y="2"/>
                  </a:cubicBezTo>
                  <a:cubicBezTo>
                    <a:pt x="188" y="0"/>
                    <a:pt x="191" y="0"/>
                    <a:pt x="193" y="2"/>
                  </a:cubicBezTo>
                  <a:cubicBezTo>
                    <a:pt x="194" y="4"/>
                    <a:pt x="194" y="6"/>
                    <a:pt x="192" y="8"/>
                  </a:cubicBezTo>
                  <a:cubicBezTo>
                    <a:pt x="131" y="64"/>
                    <a:pt x="69" y="125"/>
                    <a:pt x="8" y="176"/>
                  </a:cubicBezTo>
                  <a:cubicBezTo>
                    <a:pt x="7" y="177"/>
                    <a:pt x="6" y="177"/>
                    <a:pt x="5" y="177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1" name="Freeform 104"/>
            <p:cNvSpPr/>
            <p:nvPr/>
          </p:nvSpPr>
          <p:spPr bwMode="auto">
            <a:xfrm>
              <a:off x="5889625" y="7458075"/>
              <a:ext cx="476250" cy="449263"/>
            </a:xfrm>
            <a:custGeom>
              <a:avLst/>
              <a:gdLst>
                <a:gd name="T0" fmla="*/ 5 w 127"/>
                <a:gd name="T1" fmla="*/ 120 h 120"/>
                <a:gd name="T2" fmla="*/ 1 w 127"/>
                <a:gd name="T3" fmla="*/ 119 h 120"/>
                <a:gd name="T4" fmla="*/ 2 w 127"/>
                <a:gd name="T5" fmla="*/ 113 h 120"/>
                <a:gd name="T6" fmla="*/ 120 w 127"/>
                <a:gd name="T7" fmla="*/ 1 h 120"/>
                <a:gd name="T8" fmla="*/ 126 w 127"/>
                <a:gd name="T9" fmla="*/ 1 h 120"/>
                <a:gd name="T10" fmla="*/ 125 w 127"/>
                <a:gd name="T11" fmla="*/ 7 h 120"/>
                <a:gd name="T12" fmla="*/ 7 w 127"/>
                <a:gd name="T13" fmla="*/ 119 h 120"/>
                <a:gd name="T14" fmla="*/ 5 w 127"/>
                <a:gd name="T15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7" h="120">
                  <a:moveTo>
                    <a:pt x="5" y="120"/>
                  </a:moveTo>
                  <a:cubicBezTo>
                    <a:pt x="3" y="120"/>
                    <a:pt x="2" y="120"/>
                    <a:pt x="1" y="119"/>
                  </a:cubicBezTo>
                  <a:cubicBezTo>
                    <a:pt x="0" y="117"/>
                    <a:pt x="0" y="114"/>
                    <a:pt x="2" y="113"/>
                  </a:cubicBezTo>
                  <a:cubicBezTo>
                    <a:pt x="41" y="77"/>
                    <a:pt x="81" y="39"/>
                    <a:pt x="120" y="1"/>
                  </a:cubicBezTo>
                  <a:cubicBezTo>
                    <a:pt x="122" y="0"/>
                    <a:pt x="124" y="0"/>
                    <a:pt x="126" y="1"/>
                  </a:cubicBezTo>
                  <a:cubicBezTo>
                    <a:pt x="127" y="3"/>
                    <a:pt x="127" y="6"/>
                    <a:pt x="125" y="7"/>
                  </a:cubicBezTo>
                  <a:cubicBezTo>
                    <a:pt x="86" y="45"/>
                    <a:pt x="47" y="83"/>
                    <a:pt x="7" y="119"/>
                  </a:cubicBezTo>
                  <a:cubicBezTo>
                    <a:pt x="7" y="120"/>
                    <a:pt x="6" y="120"/>
                    <a:pt x="5" y="12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92500" lnSpcReduction="1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2" name="Freeform 105"/>
            <p:cNvSpPr/>
            <p:nvPr/>
          </p:nvSpPr>
          <p:spPr bwMode="auto">
            <a:xfrm>
              <a:off x="6137275" y="7670800"/>
              <a:ext cx="225425" cy="225425"/>
            </a:xfrm>
            <a:custGeom>
              <a:avLst/>
              <a:gdLst>
                <a:gd name="T0" fmla="*/ 4 w 60"/>
                <a:gd name="T1" fmla="*/ 60 h 60"/>
                <a:gd name="T2" fmla="*/ 1 w 60"/>
                <a:gd name="T3" fmla="*/ 58 h 60"/>
                <a:gd name="T4" fmla="*/ 2 w 60"/>
                <a:gd name="T5" fmla="*/ 52 h 60"/>
                <a:gd name="T6" fmla="*/ 53 w 60"/>
                <a:gd name="T7" fmla="*/ 2 h 60"/>
                <a:gd name="T8" fmla="*/ 59 w 60"/>
                <a:gd name="T9" fmla="*/ 2 h 60"/>
                <a:gd name="T10" fmla="*/ 58 w 60"/>
                <a:gd name="T11" fmla="*/ 8 h 60"/>
                <a:gd name="T12" fmla="*/ 7 w 60"/>
                <a:gd name="T13" fmla="*/ 58 h 60"/>
                <a:gd name="T14" fmla="*/ 4 w 60"/>
                <a:gd name="T15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60">
                  <a:moveTo>
                    <a:pt x="4" y="60"/>
                  </a:moveTo>
                  <a:cubicBezTo>
                    <a:pt x="3" y="60"/>
                    <a:pt x="2" y="59"/>
                    <a:pt x="1" y="58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9" y="36"/>
                    <a:pt x="36" y="19"/>
                    <a:pt x="53" y="2"/>
                  </a:cubicBezTo>
                  <a:cubicBezTo>
                    <a:pt x="55" y="0"/>
                    <a:pt x="57" y="0"/>
                    <a:pt x="59" y="2"/>
                  </a:cubicBezTo>
                  <a:cubicBezTo>
                    <a:pt x="60" y="3"/>
                    <a:pt x="60" y="6"/>
                    <a:pt x="58" y="8"/>
                  </a:cubicBezTo>
                  <a:cubicBezTo>
                    <a:pt x="41" y="25"/>
                    <a:pt x="24" y="42"/>
                    <a:pt x="7" y="58"/>
                  </a:cubicBezTo>
                  <a:cubicBezTo>
                    <a:pt x="6" y="59"/>
                    <a:pt x="5" y="60"/>
                    <a:pt x="4" y="60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32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3" name="Freeform 106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65 w 70"/>
                <a:gd name="T1" fmla="*/ 85 h 85"/>
                <a:gd name="T2" fmla="*/ 61 w 70"/>
                <a:gd name="T3" fmla="*/ 83 h 85"/>
                <a:gd name="T4" fmla="*/ 1 w 70"/>
                <a:gd name="T5" fmla="*/ 7 h 85"/>
                <a:gd name="T6" fmla="*/ 2 w 70"/>
                <a:gd name="T7" fmla="*/ 1 h 85"/>
                <a:gd name="T8" fmla="*/ 8 w 70"/>
                <a:gd name="T9" fmla="*/ 2 h 85"/>
                <a:gd name="T10" fmla="*/ 68 w 70"/>
                <a:gd name="T11" fmla="*/ 78 h 85"/>
                <a:gd name="T12" fmla="*/ 67 w 70"/>
                <a:gd name="T13" fmla="*/ 84 h 85"/>
                <a:gd name="T14" fmla="*/ 6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70" y="80"/>
                    <a:pt x="69" y="83"/>
                    <a:pt x="67" y="84"/>
                  </a:cubicBezTo>
                  <a:cubicBezTo>
                    <a:pt x="67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4" name="Freeform 107"/>
            <p:cNvSpPr/>
            <p:nvPr/>
          </p:nvSpPr>
          <p:spPr bwMode="auto">
            <a:xfrm>
              <a:off x="5422900" y="6496050"/>
              <a:ext cx="263525" cy="319088"/>
            </a:xfrm>
            <a:custGeom>
              <a:avLst/>
              <a:gdLst>
                <a:gd name="T0" fmla="*/ 5 w 70"/>
                <a:gd name="T1" fmla="*/ 85 h 85"/>
                <a:gd name="T2" fmla="*/ 2 w 70"/>
                <a:gd name="T3" fmla="*/ 84 h 85"/>
                <a:gd name="T4" fmla="*/ 1 w 70"/>
                <a:gd name="T5" fmla="*/ 78 h 85"/>
                <a:gd name="T6" fmla="*/ 61 w 70"/>
                <a:gd name="T7" fmla="*/ 2 h 85"/>
                <a:gd name="T8" fmla="*/ 67 w 70"/>
                <a:gd name="T9" fmla="*/ 1 h 85"/>
                <a:gd name="T10" fmla="*/ 68 w 70"/>
                <a:gd name="T11" fmla="*/ 7 h 85"/>
                <a:gd name="T12" fmla="*/ 8 w 70"/>
                <a:gd name="T13" fmla="*/ 83 h 85"/>
                <a:gd name="T14" fmla="*/ 5 w 70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70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5" name="Freeform 108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6" name="Freeform 109"/>
            <p:cNvSpPr/>
            <p:nvPr/>
          </p:nvSpPr>
          <p:spPr bwMode="auto">
            <a:xfrm>
              <a:off x="564832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7" name="Freeform 110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7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6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8" name="Freeform 111"/>
            <p:cNvSpPr/>
            <p:nvPr/>
          </p:nvSpPr>
          <p:spPr bwMode="auto">
            <a:xfrm>
              <a:off x="5873750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19" name="Freeform 112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65 w 69"/>
                <a:gd name="T1" fmla="*/ 85 h 85"/>
                <a:gd name="T2" fmla="*/ 61 w 69"/>
                <a:gd name="T3" fmla="*/ 83 h 85"/>
                <a:gd name="T4" fmla="*/ 1 w 69"/>
                <a:gd name="T5" fmla="*/ 7 h 85"/>
                <a:gd name="T6" fmla="*/ 2 w 69"/>
                <a:gd name="T7" fmla="*/ 1 h 85"/>
                <a:gd name="T8" fmla="*/ 8 w 69"/>
                <a:gd name="T9" fmla="*/ 2 h 85"/>
                <a:gd name="T10" fmla="*/ 68 w 69"/>
                <a:gd name="T11" fmla="*/ 78 h 85"/>
                <a:gd name="T12" fmla="*/ 67 w 69"/>
                <a:gd name="T13" fmla="*/ 84 h 85"/>
                <a:gd name="T14" fmla="*/ 6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65" y="85"/>
                  </a:moveTo>
                  <a:cubicBezTo>
                    <a:pt x="63" y="85"/>
                    <a:pt x="62" y="84"/>
                    <a:pt x="61" y="83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2"/>
                    <a:pt x="2" y="1"/>
                  </a:cubicBezTo>
                  <a:cubicBezTo>
                    <a:pt x="4" y="0"/>
                    <a:pt x="6" y="0"/>
                    <a:pt x="8" y="2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9" y="80"/>
                    <a:pt x="69" y="83"/>
                    <a:pt x="67" y="84"/>
                  </a:cubicBezTo>
                  <a:cubicBezTo>
                    <a:pt x="66" y="85"/>
                    <a:pt x="65" y="85"/>
                    <a:pt x="6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0" name="Freeform 113"/>
            <p:cNvSpPr/>
            <p:nvPr/>
          </p:nvSpPr>
          <p:spPr bwMode="auto">
            <a:xfrm>
              <a:off x="6099175" y="6496050"/>
              <a:ext cx="260350" cy="319088"/>
            </a:xfrm>
            <a:custGeom>
              <a:avLst/>
              <a:gdLst>
                <a:gd name="T0" fmla="*/ 5 w 69"/>
                <a:gd name="T1" fmla="*/ 85 h 85"/>
                <a:gd name="T2" fmla="*/ 2 w 69"/>
                <a:gd name="T3" fmla="*/ 84 h 85"/>
                <a:gd name="T4" fmla="*/ 1 w 69"/>
                <a:gd name="T5" fmla="*/ 78 h 85"/>
                <a:gd name="T6" fmla="*/ 61 w 69"/>
                <a:gd name="T7" fmla="*/ 2 h 85"/>
                <a:gd name="T8" fmla="*/ 67 w 69"/>
                <a:gd name="T9" fmla="*/ 1 h 85"/>
                <a:gd name="T10" fmla="*/ 68 w 69"/>
                <a:gd name="T11" fmla="*/ 7 h 85"/>
                <a:gd name="T12" fmla="*/ 8 w 69"/>
                <a:gd name="T13" fmla="*/ 83 h 85"/>
                <a:gd name="T14" fmla="*/ 5 w 69"/>
                <a:gd name="T15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" h="85">
                  <a:moveTo>
                    <a:pt x="5" y="85"/>
                  </a:moveTo>
                  <a:cubicBezTo>
                    <a:pt x="4" y="85"/>
                    <a:pt x="3" y="85"/>
                    <a:pt x="2" y="84"/>
                  </a:cubicBezTo>
                  <a:cubicBezTo>
                    <a:pt x="0" y="83"/>
                    <a:pt x="0" y="80"/>
                    <a:pt x="1" y="78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9" y="2"/>
                    <a:pt x="69" y="5"/>
                    <a:pt x="68" y="7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7" y="84"/>
                    <a:pt x="6" y="85"/>
                    <a:pt x="5" y="85"/>
                  </a:cubicBezTo>
                  <a:close/>
                </a:path>
              </a:pathLst>
            </a:custGeom>
            <a:solidFill>
              <a:srgbClr val="E095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 fontScale="67500" lnSpcReduction="20000"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221" name="Freeform 114"/>
            <p:cNvSpPr/>
            <p:nvPr/>
          </p:nvSpPr>
          <p:spPr bwMode="auto">
            <a:xfrm>
              <a:off x="4884738" y="5148263"/>
              <a:ext cx="2016125" cy="1220788"/>
            </a:xfrm>
            <a:custGeom>
              <a:avLst/>
              <a:gdLst>
                <a:gd name="T0" fmla="*/ 488 w 536"/>
                <a:gd name="T1" fmla="*/ 213 h 325"/>
                <a:gd name="T2" fmla="*/ 488 w 536"/>
                <a:gd name="T3" fmla="*/ 212 h 325"/>
                <a:gd name="T4" fmla="*/ 268 w 536"/>
                <a:gd name="T5" fmla="*/ 0 h 325"/>
                <a:gd name="T6" fmla="*/ 47 w 536"/>
                <a:gd name="T7" fmla="*/ 212 h 325"/>
                <a:gd name="T8" fmla="*/ 47 w 536"/>
                <a:gd name="T9" fmla="*/ 213 h 325"/>
                <a:gd name="T10" fmla="*/ 0 w 536"/>
                <a:gd name="T11" fmla="*/ 269 h 325"/>
                <a:gd name="T12" fmla="*/ 56 w 536"/>
                <a:gd name="T13" fmla="*/ 325 h 325"/>
                <a:gd name="T14" fmla="*/ 479 w 536"/>
                <a:gd name="T15" fmla="*/ 325 h 325"/>
                <a:gd name="T16" fmla="*/ 536 w 536"/>
                <a:gd name="T17" fmla="*/ 269 h 325"/>
                <a:gd name="T18" fmla="*/ 488 w 536"/>
                <a:gd name="T19" fmla="*/ 213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6" h="325">
                  <a:moveTo>
                    <a:pt x="488" y="213"/>
                  </a:moveTo>
                  <a:cubicBezTo>
                    <a:pt x="488" y="212"/>
                    <a:pt x="488" y="212"/>
                    <a:pt x="488" y="212"/>
                  </a:cubicBezTo>
                  <a:cubicBezTo>
                    <a:pt x="488" y="95"/>
                    <a:pt x="390" y="0"/>
                    <a:pt x="268" y="0"/>
                  </a:cubicBezTo>
                  <a:cubicBezTo>
                    <a:pt x="146" y="0"/>
                    <a:pt x="47" y="95"/>
                    <a:pt x="47" y="212"/>
                  </a:cubicBezTo>
                  <a:cubicBezTo>
                    <a:pt x="47" y="213"/>
                    <a:pt x="47" y="213"/>
                    <a:pt x="47" y="213"/>
                  </a:cubicBezTo>
                  <a:cubicBezTo>
                    <a:pt x="20" y="217"/>
                    <a:pt x="0" y="240"/>
                    <a:pt x="0" y="269"/>
                  </a:cubicBezTo>
                  <a:cubicBezTo>
                    <a:pt x="0" y="300"/>
                    <a:pt x="25" y="325"/>
                    <a:pt x="56" y="325"/>
                  </a:cubicBezTo>
                  <a:cubicBezTo>
                    <a:pt x="479" y="325"/>
                    <a:pt x="479" y="325"/>
                    <a:pt x="479" y="325"/>
                  </a:cubicBezTo>
                  <a:cubicBezTo>
                    <a:pt x="510" y="325"/>
                    <a:pt x="536" y="300"/>
                    <a:pt x="536" y="269"/>
                  </a:cubicBezTo>
                  <a:cubicBezTo>
                    <a:pt x="536" y="240"/>
                    <a:pt x="515" y="217"/>
                    <a:pt x="488" y="213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222" name="Freeform 7"/>
          <p:cNvSpPr>
            <a:spLocks noEditPoints="1"/>
          </p:cNvSpPr>
          <p:nvPr/>
        </p:nvSpPr>
        <p:spPr bwMode="auto">
          <a:xfrm>
            <a:off x="2968637" y="2235451"/>
            <a:ext cx="3206747" cy="1277606"/>
          </a:xfrm>
          <a:custGeom>
            <a:avLst/>
            <a:gdLst>
              <a:gd name="T0" fmla="*/ 258 w 318"/>
              <a:gd name="T1" fmla="*/ 100 h 127"/>
              <a:gd name="T2" fmla="*/ 184 w 318"/>
              <a:gd name="T3" fmla="*/ 100 h 127"/>
              <a:gd name="T4" fmla="*/ 110 w 318"/>
              <a:gd name="T5" fmla="*/ 100 h 127"/>
              <a:gd name="T6" fmla="*/ 36 w 318"/>
              <a:gd name="T7" fmla="*/ 100 h 127"/>
              <a:gd name="T8" fmla="*/ 14 w 318"/>
              <a:gd name="T9" fmla="*/ 127 h 127"/>
              <a:gd name="T10" fmla="*/ 19 w 318"/>
              <a:gd name="T11" fmla="*/ 124 h 127"/>
              <a:gd name="T12" fmla="*/ 14 w 318"/>
              <a:gd name="T13" fmla="*/ 122 h 127"/>
              <a:gd name="T14" fmla="*/ 35 w 318"/>
              <a:gd name="T15" fmla="*/ 117 h 127"/>
              <a:gd name="T16" fmla="*/ 48 w 318"/>
              <a:gd name="T17" fmla="*/ 111 h 127"/>
              <a:gd name="T18" fmla="*/ 61 w 318"/>
              <a:gd name="T19" fmla="*/ 117 h 127"/>
              <a:gd name="T20" fmla="*/ 85 w 318"/>
              <a:gd name="T21" fmla="*/ 117 h 127"/>
              <a:gd name="T22" fmla="*/ 109 w 318"/>
              <a:gd name="T23" fmla="*/ 117 h 127"/>
              <a:gd name="T24" fmla="*/ 122 w 318"/>
              <a:gd name="T25" fmla="*/ 111 h 127"/>
              <a:gd name="T26" fmla="*/ 135 w 318"/>
              <a:gd name="T27" fmla="*/ 117 h 127"/>
              <a:gd name="T28" fmla="*/ 159 w 318"/>
              <a:gd name="T29" fmla="*/ 117 h 127"/>
              <a:gd name="T30" fmla="*/ 183 w 318"/>
              <a:gd name="T31" fmla="*/ 117 h 127"/>
              <a:gd name="T32" fmla="*/ 196 w 318"/>
              <a:gd name="T33" fmla="*/ 111 h 127"/>
              <a:gd name="T34" fmla="*/ 209 w 318"/>
              <a:gd name="T35" fmla="*/ 117 h 127"/>
              <a:gd name="T36" fmla="*/ 233 w 318"/>
              <a:gd name="T37" fmla="*/ 117 h 127"/>
              <a:gd name="T38" fmla="*/ 257 w 318"/>
              <a:gd name="T39" fmla="*/ 117 h 127"/>
              <a:gd name="T40" fmla="*/ 270 w 318"/>
              <a:gd name="T41" fmla="*/ 111 h 127"/>
              <a:gd name="T42" fmla="*/ 283 w 318"/>
              <a:gd name="T43" fmla="*/ 117 h 127"/>
              <a:gd name="T44" fmla="*/ 304 w 318"/>
              <a:gd name="T45" fmla="*/ 122 h 127"/>
              <a:gd name="T46" fmla="*/ 299 w 318"/>
              <a:gd name="T47" fmla="*/ 124 h 127"/>
              <a:gd name="T48" fmla="*/ 304 w 318"/>
              <a:gd name="T49" fmla="*/ 127 h 127"/>
              <a:gd name="T50" fmla="*/ 304 w 318"/>
              <a:gd name="T51" fmla="*/ 0 h 127"/>
              <a:gd name="T52" fmla="*/ 299 w 318"/>
              <a:gd name="T53" fmla="*/ 3 h 127"/>
              <a:gd name="T54" fmla="*/ 304 w 318"/>
              <a:gd name="T55" fmla="*/ 4 h 127"/>
              <a:gd name="T56" fmla="*/ 283 w 318"/>
              <a:gd name="T57" fmla="*/ 10 h 127"/>
              <a:gd name="T58" fmla="*/ 270 w 318"/>
              <a:gd name="T59" fmla="*/ 16 h 127"/>
              <a:gd name="T60" fmla="*/ 257 w 318"/>
              <a:gd name="T61" fmla="*/ 10 h 127"/>
              <a:gd name="T62" fmla="*/ 233 w 318"/>
              <a:gd name="T63" fmla="*/ 9 h 127"/>
              <a:gd name="T64" fmla="*/ 209 w 318"/>
              <a:gd name="T65" fmla="*/ 10 h 127"/>
              <a:gd name="T66" fmla="*/ 196 w 318"/>
              <a:gd name="T67" fmla="*/ 16 h 127"/>
              <a:gd name="T68" fmla="*/ 183 w 318"/>
              <a:gd name="T69" fmla="*/ 10 h 127"/>
              <a:gd name="T70" fmla="*/ 159 w 318"/>
              <a:gd name="T71" fmla="*/ 9 h 127"/>
              <a:gd name="T72" fmla="*/ 135 w 318"/>
              <a:gd name="T73" fmla="*/ 10 h 127"/>
              <a:gd name="T74" fmla="*/ 122 w 318"/>
              <a:gd name="T75" fmla="*/ 16 h 127"/>
              <a:gd name="T76" fmla="*/ 109 w 318"/>
              <a:gd name="T77" fmla="*/ 10 h 127"/>
              <a:gd name="T78" fmla="*/ 85 w 318"/>
              <a:gd name="T79" fmla="*/ 9 h 127"/>
              <a:gd name="T80" fmla="*/ 61 w 318"/>
              <a:gd name="T81" fmla="*/ 10 h 127"/>
              <a:gd name="T82" fmla="*/ 48 w 318"/>
              <a:gd name="T83" fmla="*/ 16 h 127"/>
              <a:gd name="T84" fmla="*/ 35 w 318"/>
              <a:gd name="T85" fmla="*/ 10 h 127"/>
              <a:gd name="T86" fmla="*/ 14 w 318"/>
              <a:gd name="T87" fmla="*/ 4 h 127"/>
              <a:gd name="T88" fmla="*/ 19 w 318"/>
              <a:gd name="T89" fmla="*/ 3 h 127"/>
              <a:gd name="T90" fmla="*/ 14 w 318"/>
              <a:gd name="T91" fmla="*/ 0 h 127"/>
              <a:gd name="T92" fmla="*/ 36 w 318"/>
              <a:gd name="T93" fmla="*/ 26 h 127"/>
              <a:gd name="T94" fmla="*/ 110 w 318"/>
              <a:gd name="T95" fmla="*/ 26 h 127"/>
              <a:gd name="T96" fmla="*/ 184 w 318"/>
              <a:gd name="T97" fmla="*/ 26 h 127"/>
              <a:gd name="T98" fmla="*/ 258 w 318"/>
              <a:gd name="T99" fmla="*/ 26 h 127"/>
              <a:gd name="T100" fmla="*/ 315 w 318"/>
              <a:gd name="T101" fmla="*/ 7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318" h="127">
                <a:moveTo>
                  <a:pt x="307" y="100"/>
                </a:moveTo>
                <a:cubicBezTo>
                  <a:pt x="282" y="100"/>
                  <a:pt x="282" y="100"/>
                  <a:pt x="282" y="100"/>
                </a:cubicBezTo>
                <a:cubicBezTo>
                  <a:pt x="258" y="100"/>
                  <a:pt x="258" y="100"/>
                  <a:pt x="258" y="100"/>
                </a:cubicBezTo>
                <a:cubicBezTo>
                  <a:pt x="233" y="100"/>
                  <a:pt x="233" y="100"/>
                  <a:pt x="233" y="100"/>
                </a:cubicBezTo>
                <a:cubicBezTo>
                  <a:pt x="208" y="100"/>
                  <a:pt x="208" y="100"/>
                  <a:pt x="208" y="100"/>
                </a:cubicBezTo>
                <a:cubicBezTo>
                  <a:pt x="184" y="100"/>
                  <a:pt x="184" y="100"/>
                  <a:pt x="184" y="100"/>
                </a:cubicBezTo>
                <a:cubicBezTo>
                  <a:pt x="159" y="100"/>
                  <a:pt x="159" y="100"/>
                  <a:pt x="159" y="10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110" y="100"/>
                  <a:pt x="110" y="100"/>
                  <a:pt x="110" y="100"/>
                </a:cubicBezTo>
                <a:cubicBezTo>
                  <a:pt x="85" y="100"/>
                  <a:pt x="85" y="100"/>
                  <a:pt x="85" y="100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36" y="100"/>
                  <a:pt x="36" y="100"/>
                  <a:pt x="36" y="100"/>
                </a:cubicBezTo>
                <a:cubicBezTo>
                  <a:pt x="11" y="100"/>
                  <a:pt x="11" y="100"/>
                  <a:pt x="11" y="100"/>
                </a:cubicBezTo>
                <a:cubicBezTo>
                  <a:pt x="1" y="105"/>
                  <a:pt x="0" y="114"/>
                  <a:pt x="3" y="120"/>
                </a:cubicBezTo>
                <a:cubicBezTo>
                  <a:pt x="5" y="123"/>
                  <a:pt x="10" y="127"/>
                  <a:pt x="14" y="127"/>
                </a:cubicBezTo>
                <a:cubicBezTo>
                  <a:pt x="14" y="127"/>
                  <a:pt x="15" y="126"/>
                  <a:pt x="16" y="126"/>
                </a:cubicBezTo>
                <a:cubicBezTo>
                  <a:pt x="17" y="126"/>
                  <a:pt x="18" y="125"/>
                  <a:pt x="19" y="124"/>
                </a:cubicBezTo>
                <a:cubicBezTo>
                  <a:pt x="19" y="124"/>
                  <a:pt x="19" y="124"/>
                  <a:pt x="19" y="124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18" y="123"/>
                  <a:pt x="17" y="124"/>
                  <a:pt x="17" y="124"/>
                </a:cubicBezTo>
                <a:cubicBezTo>
                  <a:pt x="16" y="124"/>
                  <a:pt x="15" y="123"/>
                  <a:pt x="14" y="122"/>
                </a:cubicBezTo>
                <a:cubicBezTo>
                  <a:pt x="11" y="119"/>
                  <a:pt x="14" y="114"/>
                  <a:pt x="17" y="113"/>
                </a:cubicBezTo>
                <a:cubicBezTo>
                  <a:pt x="19" y="112"/>
                  <a:pt x="21" y="111"/>
                  <a:pt x="24" y="111"/>
                </a:cubicBezTo>
                <a:cubicBezTo>
                  <a:pt x="28" y="111"/>
                  <a:pt x="32" y="113"/>
                  <a:pt x="35" y="117"/>
                </a:cubicBezTo>
                <a:cubicBezTo>
                  <a:pt x="36" y="117"/>
                  <a:pt x="36" y="117"/>
                  <a:pt x="36" y="117"/>
                </a:cubicBezTo>
                <a:cubicBezTo>
                  <a:pt x="37" y="117"/>
                  <a:pt x="37" y="117"/>
                  <a:pt x="37" y="117"/>
                </a:cubicBezTo>
                <a:cubicBezTo>
                  <a:pt x="39" y="113"/>
                  <a:pt x="43" y="111"/>
                  <a:pt x="48" y="111"/>
                </a:cubicBezTo>
                <a:cubicBezTo>
                  <a:pt x="53" y="111"/>
                  <a:pt x="57" y="113"/>
                  <a:pt x="60" y="117"/>
                </a:cubicBezTo>
                <a:cubicBezTo>
                  <a:pt x="60" y="117"/>
                  <a:pt x="60" y="117"/>
                  <a:pt x="60" y="117"/>
                </a:cubicBezTo>
                <a:cubicBezTo>
                  <a:pt x="61" y="117"/>
                  <a:pt x="61" y="117"/>
                  <a:pt x="61" y="117"/>
                </a:cubicBezTo>
                <a:cubicBezTo>
                  <a:pt x="64" y="113"/>
                  <a:pt x="68" y="111"/>
                  <a:pt x="73" y="111"/>
                </a:cubicBezTo>
                <a:cubicBezTo>
                  <a:pt x="78" y="111"/>
                  <a:pt x="82" y="113"/>
                  <a:pt x="84" y="117"/>
                </a:cubicBezTo>
                <a:cubicBezTo>
                  <a:pt x="85" y="117"/>
                  <a:pt x="85" y="117"/>
                  <a:pt x="85" y="117"/>
                </a:cubicBezTo>
                <a:cubicBezTo>
                  <a:pt x="86" y="117"/>
                  <a:pt x="86" y="117"/>
                  <a:pt x="86" y="117"/>
                </a:cubicBezTo>
                <a:cubicBezTo>
                  <a:pt x="89" y="113"/>
                  <a:pt x="93" y="111"/>
                  <a:pt x="97" y="111"/>
                </a:cubicBezTo>
                <a:cubicBezTo>
                  <a:pt x="102" y="111"/>
                  <a:pt x="106" y="113"/>
                  <a:pt x="109" y="117"/>
                </a:cubicBezTo>
                <a:cubicBezTo>
                  <a:pt x="110" y="117"/>
                  <a:pt x="110" y="117"/>
                  <a:pt x="110" y="117"/>
                </a:cubicBezTo>
                <a:cubicBezTo>
                  <a:pt x="111" y="117"/>
                  <a:pt x="111" y="117"/>
                  <a:pt x="111" y="117"/>
                </a:cubicBezTo>
                <a:cubicBezTo>
                  <a:pt x="113" y="113"/>
                  <a:pt x="117" y="111"/>
                  <a:pt x="122" y="111"/>
                </a:cubicBezTo>
                <a:cubicBezTo>
                  <a:pt x="127" y="111"/>
                  <a:pt x="131" y="113"/>
                  <a:pt x="134" y="117"/>
                </a:cubicBezTo>
                <a:cubicBezTo>
                  <a:pt x="134" y="117"/>
                  <a:pt x="134" y="117"/>
                  <a:pt x="134" y="117"/>
                </a:cubicBezTo>
                <a:cubicBezTo>
                  <a:pt x="135" y="117"/>
                  <a:pt x="135" y="117"/>
                  <a:pt x="135" y="117"/>
                </a:cubicBezTo>
                <a:cubicBezTo>
                  <a:pt x="138" y="113"/>
                  <a:pt x="142" y="111"/>
                  <a:pt x="147" y="111"/>
                </a:cubicBezTo>
                <a:cubicBezTo>
                  <a:pt x="151" y="111"/>
                  <a:pt x="156" y="113"/>
                  <a:pt x="158" y="117"/>
                </a:cubicBezTo>
                <a:cubicBezTo>
                  <a:pt x="159" y="117"/>
                  <a:pt x="159" y="117"/>
                  <a:pt x="159" y="117"/>
                </a:cubicBezTo>
                <a:cubicBezTo>
                  <a:pt x="160" y="117"/>
                  <a:pt x="160" y="117"/>
                  <a:pt x="160" y="117"/>
                </a:cubicBezTo>
                <a:cubicBezTo>
                  <a:pt x="163" y="113"/>
                  <a:pt x="167" y="111"/>
                  <a:pt x="171" y="111"/>
                </a:cubicBezTo>
                <a:cubicBezTo>
                  <a:pt x="176" y="111"/>
                  <a:pt x="180" y="113"/>
                  <a:pt x="183" y="117"/>
                </a:cubicBezTo>
                <a:cubicBezTo>
                  <a:pt x="184" y="117"/>
                  <a:pt x="184" y="117"/>
                  <a:pt x="184" y="117"/>
                </a:cubicBezTo>
                <a:cubicBezTo>
                  <a:pt x="185" y="117"/>
                  <a:pt x="185" y="117"/>
                  <a:pt x="185" y="117"/>
                </a:cubicBezTo>
                <a:cubicBezTo>
                  <a:pt x="187" y="113"/>
                  <a:pt x="191" y="111"/>
                  <a:pt x="196" y="111"/>
                </a:cubicBezTo>
                <a:cubicBezTo>
                  <a:pt x="201" y="111"/>
                  <a:pt x="205" y="113"/>
                  <a:pt x="208" y="117"/>
                </a:cubicBezTo>
                <a:cubicBezTo>
                  <a:pt x="208" y="117"/>
                  <a:pt x="208" y="117"/>
                  <a:pt x="208" y="117"/>
                </a:cubicBezTo>
                <a:cubicBezTo>
                  <a:pt x="209" y="117"/>
                  <a:pt x="209" y="117"/>
                  <a:pt x="209" y="117"/>
                </a:cubicBezTo>
                <a:cubicBezTo>
                  <a:pt x="212" y="113"/>
                  <a:pt x="216" y="111"/>
                  <a:pt x="221" y="111"/>
                </a:cubicBezTo>
                <a:cubicBezTo>
                  <a:pt x="225" y="111"/>
                  <a:pt x="230" y="113"/>
                  <a:pt x="232" y="117"/>
                </a:cubicBezTo>
                <a:cubicBezTo>
                  <a:pt x="233" y="117"/>
                  <a:pt x="233" y="117"/>
                  <a:pt x="233" y="117"/>
                </a:cubicBezTo>
                <a:cubicBezTo>
                  <a:pt x="234" y="117"/>
                  <a:pt x="234" y="117"/>
                  <a:pt x="234" y="117"/>
                </a:cubicBezTo>
                <a:cubicBezTo>
                  <a:pt x="236" y="113"/>
                  <a:pt x="241" y="111"/>
                  <a:pt x="245" y="111"/>
                </a:cubicBezTo>
                <a:cubicBezTo>
                  <a:pt x="250" y="111"/>
                  <a:pt x="254" y="113"/>
                  <a:pt x="257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58" y="117"/>
                  <a:pt x="258" y="117"/>
                  <a:pt x="258" y="117"/>
                </a:cubicBezTo>
                <a:cubicBezTo>
                  <a:pt x="261" y="113"/>
                  <a:pt x="265" y="111"/>
                  <a:pt x="270" y="111"/>
                </a:cubicBezTo>
                <a:cubicBezTo>
                  <a:pt x="275" y="111"/>
                  <a:pt x="279" y="113"/>
                  <a:pt x="282" y="117"/>
                </a:cubicBezTo>
                <a:cubicBezTo>
                  <a:pt x="282" y="117"/>
                  <a:pt x="282" y="117"/>
                  <a:pt x="282" y="117"/>
                </a:cubicBezTo>
                <a:cubicBezTo>
                  <a:pt x="283" y="117"/>
                  <a:pt x="283" y="117"/>
                  <a:pt x="283" y="117"/>
                </a:cubicBezTo>
                <a:cubicBezTo>
                  <a:pt x="286" y="113"/>
                  <a:pt x="290" y="111"/>
                  <a:pt x="295" y="111"/>
                </a:cubicBezTo>
                <a:cubicBezTo>
                  <a:pt x="297" y="111"/>
                  <a:pt x="299" y="112"/>
                  <a:pt x="301" y="113"/>
                </a:cubicBezTo>
                <a:cubicBezTo>
                  <a:pt x="304" y="114"/>
                  <a:pt x="307" y="119"/>
                  <a:pt x="304" y="122"/>
                </a:cubicBezTo>
                <a:cubicBezTo>
                  <a:pt x="304" y="123"/>
                  <a:pt x="303" y="124"/>
                  <a:pt x="301" y="124"/>
                </a:cubicBezTo>
                <a:cubicBezTo>
                  <a:pt x="301" y="124"/>
                  <a:pt x="300" y="123"/>
                  <a:pt x="300" y="123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299" y="124"/>
                  <a:pt x="299" y="124"/>
                  <a:pt x="299" y="124"/>
                </a:cubicBezTo>
                <a:cubicBezTo>
                  <a:pt x="300" y="125"/>
                  <a:pt x="301" y="126"/>
                  <a:pt x="303" y="126"/>
                </a:cubicBezTo>
                <a:cubicBezTo>
                  <a:pt x="303" y="126"/>
                  <a:pt x="304" y="127"/>
                  <a:pt x="304" y="127"/>
                </a:cubicBezTo>
                <a:cubicBezTo>
                  <a:pt x="309" y="127"/>
                  <a:pt x="313" y="123"/>
                  <a:pt x="315" y="120"/>
                </a:cubicBezTo>
                <a:cubicBezTo>
                  <a:pt x="318" y="114"/>
                  <a:pt x="317" y="105"/>
                  <a:pt x="307" y="100"/>
                </a:cubicBezTo>
                <a:moveTo>
                  <a:pt x="304" y="0"/>
                </a:moveTo>
                <a:cubicBezTo>
                  <a:pt x="304" y="0"/>
                  <a:pt x="303" y="0"/>
                  <a:pt x="303" y="0"/>
                </a:cubicBezTo>
                <a:cubicBezTo>
                  <a:pt x="301" y="1"/>
                  <a:pt x="300" y="1"/>
                  <a:pt x="299" y="2"/>
                </a:cubicBezTo>
                <a:cubicBezTo>
                  <a:pt x="299" y="3"/>
                  <a:pt x="299" y="3"/>
                  <a:pt x="299" y="3"/>
                </a:cubicBezTo>
                <a:cubicBezTo>
                  <a:pt x="300" y="3"/>
                  <a:pt x="300" y="3"/>
                  <a:pt x="300" y="3"/>
                </a:cubicBezTo>
                <a:cubicBezTo>
                  <a:pt x="300" y="3"/>
                  <a:pt x="301" y="3"/>
                  <a:pt x="301" y="3"/>
                </a:cubicBezTo>
                <a:cubicBezTo>
                  <a:pt x="303" y="3"/>
                  <a:pt x="304" y="4"/>
                  <a:pt x="304" y="4"/>
                </a:cubicBezTo>
                <a:cubicBezTo>
                  <a:pt x="307" y="7"/>
                  <a:pt x="304" y="12"/>
                  <a:pt x="301" y="14"/>
                </a:cubicBezTo>
                <a:cubicBezTo>
                  <a:pt x="299" y="15"/>
                  <a:pt x="297" y="16"/>
                  <a:pt x="295" y="16"/>
                </a:cubicBezTo>
                <a:cubicBezTo>
                  <a:pt x="290" y="16"/>
                  <a:pt x="286" y="13"/>
                  <a:pt x="283" y="10"/>
                </a:cubicBezTo>
                <a:cubicBezTo>
                  <a:pt x="282" y="9"/>
                  <a:pt x="282" y="9"/>
                  <a:pt x="282" y="9"/>
                </a:cubicBezTo>
                <a:cubicBezTo>
                  <a:pt x="282" y="10"/>
                  <a:pt x="282" y="10"/>
                  <a:pt x="282" y="10"/>
                </a:cubicBezTo>
                <a:cubicBezTo>
                  <a:pt x="279" y="13"/>
                  <a:pt x="275" y="16"/>
                  <a:pt x="270" y="16"/>
                </a:cubicBezTo>
                <a:cubicBezTo>
                  <a:pt x="265" y="16"/>
                  <a:pt x="261" y="13"/>
                  <a:pt x="258" y="10"/>
                </a:cubicBezTo>
                <a:cubicBezTo>
                  <a:pt x="258" y="9"/>
                  <a:pt x="258" y="9"/>
                  <a:pt x="258" y="9"/>
                </a:cubicBezTo>
                <a:cubicBezTo>
                  <a:pt x="257" y="10"/>
                  <a:pt x="257" y="10"/>
                  <a:pt x="257" y="10"/>
                </a:cubicBezTo>
                <a:cubicBezTo>
                  <a:pt x="254" y="13"/>
                  <a:pt x="250" y="16"/>
                  <a:pt x="245" y="16"/>
                </a:cubicBezTo>
                <a:cubicBezTo>
                  <a:pt x="241" y="16"/>
                  <a:pt x="236" y="13"/>
                  <a:pt x="234" y="10"/>
                </a:cubicBezTo>
                <a:cubicBezTo>
                  <a:pt x="233" y="9"/>
                  <a:pt x="233" y="9"/>
                  <a:pt x="233" y="9"/>
                </a:cubicBezTo>
                <a:cubicBezTo>
                  <a:pt x="232" y="10"/>
                  <a:pt x="232" y="10"/>
                  <a:pt x="232" y="10"/>
                </a:cubicBezTo>
                <a:cubicBezTo>
                  <a:pt x="230" y="13"/>
                  <a:pt x="225" y="16"/>
                  <a:pt x="221" y="16"/>
                </a:cubicBezTo>
                <a:cubicBezTo>
                  <a:pt x="216" y="16"/>
                  <a:pt x="212" y="13"/>
                  <a:pt x="209" y="10"/>
                </a:cubicBezTo>
                <a:cubicBezTo>
                  <a:pt x="208" y="9"/>
                  <a:pt x="208" y="9"/>
                  <a:pt x="208" y="9"/>
                </a:cubicBezTo>
                <a:cubicBezTo>
                  <a:pt x="208" y="10"/>
                  <a:pt x="208" y="10"/>
                  <a:pt x="208" y="10"/>
                </a:cubicBezTo>
                <a:cubicBezTo>
                  <a:pt x="205" y="13"/>
                  <a:pt x="201" y="16"/>
                  <a:pt x="196" y="16"/>
                </a:cubicBezTo>
                <a:cubicBezTo>
                  <a:pt x="191" y="16"/>
                  <a:pt x="187" y="13"/>
                  <a:pt x="185" y="10"/>
                </a:cubicBezTo>
                <a:cubicBezTo>
                  <a:pt x="184" y="9"/>
                  <a:pt x="184" y="9"/>
                  <a:pt x="184" y="9"/>
                </a:cubicBezTo>
                <a:cubicBezTo>
                  <a:pt x="183" y="10"/>
                  <a:pt x="183" y="10"/>
                  <a:pt x="183" y="10"/>
                </a:cubicBezTo>
                <a:cubicBezTo>
                  <a:pt x="180" y="13"/>
                  <a:pt x="176" y="16"/>
                  <a:pt x="171" y="16"/>
                </a:cubicBezTo>
                <a:cubicBezTo>
                  <a:pt x="167" y="16"/>
                  <a:pt x="163" y="13"/>
                  <a:pt x="160" y="10"/>
                </a:cubicBezTo>
                <a:cubicBezTo>
                  <a:pt x="159" y="9"/>
                  <a:pt x="159" y="9"/>
                  <a:pt x="159" y="9"/>
                </a:cubicBezTo>
                <a:cubicBezTo>
                  <a:pt x="158" y="10"/>
                  <a:pt x="158" y="10"/>
                  <a:pt x="158" y="10"/>
                </a:cubicBezTo>
                <a:cubicBezTo>
                  <a:pt x="156" y="13"/>
                  <a:pt x="151" y="16"/>
                  <a:pt x="147" y="16"/>
                </a:cubicBezTo>
                <a:cubicBezTo>
                  <a:pt x="142" y="16"/>
                  <a:pt x="138" y="13"/>
                  <a:pt x="135" y="10"/>
                </a:cubicBezTo>
                <a:cubicBezTo>
                  <a:pt x="134" y="9"/>
                  <a:pt x="134" y="9"/>
                  <a:pt x="134" y="9"/>
                </a:cubicBezTo>
                <a:cubicBezTo>
                  <a:pt x="134" y="10"/>
                  <a:pt x="134" y="10"/>
                  <a:pt x="134" y="10"/>
                </a:cubicBezTo>
                <a:cubicBezTo>
                  <a:pt x="131" y="13"/>
                  <a:pt x="127" y="16"/>
                  <a:pt x="122" y="16"/>
                </a:cubicBezTo>
                <a:cubicBezTo>
                  <a:pt x="117" y="16"/>
                  <a:pt x="113" y="13"/>
                  <a:pt x="111" y="10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0"/>
                  <a:pt x="109" y="10"/>
                  <a:pt x="109" y="10"/>
                </a:cubicBezTo>
                <a:cubicBezTo>
                  <a:pt x="106" y="13"/>
                  <a:pt x="102" y="16"/>
                  <a:pt x="97" y="16"/>
                </a:cubicBezTo>
                <a:cubicBezTo>
                  <a:pt x="93" y="16"/>
                  <a:pt x="89" y="13"/>
                  <a:pt x="86" y="10"/>
                </a:cubicBezTo>
                <a:cubicBezTo>
                  <a:pt x="85" y="9"/>
                  <a:pt x="85" y="9"/>
                  <a:pt x="85" y="9"/>
                </a:cubicBezTo>
                <a:cubicBezTo>
                  <a:pt x="84" y="10"/>
                  <a:pt x="84" y="10"/>
                  <a:pt x="84" y="10"/>
                </a:cubicBezTo>
                <a:cubicBezTo>
                  <a:pt x="82" y="13"/>
                  <a:pt x="78" y="16"/>
                  <a:pt x="73" y="16"/>
                </a:cubicBezTo>
                <a:cubicBezTo>
                  <a:pt x="68" y="16"/>
                  <a:pt x="64" y="13"/>
                  <a:pt x="61" y="10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10"/>
                  <a:pt x="60" y="10"/>
                  <a:pt x="60" y="10"/>
                </a:cubicBezTo>
                <a:cubicBezTo>
                  <a:pt x="57" y="13"/>
                  <a:pt x="53" y="16"/>
                  <a:pt x="48" y="16"/>
                </a:cubicBezTo>
                <a:cubicBezTo>
                  <a:pt x="43" y="16"/>
                  <a:pt x="39" y="13"/>
                  <a:pt x="37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10"/>
                  <a:pt x="35" y="10"/>
                  <a:pt x="35" y="10"/>
                </a:cubicBezTo>
                <a:cubicBezTo>
                  <a:pt x="32" y="13"/>
                  <a:pt x="28" y="16"/>
                  <a:pt x="24" y="16"/>
                </a:cubicBezTo>
                <a:cubicBezTo>
                  <a:pt x="21" y="16"/>
                  <a:pt x="19" y="15"/>
                  <a:pt x="17" y="14"/>
                </a:cubicBezTo>
                <a:cubicBezTo>
                  <a:pt x="14" y="12"/>
                  <a:pt x="11" y="7"/>
                  <a:pt x="14" y="4"/>
                </a:cubicBezTo>
                <a:cubicBezTo>
                  <a:pt x="15" y="4"/>
                  <a:pt x="16" y="3"/>
                  <a:pt x="17" y="3"/>
                </a:cubicBezTo>
                <a:cubicBezTo>
                  <a:pt x="17" y="3"/>
                  <a:pt x="18" y="3"/>
                  <a:pt x="18" y="3"/>
                </a:cubicBezTo>
                <a:cubicBezTo>
                  <a:pt x="19" y="3"/>
                  <a:pt x="19" y="3"/>
                  <a:pt x="19" y="3"/>
                </a:cubicBezTo>
                <a:cubicBezTo>
                  <a:pt x="19" y="2"/>
                  <a:pt x="19" y="2"/>
                  <a:pt x="19" y="2"/>
                </a:cubicBezTo>
                <a:cubicBezTo>
                  <a:pt x="18" y="1"/>
                  <a:pt x="17" y="1"/>
                  <a:pt x="16" y="0"/>
                </a:cubicBezTo>
                <a:cubicBezTo>
                  <a:pt x="15" y="0"/>
                  <a:pt x="14" y="0"/>
                  <a:pt x="14" y="0"/>
                </a:cubicBezTo>
                <a:cubicBezTo>
                  <a:pt x="10" y="0"/>
                  <a:pt x="5" y="3"/>
                  <a:pt x="3" y="7"/>
                </a:cubicBezTo>
                <a:cubicBezTo>
                  <a:pt x="0" y="13"/>
                  <a:pt x="1" y="22"/>
                  <a:pt x="11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60" y="26"/>
                  <a:pt x="60" y="26"/>
                  <a:pt x="60" y="26"/>
                </a:cubicBezTo>
                <a:cubicBezTo>
                  <a:pt x="85" y="26"/>
                  <a:pt x="85" y="26"/>
                  <a:pt x="85" y="26"/>
                </a:cubicBezTo>
                <a:cubicBezTo>
                  <a:pt x="110" y="26"/>
                  <a:pt x="110" y="26"/>
                  <a:pt x="110" y="26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59" y="26"/>
                  <a:pt x="159" y="26"/>
                  <a:pt x="159" y="26"/>
                </a:cubicBezTo>
                <a:cubicBezTo>
                  <a:pt x="184" y="26"/>
                  <a:pt x="184" y="26"/>
                  <a:pt x="184" y="26"/>
                </a:cubicBezTo>
                <a:cubicBezTo>
                  <a:pt x="208" y="26"/>
                  <a:pt x="208" y="26"/>
                  <a:pt x="208" y="26"/>
                </a:cubicBezTo>
                <a:cubicBezTo>
                  <a:pt x="233" y="26"/>
                  <a:pt x="233" y="26"/>
                  <a:pt x="233" y="26"/>
                </a:cubicBezTo>
                <a:cubicBezTo>
                  <a:pt x="258" y="26"/>
                  <a:pt x="258" y="26"/>
                  <a:pt x="258" y="26"/>
                </a:cubicBezTo>
                <a:cubicBezTo>
                  <a:pt x="282" y="26"/>
                  <a:pt x="282" y="26"/>
                  <a:pt x="282" y="26"/>
                </a:cubicBezTo>
                <a:cubicBezTo>
                  <a:pt x="307" y="26"/>
                  <a:pt x="307" y="26"/>
                  <a:pt x="307" y="26"/>
                </a:cubicBezTo>
                <a:cubicBezTo>
                  <a:pt x="317" y="22"/>
                  <a:pt x="318" y="13"/>
                  <a:pt x="315" y="7"/>
                </a:cubicBezTo>
                <a:cubicBezTo>
                  <a:pt x="313" y="3"/>
                  <a:pt x="309" y="0"/>
                  <a:pt x="304" y="0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23" tIns="34265" rIns="68523" bIns="34265" numCol="1" anchor="t" anchorCtr="0" compatLnSpc="1">
            <a:normAutofit/>
          </a:bodyPr>
          <a:lstStyle/>
          <a:p>
            <a:pPr defTabSz="685218"/>
            <a:endParaRPr lang="zh-CN" altLang="en-US" sz="1400" dirty="0">
              <a:solidFill>
                <a:srgbClr val="3F3F3F"/>
              </a:solidFill>
              <a:latin typeface="inpin heiti" charset="-122"/>
              <a:ea typeface="inpin heiti" charset="-122"/>
              <a:cs typeface="inpin heiti" charset="-122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2224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2021/11/29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665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10"/>
            <a:ext cx="2949178" cy="12001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7800" cy="405288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342608" indent="0">
              <a:buNone/>
              <a:defRPr sz="2100"/>
            </a:lvl2pPr>
            <a:lvl3pPr marL="685218" indent="0">
              <a:buNone/>
              <a:defRPr sz="1800"/>
            </a:lvl3pPr>
            <a:lvl4pPr marL="1027827" indent="0">
              <a:buNone/>
              <a:defRPr sz="1500"/>
            </a:lvl4pPr>
            <a:lvl5pPr marL="1370436" indent="0">
              <a:buNone/>
              <a:defRPr sz="1500"/>
            </a:lvl5pPr>
            <a:lvl6pPr marL="1713047" indent="0">
              <a:buNone/>
              <a:defRPr sz="1500"/>
            </a:lvl6pPr>
            <a:lvl7pPr marL="2055653" indent="0">
              <a:buNone/>
              <a:defRPr sz="1500"/>
            </a:lvl7pPr>
            <a:lvl8pPr marL="2398260" indent="0">
              <a:buNone/>
              <a:defRPr sz="1500"/>
            </a:lvl8pPr>
            <a:lvl9pPr marL="2740868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2"/>
          </a:xfrm>
        </p:spPr>
        <p:txBody>
          <a:bodyPr>
            <a:normAutofit/>
          </a:bodyPr>
          <a:lstStyle>
            <a:lvl1pPr marL="0" indent="0" algn="l">
              <a:buNone/>
              <a:defRPr sz="1500"/>
            </a:lvl1pPr>
            <a:lvl2pPr marL="342608" indent="0">
              <a:buNone/>
              <a:defRPr sz="1100"/>
            </a:lvl2pPr>
            <a:lvl3pPr marL="685218" indent="0">
              <a:buNone/>
              <a:defRPr sz="900"/>
            </a:lvl3pPr>
            <a:lvl4pPr marL="1027827" indent="0">
              <a:buNone/>
              <a:defRPr sz="800"/>
            </a:lvl4pPr>
            <a:lvl5pPr marL="1370436" indent="0">
              <a:buNone/>
              <a:defRPr sz="800"/>
            </a:lvl5pPr>
            <a:lvl6pPr marL="1713047" indent="0">
              <a:buNone/>
              <a:defRPr sz="800"/>
            </a:lvl6pPr>
            <a:lvl7pPr marL="2055653" indent="0">
              <a:buNone/>
              <a:defRPr sz="800"/>
            </a:lvl7pPr>
            <a:lvl8pPr marL="2398260" indent="0">
              <a:buNone/>
              <a:defRPr sz="800"/>
            </a:lvl8pPr>
            <a:lvl9pPr marL="2740868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2021/11/29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01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9"/>
            <a:ext cx="1971675" cy="4358879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273849"/>
            <a:ext cx="5800725" cy="4358879"/>
          </a:xfrm>
        </p:spPr>
        <p:txBody>
          <a:bodyPr vert="eaVert">
            <a:normAutofit/>
          </a:bodyPr>
          <a:lstStyle>
            <a:lvl1pPr marL="256958" indent="-256958" algn="l"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2021/11/29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>
            <a:normAutofit/>
          </a:bodyPr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93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2021/11/29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内容占位符 6"/>
          <p:cNvSpPr>
            <a:spLocks noGrp="1"/>
          </p:cNvSpPr>
          <p:nvPr>
            <p:ph sz="quarter" idx="13"/>
          </p:nvPr>
        </p:nvSpPr>
        <p:spPr>
          <a:xfrm>
            <a:off x="420291" y="309723"/>
            <a:ext cx="8428434" cy="4181321"/>
          </a:xfrm>
        </p:spPr>
        <p:txBody>
          <a:bodyPr/>
          <a:lstStyle>
            <a:lvl1pPr marL="256958" indent="-256958" algn="l">
              <a:buFont typeface="Arial" panose="020B0604020202020204" pitchFamily="34" charset="0"/>
              <a:buChar char="•"/>
              <a:defRPr sz="18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426429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728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2021/11/29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33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68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9903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224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361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9372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732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509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50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284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3"/>
            <a:ext cx="3008313" cy="871538"/>
          </a:xfrm>
          <a:prstGeom prst="rect">
            <a:avLst/>
          </a:prstGeom>
        </p:spPr>
        <p:txBody>
          <a:bodyPr lIns="91352" tIns="45676" rIns="91352" bIns="45676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  <a:prstGeom prst="rect">
            <a:avLst/>
          </a:prstGeom>
        </p:spPr>
        <p:txBody>
          <a:bodyPr lIns="91352" tIns="45676" rIns="91352" bIns="45676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352" tIns="45676" rIns="91352" bIns="45676"/>
          <a:lstStyle>
            <a:lvl1pPr marL="0" indent="0">
              <a:buNone/>
              <a:defRPr sz="1400"/>
            </a:lvl1pPr>
            <a:lvl2pPr marL="456752" indent="0">
              <a:buNone/>
              <a:defRPr sz="1200"/>
            </a:lvl2pPr>
            <a:lvl3pPr marL="913509" indent="0">
              <a:buNone/>
              <a:defRPr sz="1000"/>
            </a:lvl3pPr>
            <a:lvl4pPr marL="1370264" indent="0">
              <a:buNone/>
              <a:defRPr sz="900"/>
            </a:lvl4pPr>
            <a:lvl5pPr marL="1827020" indent="0">
              <a:buNone/>
              <a:defRPr sz="900"/>
            </a:lvl5pPr>
            <a:lvl6pPr marL="2283773" indent="0">
              <a:buNone/>
              <a:defRPr sz="900"/>
            </a:lvl6pPr>
            <a:lvl7pPr marL="2740526" indent="0">
              <a:buNone/>
              <a:defRPr sz="900"/>
            </a:lvl7pPr>
            <a:lvl8pPr marL="3197281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509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50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35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352" tIns="45676" rIns="91352" bIns="45676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  <a:prstGeom prst="rect">
            <a:avLst/>
          </a:prstGeom>
        </p:spPr>
        <p:txBody>
          <a:bodyPr lIns="91352" tIns="45676" rIns="91352" bIns="45676"/>
          <a:lstStyle>
            <a:lvl1pPr marL="0" indent="0">
              <a:buNone/>
              <a:defRPr sz="3200"/>
            </a:lvl1pPr>
            <a:lvl2pPr marL="456752" indent="0">
              <a:buNone/>
              <a:defRPr sz="2800"/>
            </a:lvl2pPr>
            <a:lvl3pPr marL="913509" indent="0">
              <a:buNone/>
              <a:defRPr sz="2400"/>
            </a:lvl3pPr>
            <a:lvl4pPr marL="1370264" indent="0">
              <a:buNone/>
              <a:defRPr sz="2000"/>
            </a:lvl4pPr>
            <a:lvl5pPr marL="1827020" indent="0">
              <a:buNone/>
              <a:defRPr sz="2000"/>
            </a:lvl5pPr>
            <a:lvl6pPr marL="2283773" indent="0">
              <a:buNone/>
              <a:defRPr sz="2000"/>
            </a:lvl6pPr>
            <a:lvl7pPr marL="2740526" indent="0">
              <a:buNone/>
              <a:defRPr sz="2000"/>
            </a:lvl7pPr>
            <a:lvl8pPr marL="3197281" indent="0">
              <a:buNone/>
              <a:defRPr sz="2000"/>
            </a:lvl8pPr>
            <a:lvl9pPr marL="3654037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</p:spPr>
        <p:txBody>
          <a:bodyPr lIns="91352" tIns="45676" rIns="91352" bIns="45676"/>
          <a:lstStyle>
            <a:lvl1pPr marL="0" indent="0">
              <a:buNone/>
              <a:defRPr sz="1400"/>
            </a:lvl1pPr>
            <a:lvl2pPr marL="456752" indent="0">
              <a:buNone/>
              <a:defRPr sz="1200"/>
            </a:lvl2pPr>
            <a:lvl3pPr marL="913509" indent="0">
              <a:buNone/>
              <a:defRPr sz="1000"/>
            </a:lvl3pPr>
            <a:lvl4pPr marL="1370264" indent="0">
              <a:buNone/>
              <a:defRPr sz="900"/>
            </a:lvl4pPr>
            <a:lvl5pPr marL="1827020" indent="0">
              <a:buNone/>
              <a:defRPr sz="900"/>
            </a:lvl5pPr>
            <a:lvl6pPr marL="2283773" indent="0">
              <a:buNone/>
              <a:defRPr sz="900"/>
            </a:lvl6pPr>
            <a:lvl7pPr marL="2740526" indent="0">
              <a:buNone/>
              <a:defRPr sz="900"/>
            </a:lvl7pPr>
            <a:lvl8pPr marL="3197281" indent="0">
              <a:buNone/>
              <a:defRPr sz="900"/>
            </a:lvl8pPr>
            <a:lvl9pPr marL="3654037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509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50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169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023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80"/>
            <a:ext cx="8229600" cy="857250"/>
          </a:xfrm>
          <a:prstGeom prst="rect">
            <a:avLst/>
          </a:prstGeom>
        </p:spPr>
        <p:txBody>
          <a:bodyPr lIns="91352" tIns="45676" rIns="91352" bIns="45676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 lIns="91352" tIns="45676" rIns="91352" bIns="45676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530820CF-B880-4189-942D-D702A7CBA730}" type="datetimeFigureOut">
              <a:rPr lang="zh-CN" altLang="en-US">
                <a:solidFill>
                  <a:prstClr val="black"/>
                </a:solidFill>
              </a:rPr>
              <a:pPr defTabSz="913509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352" tIns="45676" rIns="91352" bIns="45676"/>
          <a:lstStyle/>
          <a:p>
            <a:pPr defTabSz="913509"/>
            <a:fld id="{0C913308-F349-4B6D-A68A-DD1791B4A57B}" type="slidenum">
              <a:rPr lang="zh-CN" altLang="en-US">
                <a:solidFill>
                  <a:prstClr val="black"/>
                </a:solidFill>
              </a:rPr>
              <a:pPr defTabSz="91350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794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441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899592" y="412178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509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683568" y="700121"/>
            <a:ext cx="2088232" cy="86382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509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361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390651"/>
            <a:ext cx="6858000" cy="1241822"/>
          </a:xfrm>
        </p:spPr>
        <p:txBody>
          <a:bodyPr lIns="68574" tIns="34289" rIns="68574" bIns="34289" anchor="b">
            <a:normAutofit/>
          </a:bodyPr>
          <a:lstStyle>
            <a:lvl1pPr algn="ctr">
              <a:defRPr sz="54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lIns="68574" tIns="34289" rIns="68574" bIns="34289">
            <a:normAutofit/>
          </a:bodyPr>
          <a:lstStyle>
            <a:lvl1pPr marL="0" indent="0" algn="ctr">
              <a:buNone/>
              <a:defRPr sz="1400"/>
            </a:lvl1pPr>
            <a:lvl2pPr marL="342866" indent="0" algn="ctr">
              <a:buNone/>
              <a:defRPr sz="1500"/>
            </a:lvl2pPr>
            <a:lvl3pPr marL="685732" indent="0" algn="ctr">
              <a:buNone/>
              <a:defRPr sz="1400"/>
            </a:lvl3pPr>
            <a:lvl4pPr marL="1028598" indent="0" algn="ctr">
              <a:buNone/>
              <a:defRPr sz="1200"/>
            </a:lvl4pPr>
            <a:lvl5pPr marL="1371464" indent="0" algn="ctr">
              <a:buNone/>
              <a:defRPr sz="1200"/>
            </a:lvl5pPr>
            <a:lvl6pPr marL="1714331" indent="0" algn="ctr">
              <a:buNone/>
              <a:defRPr sz="1200"/>
            </a:lvl6pPr>
            <a:lvl7pPr marL="2057195" indent="0" algn="ctr">
              <a:buNone/>
              <a:defRPr sz="1200"/>
            </a:lvl7pPr>
            <a:lvl8pPr marL="2400060" indent="0" algn="ctr">
              <a:buNone/>
              <a:defRPr sz="1200"/>
            </a:lvl8pPr>
            <a:lvl9pPr marL="2742926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D997B5FA-0921-464F-AAE1-844C04324D75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2021/11/29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565CE74E-AB26-4998-AD42-012C4C1AD076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540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4" tIns="34289" rIns="68574" bIns="34289"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</p:spPr>
        <p:txBody>
          <a:bodyPr lIns="68574" tIns="34289" rIns="68574" bIns="34289"/>
          <a:lstStyle>
            <a:lvl1pPr>
              <a:defRPr sz="1800"/>
            </a:lvl1pPr>
            <a:lvl2pPr>
              <a:defRPr sz="15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2021/11/29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77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1640584"/>
            <a:ext cx="7886700" cy="1862336"/>
          </a:xfrm>
        </p:spPr>
        <p:txBody>
          <a:bodyPr lIns="68574" tIns="34289" rIns="68574" bIns="34289">
            <a:normAutofit/>
          </a:bodyPr>
          <a:lstStyle>
            <a:lvl1pPr algn="ctr">
              <a:defRPr sz="45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2011769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</p:spPr>
        <p:txBody>
          <a:bodyPr lIns="68574" tIns="34289" rIns="68574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73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 lIns="68574" tIns="34289" rIns="68574" bIns="34289"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308721"/>
            <a:ext cx="3868340" cy="617934"/>
          </a:xfrm>
        </p:spPr>
        <p:txBody>
          <a:bodyPr lIns="68574" tIns="34289" rIns="68574" bIns="34289"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1961711"/>
            <a:ext cx="3868340" cy="2680541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308721"/>
            <a:ext cx="3887391" cy="617934"/>
          </a:xfrm>
        </p:spPr>
        <p:txBody>
          <a:bodyPr lIns="68574" tIns="34289" rIns="68574" bIns="34289" anchor="b"/>
          <a:lstStyle>
            <a:lvl1pPr marL="0" indent="0">
              <a:buNone/>
              <a:defRPr sz="1800" b="1"/>
            </a:lvl1pPr>
            <a:lvl2pPr marL="342866" indent="0">
              <a:buNone/>
              <a:defRPr sz="1500" b="1"/>
            </a:lvl2pPr>
            <a:lvl3pPr marL="685732" indent="0">
              <a:buNone/>
              <a:defRPr sz="1400" b="1"/>
            </a:lvl3pPr>
            <a:lvl4pPr marL="1028598" indent="0">
              <a:buNone/>
              <a:defRPr sz="1200" b="1"/>
            </a:lvl4pPr>
            <a:lvl5pPr marL="1371464" indent="0">
              <a:buNone/>
              <a:defRPr sz="1200" b="1"/>
            </a:lvl5pPr>
            <a:lvl6pPr marL="1714331" indent="0">
              <a:buNone/>
              <a:defRPr sz="1200" b="1"/>
            </a:lvl6pPr>
            <a:lvl7pPr marL="2057195" indent="0">
              <a:buNone/>
              <a:defRPr sz="1200" b="1"/>
            </a:lvl7pPr>
            <a:lvl8pPr marL="2400060" indent="0">
              <a:buNone/>
              <a:defRPr sz="1200" b="1"/>
            </a:lvl8pPr>
            <a:lvl9pPr marL="2742926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1961711"/>
            <a:ext cx="3887391" cy="2680541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703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1619251"/>
            <a:ext cx="4286250" cy="1036838"/>
          </a:xfrm>
        </p:spPr>
        <p:txBody>
          <a:bodyPr lIns="68574" tIns="34289" rIns="68574" bIns="34289" anchor="b" anchorCtr="0">
            <a:normAutofit/>
          </a:bodyPr>
          <a:lstStyle>
            <a:lvl1pPr algn="ctr">
              <a:defRPr sz="6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20DD7636-5BE1-44BC-BB5F-15739D9E18E1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E87C0E1D-24C4-406F-9615-DBDA8D2D1F93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2799905"/>
            <a:ext cx="4286250" cy="889453"/>
          </a:xfrm>
        </p:spPr>
        <p:txBody>
          <a:bodyPr lIns="68574" tIns="34289" rIns="68574" bIns="34289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716744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58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759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75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28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4" y="535259"/>
            <a:ext cx="3511241" cy="1071121"/>
          </a:xfrm>
        </p:spPr>
        <p:txBody>
          <a:bodyPr lIns="68574" tIns="34289" rIns="68574" bIns="34289" anchor="t" anchorCtr="0">
            <a:normAutofit/>
          </a:bodyPr>
          <a:lstStyle>
            <a:lvl1pPr>
              <a:defRPr sz="27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535255"/>
            <a:ext cx="4283912" cy="4052700"/>
          </a:xfrm>
        </p:spPr>
        <p:txBody>
          <a:bodyPr lIns="68574" tIns="34289" rIns="68574" bIns="34289"/>
          <a:lstStyle>
            <a:lvl1pPr marL="0" indent="0">
              <a:buNone/>
              <a:defRPr sz="2400"/>
            </a:lvl1pPr>
            <a:lvl2pPr marL="342866" indent="0">
              <a:buNone/>
              <a:defRPr sz="2100"/>
            </a:lvl2pPr>
            <a:lvl3pPr marL="685732" indent="0">
              <a:buNone/>
              <a:defRPr sz="1800"/>
            </a:lvl3pPr>
            <a:lvl4pPr marL="1028598" indent="0">
              <a:buNone/>
              <a:defRPr sz="1500"/>
            </a:lvl4pPr>
            <a:lvl5pPr marL="1371464" indent="0">
              <a:buNone/>
              <a:defRPr sz="1500"/>
            </a:lvl5pPr>
            <a:lvl6pPr marL="1714331" indent="0">
              <a:buNone/>
              <a:defRPr sz="1500"/>
            </a:lvl6pPr>
            <a:lvl7pPr marL="2057195" indent="0">
              <a:buNone/>
              <a:defRPr sz="1500"/>
            </a:lvl7pPr>
            <a:lvl8pPr marL="2400060" indent="0">
              <a:buNone/>
              <a:defRPr sz="1500"/>
            </a:lvl8pPr>
            <a:lvl9pPr marL="2742926" indent="0">
              <a:buNone/>
              <a:defRPr sz="15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4" y="1735406"/>
            <a:ext cx="3511241" cy="2858691"/>
          </a:xfrm>
        </p:spPr>
        <p:txBody>
          <a:bodyPr lIns="68574" tIns="34289" rIns="68574" bIns="34289">
            <a:normAutofit/>
          </a:bodyPr>
          <a:lstStyle>
            <a:lvl1pPr marL="0" indent="0">
              <a:buNone/>
              <a:defRPr sz="1400"/>
            </a:lvl1pPr>
            <a:lvl2pPr marL="342866" indent="0">
              <a:buNone/>
              <a:defRPr sz="1100"/>
            </a:lvl2pPr>
            <a:lvl3pPr marL="685732" indent="0">
              <a:buNone/>
              <a:defRPr sz="900"/>
            </a:lvl3pPr>
            <a:lvl4pPr marL="1028598" indent="0">
              <a:buNone/>
              <a:defRPr sz="800"/>
            </a:lvl4pPr>
            <a:lvl5pPr marL="1371464" indent="0">
              <a:buNone/>
              <a:defRPr sz="800"/>
            </a:lvl5pPr>
            <a:lvl6pPr marL="1714331" indent="0">
              <a:buNone/>
              <a:defRPr sz="800"/>
            </a:lvl6pPr>
            <a:lvl7pPr marL="2057195" indent="0">
              <a:buNone/>
              <a:defRPr sz="800"/>
            </a:lvl7pPr>
            <a:lvl8pPr marL="2400060" indent="0">
              <a:buNone/>
              <a:defRPr sz="800"/>
            </a:lvl8pPr>
            <a:lvl9pPr marL="2742926" indent="0">
              <a:buNone/>
              <a:defRPr sz="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9EFD9D74-47D9-4702-A33C-335B63B48DBF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2021/11/29</a:t>
            </a:fld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 dirty="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FABC47A4-756D-490B-A52F-7D9E2C9FC05F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835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5" y="273848"/>
            <a:ext cx="681676" cy="4358879"/>
          </a:xfrm>
        </p:spPr>
        <p:txBody>
          <a:bodyPr vert="eaVert" lIns="68574" tIns="34289" rIns="68574" bIns="34289">
            <a:normAutofit/>
          </a:bodyPr>
          <a:lstStyle>
            <a:lvl1pPr>
              <a:defRPr sz="33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1" y="273848"/>
            <a:ext cx="7084832" cy="4358879"/>
          </a:xfrm>
        </p:spPr>
        <p:txBody>
          <a:bodyPr vert="eaVert"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0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760FBDFE-C587-4B4C-A407-44438C67B59E}" type="datetimeFigureOut">
              <a:rPr lang="zh-CN" altLang="en-US" sz="1400">
                <a:solidFill>
                  <a:srgbClr val="000000"/>
                </a:solidFill>
              </a:rPr>
              <a:pPr defTabSz="685732"/>
              <a:t>2021/11/29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 lIns="68574" tIns="34289" rIns="68574" bIns="34289"/>
          <a:lstStyle/>
          <a:p>
            <a:pPr defTabSz="685732"/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</p:spPr>
        <p:txBody>
          <a:bodyPr lIns="68574" tIns="34289" rIns="68574" bIns="34289"/>
          <a:lstStyle/>
          <a:p>
            <a:pPr defTabSz="685732"/>
            <a:fld id="{49AE70B2-8BF9-45C0-BB95-33D1B9D3A854}" type="slidenum">
              <a:rPr lang="zh-CN" altLang="en-US" sz="1400">
                <a:solidFill>
                  <a:srgbClr val="000000"/>
                </a:solidFill>
              </a:rPr>
              <a:pPr defTabSz="685732"/>
              <a:t>‹#›</a:t>
            </a:fld>
            <a:endParaRPr lang="zh-CN" altLang="en-US" sz="1400">
              <a:solidFill>
                <a:srgbClr val="000000"/>
              </a:solidFill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413659"/>
            <a:ext cx="7886700" cy="4169228"/>
          </a:xfrm>
        </p:spPr>
        <p:txBody>
          <a:bodyPr lIns="68574" tIns="34289" rIns="68574" bIns="34289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8312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886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0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53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92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18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9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423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96"/>
            <a:ext cx="3008313" cy="871538"/>
          </a:xfrm>
          <a:prstGeom prst="rect">
            <a:avLst/>
          </a:prstGeom>
        </p:spPr>
        <p:txBody>
          <a:bodyPr lIns="91278" tIns="45639" rIns="91278" bIns="45639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  <a:prstGeom prst="rect">
            <a:avLst/>
          </a:prstGeom>
        </p:spPr>
        <p:txBody>
          <a:bodyPr lIns="91278" tIns="45639" rIns="91278" bIns="4563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  <a:prstGeom prst="rect">
            <a:avLst/>
          </a:prstGeom>
        </p:spPr>
        <p:txBody>
          <a:bodyPr lIns="91278" tIns="45639" rIns="91278" bIns="45639"/>
          <a:lstStyle>
            <a:lvl1pPr marL="0" indent="0">
              <a:buNone/>
              <a:defRPr sz="1400"/>
            </a:lvl1pPr>
            <a:lvl2pPr marL="456374" indent="0">
              <a:buNone/>
              <a:defRPr sz="1200"/>
            </a:lvl2pPr>
            <a:lvl3pPr marL="912759" indent="0">
              <a:buNone/>
              <a:defRPr sz="1000"/>
            </a:lvl3pPr>
            <a:lvl4pPr marL="1369134" indent="0">
              <a:buNone/>
              <a:defRPr sz="900"/>
            </a:lvl4pPr>
            <a:lvl5pPr marL="1825517" indent="0">
              <a:buNone/>
              <a:defRPr sz="900"/>
            </a:lvl5pPr>
            <a:lvl6pPr marL="2281892" indent="0">
              <a:buNone/>
              <a:defRPr sz="900"/>
            </a:lvl6pPr>
            <a:lvl7pPr marL="2738261" indent="0">
              <a:buNone/>
              <a:defRPr sz="900"/>
            </a:lvl7pPr>
            <a:lvl8pPr marL="3194646" indent="0">
              <a:buNone/>
              <a:defRPr sz="900"/>
            </a:lvl8pPr>
            <a:lvl9pPr marL="3651026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759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75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234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987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18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17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345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3356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19F21F5-ABE3-4D54-BA2B-0B53883CF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51026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lIns="91278" tIns="45639" rIns="91278" bIns="45639"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4"/>
            <a:ext cx="5486400" cy="3086100"/>
          </a:xfrm>
          <a:prstGeom prst="rect">
            <a:avLst/>
          </a:prstGeom>
        </p:spPr>
        <p:txBody>
          <a:bodyPr lIns="91278" tIns="45639" rIns="91278" bIns="45639"/>
          <a:lstStyle>
            <a:lvl1pPr marL="0" indent="0">
              <a:buNone/>
              <a:defRPr sz="3200"/>
            </a:lvl1pPr>
            <a:lvl2pPr marL="456374" indent="0">
              <a:buNone/>
              <a:defRPr sz="2800"/>
            </a:lvl2pPr>
            <a:lvl3pPr marL="912759" indent="0">
              <a:buNone/>
              <a:defRPr sz="2400"/>
            </a:lvl3pPr>
            <a:lvl4pPr marL="1369134" indent="0">
              <a:buNone/>
              <a:defRPr sz="2000"/>
            </a:lvl4pPr>
            <a:lvl5pPr marL="1825517" indent="0">
              <a:buNone/>
              <a:defRPr sz="2000"/>
            </a:lvl5pPr>
            <a:lvl6pPr marL="2281892" indent="0">
              <a:buNone/>
              <a:defRPr sz="2000"/>
            </a:lvl6pPr>
            <a:lvl7pPr marL="2738261" indent="0">
              <a:buNone/>
              <a:defRPr sz="2000"/>
            </a:lvl7pPr>
            <a:lvl8pPr marL="3194646" indent="0">
              <a:buNone/>
              <a:defRPr sz="2000"/>
            </a:lvl8pPr>
            <a:lvl9pPr marL="3651026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  <a:prstGeom prst="rect">
            <a:avLst/>
          </a:prstGeom>
        </p:spPr>
        <p:txBody>
          <a:bodyPr lIns="91278" tIns="45639" rIns="91278" bIns="45639"/>
          <a:lstStyle>
            <a:lvl1pPr marL="0" indent="0">
              <a:buNone/>
              <a:defRPr sz="1400"/>
            </a:lvl1pPr>
            <a:lvl2pPr marL="456374" indent="0">
              <a:buNone/>
              <a:defRPr sz="1200"/>
            </a:lvl2pPr>
            <a:lvl3pPr marL="912759" indent="0">
              <a:buNone/>
              <a:defRPr sz="1000"/>
            </a:lvl3pPr>
            <a:lvl4pPr marL="1369134" indent="0">
              <a:buNone/>
              <a:defRPr sz="900"/>
            </a:lvl4pPr>
            <a:lvl5pPr marL="1825517" indent="0">
              <a:buNone/>
              <a:defRPr sz="900"/>
            </a:lvl5pPr>
            <a:lvl6pPr marL="2281892" indent="0">
              <a:buNone/>
              <a:defRPr sz="900"/>
            </a:lvl6pPr>
            <a:lvl7pPr marL="2738261" indent="0">
              <a:buNone/>
              <a:defRPr sz="900"/>
            </a:lvl7pPr>
            <a:lvl8pPr marL="3194646" indent="0">
              <a:buNone/>
              <a:defRPr sz="900"/>
            </a:lvl8pPr>
            <a:lvl9pPr marL="3651026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530820CF-B880-4189-942D-D702A7CBA730}" type="datetimeFigureOut">
              <a:rPr lang="zh-CN" altLang="en-US" smtClean="0">
                <a:solidFill>
                  <a:prstClr val="black"/>
                </a:solidFill>
              </a:rPr>
              <a:pPr defTabSz="912759"/>
              <a:t>2021/11/29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91278" tIns="45639" rIns="91278" bIns="45639"/>
          <a:lstStyle/>
          <a:p>
            <a:pPr defTabSz="912759"/>
            <a:fld id="{0C913308-F349-4B6D-A68A-DD1791B4A57B}" type="slidenum">
              <a:rPr lang="zh-CN" altLang="en-US" smtClean="0">
                <a:solidFill>
                  <a:prstClr val="black"/>
                </a:solidFill>
              </a:rPr>
              <a:pPr defTabSz="912759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565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theme" Target="../theme/theme6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="" xmlns:a16="http://schemas.microsoft.com/office/drawing/2014/main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0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95DCDE-4DE2-45FA-B0F7-3D71AEE75422}"/>
              </a:ext>
            </a:extLst>
          </p:cNvPr>
          <p:cNvSpPr/>
          <p:nvPr userDrawn="1"/>
        </p:nvSpPr>
        <p:spPr>
          <a:xfrm>
            <a:off x="827586" y="412186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39" rIns="91278" bIns="45639" rtlCol="0" anchor="ctr"/>
          <a:lstStyle/>
          <a:p>
            <a:pPr algn="ctr" defTabSz="912759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7B284AD-5BC2-4DBE-AA53-088BDF106522}"/>
              </a:ext>
            </a:extLst>
          </p:cNvPr>
          <p:cNvSpPr/>
          <p:nvPr userDrawn="1"/>
        </p:nvSpPr>
        <p:spPr>
          <a:xfrm>
            <a:off x="683568" y="772114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78" tIns="45639" rIns="91278" bIns="45639" rtlCol="0" anchor="ctr"/>
          <a:lstStyle/>
          <a:p>
            <a:pPr algn="ctr" defTabSz="912759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812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275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81" indent="-342281" algn="l" defTabSz="91275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20" indent="-285237" algn="l" defTabSz="91275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946" indent="-228186" algn="l" defTabSz="91275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25" indent="-228186" algn="l" defTabSz="91275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03" indent="-228186" algn="l" defTabSz="91275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078" indent="-228186" algn="l" defTabSz="912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459" indent="-228186" algn="l" defTabSz="912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34" indent="-228186" algn="l" defTabSz="912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12" indent="-228186" algn="l" defTabSz="91275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74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59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34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17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892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61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46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26" algn="l" defTabSz="9127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="" xmlns:a16="http://schemas.microsoft.com/office/drawing/2014/main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4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95DCDE-4DE2-45FA-B0F7-3D71AEE75422}"/>
              </a:ext>
            </a:extLst>
          </p:cNvPr>
          <p:cNvSpPr/>
          <p:nvPr userDrawn="1"/>
        </p:nvSpPr>
        <p:spPr>
          <a:xfrm>
            <a:off x="827586" y="412186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5" rIns="91390" bIns="45695" rtlCol="0" anchor="ctr"/>
          <a:lstStyle/>
          <a:p>
            <a:pPr algn="ctr" defTabSz="913877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7B284AD-5BC2-4DBE-AA53-088BDF106522}"/>
              </a:ext>
            </a:extLst>
          </p:cNvPr>
          <p:cNvSpPr/>
          <p:nvPr userDrawn="1"/>
        </p:nvSpPr>
        <p:spPr>
          <a:xfrm>
            <a:off x="683568" y="772114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5" rIns="91390" bIns="45695" rtlCol="0" anchor="ctr"/>
          <a:lstStyle/>
          <a:p>
            <a:pPr algn="ctr" defTabSz="913877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142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38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01" indent="-342701" algn="l" defTabSz="9138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28" indent="-285587" algn="l" defTabSz="9138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44" indent="-228467" algn="l" defTabSz="9138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280" indent="-228467" algn="l" defTabSz="9138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20" indent="-228467" algn="l" defTabSz="9138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53" indent="-228467" algn="l" defTabSz="9138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094" indent="-228467" algn="l" defTabSz="9138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31" indent="-228467" algn="l" defTabSz="9138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67" indent="-228467" algn="l" defTabSz="9138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8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2" algn="l" defTabSz="9138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7" algn="l" defTabSz="9138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4" algn="l" defTabSz="9138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5" algn="l" defTabSz="9138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87" algn="l" defTabSz="9138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21" algn="l" defTabSz="9138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60" algn="l" defTabSz="9138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96" algn="l" defTabSz="9138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="" xmlns:a16="http://schemas.microsoft.com/office/drawing/2014/main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7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95DCDE-4DE2-45FA-B0F7-3D71AEE75422}"/>
              </a:ext>
            </a:extLst>
          </p:cNvPr>
          <p:cNvSpPr/>
          <p:nvPr userDrawn="1"/>
        </p:nvSpPr>
        <p:spPr>
          <a:xfrm>
            <a:off x="827586" y="412185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100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7B284AD-5BC2-4DBE-AA53-088BDF106522}"/>
              </a:ext>
            </a:extLst>
          </p:cNvPr>
          <p:cNvSpPr/>
          <p:nvPr userDrawn="1"/>
        </p:nvSpPr>
        <p:spPr>
          <a:xfrm>
            <a:off x="683568" y="772113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rtlCol="0" anchor="ctr"/>
          <a:lstStyle/>
          <a:p>
            <a:pPr algn="ctr" defTabSz="913100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6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31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10" indent="-342410" algn="l" defTabSz="9131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896" indent="-285344" algn="l" defTabSz="9131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373" indent="-228272" algn="l" defTabSz="9131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923" indent="-228272" algn="l" defTabSz="9131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472" indent="-228272" algn="l" defTabSz="9131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020" indent="-228272" algn="l" defTabSz="913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571" indent="-228272" algn="l" defTabSz="913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118" indent="-228272" algn="l" defTabSz="913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667" indent="-228272" algn="l" defTabSz="9131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45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100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48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201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47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90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43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95" algn="l" defTabSz="913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1" y="1"/>
            <a:ext cx="9143999" cy="5015276"/>
            <a:chOff x="0" y="51608"/>
            <a:chExt cx="12191999" cy="6687034"/>
          </a:xfrm>
        </p:grpSpPr>
        <p:sp>
          <p:nvSpPr>
            <p:cNvPr id="8" name="Freeform 7"/>
            <p:cNvSpPr/>
            <p:nvPr/>
          </p:nvSpPr>
          <p:spPr bwMode="auto">
            <a:xfrm>
              <a:off x="0" y="51608"/>
              <a:ext cx="12191999" cy="6687034"/>
            </a:xfrm>
            <a:custGeom>
              <a:avLst/>
              <a:gdLst>
                <a:gd name="T0" fmla="*/ 2520 w 2520"/>
                <a:gd name="T1" fmla="*/ 4937 h 5445"/>
                <a:gd name="T2" fmla="*/ 1260 w 2520"/>
                <a:gd name="T3" fmla="*/ 5445 h 5445"/>
                <a:gd name="T4" fmla="*/ 0 w 2520"/>
                <a:gd name="T5" fmla="*/ 4937 h 5445"/>
                <a:gd name="T6" fmla="*/ 0 w 2520"/>
                <a:gd name="T7" fmla="*/ 0 h 5445"/>
                <a:gd name="T8" fmla="*/ 2520 w 2520"/>
                <a:gd name="T9" fmla="*/ 0 h 5445"/>
                <a:gd name="T10" fmla="*/ 2520 w 2520"/>
                <a:gd name="T11" fmla="*/ 4937 h 5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78CAD6">
                <a:alpha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0" y="51608"/>
              <a:ext cx="12191999" cy="6576036"/>
            </a:xfrm>
            <a:custGeom>
              <a:avLst/>
              <a:gdLst>
                <a:gd name="T0" fmla="*/ 2520 w 2520"/>
                <a:gd name="T1" fmla="*/ 4937 h 5445"/>
                <a:gd name="T2" fmla="*/ 1260 w 2520"/>
                <a:gd name="T3" fmla="*/ 5445 h 5445"/>
                <a:gd name="T4" fmla="*/ 0 w 2520"/>
                <a:gd name="T5" fmla="*/ 4937 h 5445"/>
                <a:gd name="T6" fmla="*/ 0 w 2520"/>
                <a:gd name="T7" fmla="*/ 0 h 5445"/>
                <a:gd name="T8" fmla="*/ 2520 w 2520"/>
                <a:gd name="T9" fmla="*/ 0 h 5445"/>
                <a:gd name="T10" fmla="*/ 2520 w 2520"/>
                <a:gd name="T11" fmla="*/ 4937 h 5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20" h="5445">
                  <a:moveTo>
                    <a:pt x="2520" y="4937"/>
                  </a:moveTo>
                  <a:lnTo>
                    <a:pt x="1260" y="5445"/>
                  </a:lnTo>
                  <a:lnTo>
                    <a:pt x="0" y="4937"/>
                  </a:lnTo>
                  <a:lnTo>
                    <a:pt x="0" y="0"/>
                  </a:lnTo>
                  <a:lnTo>
                    <a:pt x="2520" y="0"/>
                  </a:lnTo>
                  <a:lnTo>
                    <a:pt x="2520" y="493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normAutofit/>
            </a:bodyPr>
            <a:lstStyle/>
            <a:p>
              <a:pPr defTabSz="685218"/>
              <a:endParaRPr lang="zh-CN" altLang="en-US" sz="1400" dirty="0">
                <a:solidFill>
                  <a:srgbClr val="3F3F3F"/>
                </a:solidFill>
                <a:latin typeface="inpin heiti" charset="-122"/>
                <a:ea typeface="inpin heiti" charset="-122"/>
                <a:cs typeface="inpin heiti" charset="-122"/>
                <a:sym typeface="+mn-lt"/>
              </a:endParaRPr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605769"/>
          </a:xfrm>
          <a:prstGeom prst="rect">
            <a:avLst/>
          </a:prstGeom>
        </p:spPr>
        <p:txBody>
          <a:bodyPr vert="horz" lIns="68523" tIns="34265" rIns="68523" bIns="34265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991429"/>
            <a:ext cx="7886700" cy="3641294"/>
          </a:xfrm>
          <a:prstGeom prst="rect">
            <a:avLst/>
          </a:prstGeom>
        </p:spPr>
        <p:txBody>
          <a:bodyPr vert="horz" lIns="68523" tIns="34265" rIns="68523" bIns="34265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23" tIns="34265" rIns="68523" bIns="34265" rtlCol="0" anchor="ctr">
            <a:normAutofit/>
          </a:bodyPr>
          <a:lstStyle>
            <a:lvl1pPr algn="l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218"/>
            <a:fld id="{0D97D2F0-408F-4027-B3A3-DAD63533FFB2}" type="datetimeFigureOut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 defTabSz="685218"/>
              <a:t>2021/11/29</a:t>
            </a:fld>
            <a:endParaRPr lang="zh-CN" alt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23" tIns="34265" rIns="68523" bIns="34265" rtlCol="0" anchor="ctr">
            <a:normAutofit/>
          </a:bodyPr>
          <a:lstStyle>
            <a:lvl1pPr algn="ctr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218"/>
            <a:endParaRPr lang="zh-CN" alt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23" tIns="34265" rIns="68523" bIns="34265" rtlCol="0" anchor="ctr">
            <a:normAutofit/>
          </a:bodyPr>
          <a:lstStyle>
            <a:lvl1pPr algn="r">
              <a:defRPr sz="9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pPr defTabSz="685218"/>
            <a:fld id="{0F438409-8EB2-43AF-96DD-A6929DA16589}" type="slidenum">
              <a:rPr lang="zh-CN" altLang="en-US" smtClean="0">
                <a:solidFill>
                  <a:srgbClr val="3F3F3F">
                    <a:tint val="75000"/>
                  </a:srgbClr>
                </a:solidFill>
              </a:rPr>
              <a:pPr defTabSz="685218"/>
              <a:t>‹#›</a:t>
            </a:fld>
            <a:endParaRPr lang="zh-CN" altLang="en-US" dirty="0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2397" y="3843818"/>
            <a:ext cx="3660934" cy="577031"/>
          </a:xfrm>
          <a:prstGeom prst="rect">
            <a:avLst/>
          </a:prstGeom>
          <a:noFill/>
        </p:spPr>
        <p:txBody>
          <a:bodyPr wrap="square" lIns="68523" tIns="34265" rIns="68523" bIns="34265" rtlCol="0" anchor="t">
            <a:spAutoFit/>
          </a:bodyPr>
          <a:lstStyle/>
          <a:p>
            <a:pPr defTabSz="685218"/>
            <a:r>
              <a:rPr lang="zh-CN" altLang="en-US" sz="11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感谢您下载包图网平台上提供的</a:t>
            </a:r>
            <a:r>
              <a:rPr lang="en-US" altLang="zh-CN" sz="11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PPT</a:t>
            </a:r>
            <a:r>
              <a:rPr lang="zh-CN" altLang="en-US" sz="1100" dirty="0">
                <a:solidFill>
                  <a:srgbClr val="3F3F3F">
                    <a:alpha val="0"/>
                  </a:srgbClr>
                </a:solidFill>
                <a:latin typeface="inpin heiti" charset="-122"/>
                <a:ea typeface="inpin heiti" charset="-122"/>
                <a:cs typeface="inpin heiti" charset="-122"/>
                <a:sym typeface="+mn-ea"/>
              </a:rPr>
              <a:t>模板！包图网是正版商业图库，所有原创作品（含预览图）均受著作权法保护。</a:t>
            </a:r>
          </a:p>
          <a:p>
            <a:pPr defTabSz="685218"/>
            <a:endParaRPr lang="zh-CN" altLang="en-US" sz="1100" dirty="0">
              <a:solidFill>
                <a:srgbClr val="3F3F3F">
                  <a:alpha val="0"/>
                </a:srgbClr>
              </a:solidFill>
              <a:latin typeface="inpin heiti" charset="-122"/>
              <a:ea typeface="inpin heiti" charset="-122"/>
              <a:cs typeface="inpin heiti" charset="-122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4949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218" rtl="0" eaLnBrk="1" latinLnBrk="0" hangingPunct="1">
        <a:spcBef>
          <a:spcPct val="0"/>
        </a:spcBef>
        <a:buNone/>
        <a:defRPr sz="2100" b="0" i="0" kern="1200">
          <a:solidFill>
            <a:schemeClr val="accent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256958" indent="-256958" algn="l" defTabSz="685218" rtl="0" eaLnBrk="1" latinLnBrk="0" hangingPunct="1"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513917" indent="-171306" algn="l" defTabSz="685218" rtl="0" eaLnBrk="1" latinLnBrk="0" hangingPunct="1"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856523" indent="-171306" algn="l" defTabSz="685218" rtl="0" eaLnBrk="1" latinLnBrk="0" hangingPunct="1"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199130" indent="-171306" algn="l" defTabSz="685218" rtl="0" eaLnBrk="1" latinLnBrk="0" hangingPunct="1"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1541738" indent="-171306" algn="l" defTabSz="685218" rtl="0" eaLnBrk="1" latinLnBrk="0" hangingPunct="1">
        <a:spcBef>
          <a:spcPts val="375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1884348" indent="-171306" algn="l" defTabSz="6852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6957" indent="-171306" algn="l" defTabSz="6852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566" indent="-171306" algn="l" defTabSz="6852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177" indent="-171306" algn="l" defTabSz="6852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08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18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27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36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047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653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260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868" algn="l" defTabSz="68521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卡通背景天空漫画云">
            <a:extLst>
              <a:ext uri="{FF2B5EF4-FFF2-40B4-BE49-F238E27FC236}">
                <a16:creationId xmlns="" xmlns:a16="http://schemas.microsoft.com/office/drawing/2014/main" id="{F17F5D63-C8DA-4718-B529-6433C293A62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5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>
            <a:extLst>
              <a:ext uri="{FF2B5EF4-FFF2-40B4-BE49-F238E27FC236}">
                <a16:creationId xmlns="" xmlns:a16="http://schemas.microsoft.com/office/drawing/2014/main" id="{E095DCDE-4DE2-45FA-B0F7-3D71AEE75422}"/>
              </a:ext>
            </a:extLst>
          </p:cNvPr>
          <p:cNvSpPr/>
          <p:nvPr userDrawn="1"/>
        </p:nvSpPr>
        <p:spPr>
          <a:xfrm>
            <a:off x="827586" y="412181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509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07B284AD-5BC2-4DBE-AA53-088BDF106522}"/>
              </a:ext>
            </a:extLst>
          </p:cNvPr>
          <p:cNvSpPr/>
          <p:nvPr userDrawn="1"/>
        </p:nvSpPr>
        <p:spPr>
          <a:xfrm>
            <a:off x="683568" y="772109"/>
            <a:ext cx="2736304" cy="1223759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2" tIns="45676" rIns="91352" bIns="45676" rtlCol="0" anchor="ctr"/>
          <a:lstStyle/>
          <a:p>
            <a:pPr algn="ctr" defTabSz="913509"/>
            <a:endParaRPr lang="zh-CN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16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35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6" indent="-342566" algn="l" defTabSz="9135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228" indent="-285472" algn="l" defTabSz="9135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6" indent="-228377" algn="l" defTabSz="9135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41" indent="-228377" algn="l" defTabSz="9135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395" indent="-228377" algn="l" defTabSz="9135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2149" indent="-228377" algn="l" defTabSz="913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905" indent="-228377" algn="l" defTabSz="913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658" indent="-228377" algn="l" defTabSz="913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4" indent="-228377" algn="l" defTabSz="9135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52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09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4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020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3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526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1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037" algn="l" defTabSz="9135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TEMPLATE" hidden="1"/>
          <p:cNvSpPr/>
          <p:nvPr>
            <p:custDataLst>
              <p:tags r:id="rId12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3" name="矩形: 圆角 1"/>
          <p:cNvSpPr/>
          <p:nvPr/>
        </p:nvSpPr>
        <p:spPr>
          <a:xfrm>
            <a:off x="265176" y="203264"/>
            <a:ext cx="8613648" cy="4736592"/>
          </a:xfrm>
          <a:prstGeom prst="roundRect">
            <a:avLst>
              <a:gd name="adj" fmla="val 6906"/>
            </a:avLst>
          </a:prstGeom>
          <a:solidFill>
            <a:schemeClr val="bg1"/>
          </a:solidFill>
          <a:ln w="41275">
            <a:solidFill>
              <a:srgbClr val="89FF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4" tIns="34289" rIns="68574" bIns="34289" rtlCol="0" anchor="ctr"/>
          <a:lstStyle/>
          <a:p>
            <a:pPr algn="ctr" defTabSz="685732"/>
            <a:endParaRPr lang="zh-CN" altLang="en-US" sz="1400">
              <a:solidFill>
                <a:srgbClr val="FFFFFF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973229" y="1764510"/>
            <a:ext cx="3547586" cy="1165703"/>
          </a:xfrm>
          <a:prstGeom prst="rect">
            <a:avLst/>
          </a:prstGeom>
          <a:noFill/>
        </p:spPr>
        <p:txBody>
          <a:bodyPr wrap="square" lIns="68574" tIns="34289" rIns="68574" bIns="34289" rtlCol="0" anchor="t">
            <a:spAutoFit/>
          </a:bodyPr>
          <a:lstStyle/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感谢您下载包图网平台上提供的</a:t>
            </a:r>
            <a:r>
              <a:rPr lang="en-US" altLang="zh-CN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PPT</a:t>
            </a:r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作品，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为了您和包图网以及原创作者的利益，请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勿复制、传播、销售，否则将承担法律责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任！包图网将对作品进行维权，按照传播</a:t>
            </a:r>
          </a:p>
          <a:p>
            <a:pPr defTabSz="685732"/>
            <a:r>
              <a:rPr lang="zh-CN" altLang="en-US" sz="1400" dirty="0">
                <a:solidFill>
                  <a:srgbClr val="000000">
                    <a:lumMod val="75000"/>
                    <a:lumOff val="25000"/>
                    <a:alpha val="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下载次数进行十倍的索取赔偿！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76200" y="4993274"/>
            <a:ext cx="533400" cy="173121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defTabSz="914310"/>
            <a:r>
              <a:rPr lang="en-US" sz="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V.H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91600" y="4857750"/>
            <a:ext cx="152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sz="500" dirty="0">
                <a:solidFill>
                  <a:srgbClr val="000000"/>
                </a:solidFill>
              </a:rPr>
              <a:t>V.H</a:t>
            </a:r>
          </a:p>
        </p:txBody>
      </p:sp>
    </p:spTree>
    <p:extLst>
      <p:ext uri="{BB962C8B-B14F-4D97-AF65-F5344CB8AC3E}">
        <p14:creationId xmlns:p14="http://schemas.microsoft.com/office/powerpoint/2010/main" val="36063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73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4" indent="-171434" algn="l" defTabSz="68573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0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65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30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96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762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28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494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361" indent="-171434" algn="l" defTabSz="68573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6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32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98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64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31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195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060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26" algn="l" defTabSz="6857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BA0D43A-EA11-49A8-8A37-1A778CEE547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29/11/2021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5B90FA0-9D07-4E9D-89BE-F62268C1D5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32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065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</p:sldLayoutIdLst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emf"/><Relationship Id="rId7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6.png"/><Relationship Id="rId4" Type="http://schemas.openxmlformats.org/officeDocument/2006/relationships/hyperlink" Target="mailto:hongvu7219@gmail.com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vuhong1972" TargetMode="External"/><Relationship Id="rId3" Type="http://schemas.openxmlformats.org/officeDocument/2006/relationships/image" Target="../media/image20.png"/><Relationship Id="rId7" Type="http://schemas.microsoft.com/office/2007/relationships/hdphoto" Target="../media/hdphoto5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2.png"/><Relationship Id="rId5" Type="http://schemas.microsoft.com/office/2007/relationships/hdphoto" Target="../media/hdphoto4.wdp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hyperlink" Target="mailto:hongvu7219@gmail.co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5.xml"/><Relationship Id="rId6" Type="http://schemas.openxmlformats.org/officeDocument/2006/relationships/image" Target="../media/image6.png"/><Relationship Id="rId5" Type="http://schemas.openxmlformats.org/officeDocument/2006/relationships/hyperlink" Target="mailto:hongvu7219@gmail.com" TargetMode="External"/><Relationship Id="rId4" Type="http://schemas.openxmlformats.org/officeDocument/2006/relationships/hyperlink" Target="https://www.facebook.com/vuhong197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5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13" Type="http://schemas.openxmlformats.org/officeDocument/2006/relationships/hyperlink" Target="mailto:hongvu7219@gmail.com" TargetMode="External"/><Relationship Id="rId3" Type="http://schemas.openxmlformats.org/officeDocument/2006/relationships/tags" Target="../tags/tag9.xml"/><Relationship Id="rId7" Type="http://schemas.openxmlformats.org/officeDocument/2006/relationships/slideLayout" Target="../slideLayouts/slideLayout46.xml"/><Relationship Id="rId12" Type="http://schemas.openxmlformats.org/officeDocument/2006/relationships/hyperlink" Target="https://www.facebook.com/vuhong1972" TargetMode="Externa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image" Target="../media/image28.png"/><Relationship Id="rId5" Type="http://schemas.openxmlformats.org/officeDocument/2006/relationships/tags" Target="../tags/tag11.xml"/><Relationship Id="rId10" Type="http://schemas.openxmlformats.org/officeDocument/2006/relationships/image" Target="../media/image27.png"/><Relationship Id="rId4" Type="http://schemas.openxmlformats.org/officeDocument/2006/relationships/tags" Target="../tags/tag10.xml"/><Relationship Id="rId9" Type="http://schemas.openxmlformats.org/officeDocument/2006/relationships/image" Target="../media/image26.png"/><Relationship Id="rId1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32.png"/><Relationship Id="rId12" Type="http://schemas.openxmlformats.org/officeDocument/2006/relationships/hyperlink" Target="mailto:hongvu7219@gmail.com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1.png"/><Relationship Id="rId11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hongvu7219@gmail.com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9.xml"/><Relationship Id="rId6" Type="http://schemas.openxmlformats.org/officeDocument/2006/relationships/image" Target="../media/image11.png"/><Relationship Id="rId11" Type="http://schemas.microsoft.com/office/2007/relationships/hdphoto" Target="../media/hdphoto1.wdp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5.xml"/><Relationship Id="rId7" Type="http://schemas.openxmlformats.org/officeDocument/2006/relationships/hyperlink" Target="mailto:hongvu7219@gmail.com" TargetMode="Externa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hyperlink" Target="https://www.facebook.com/vuhong1972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vuhong197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6.png"/><Relationship Id="rId4" Type="http://schemas.openxmlformats.org/officeDocument/2006/relationships/hyperlink" Target="mailto:hongvu7219@gmail.com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5.xml"/><Relationship Id="rId7" Type="http://schemas.openxmlformats.org/officeDocument/2006/relationships/image" Target="../media/image17.gif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notesSlide" Target="../notesSlides/notesSlide8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46.xml"/><Relationship Id="rId10" Type="http://schemas.openxmlformats.org/officeDocument/2006/relationships/hyperlink" Target="mailto:hongvu7219@gmail.com" TargetMode="External"/><Relationship Id="rId4" Type="http://schemas.openxmlformats.org/officeDocument/2006/relationships/tags" Target="../tags/tag6.xml"/><Relationship Id="rId9" Type="http://schemas.openxmlformats.org/officeDocument/2006/relationships/hyperlink" Target="https://www.facebook.com/vuhong1972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6.xml"/><Relationship Id="rId6" Type="http://schemas.openxmlformats.org/officeDocument/2006/relationships/hyperlink" Target="mailto:hongvu7219@gmail.com" TargetMode="External"/><Relationship Id="rId5" Type="http://schemas.openxmlformats.org/officeDocument/2006/relationships/hyperlink" Target="https://www.facebook.com/vuhong1972" TargetMode="Externa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图片 301">
            <a:extLst>
              <a:ext uri="{FF2B5EF4-FFF2-40B4-BE49-F238E27FC236}">
                <a16:creationId xmlns="" xmlns:a16="http://schemas.microsoft.com/office/drawing/2014/main" id="{D4A1B922-1F72-47D4-B2EF-34BE7DE77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652067">
            <a:off x="8149706" y="497513"/>
            <a:ext cx="541101" cy="681166"/>
          </a:xfrm>
          <a:prstGeom prst="rect">
            <a:avLst/>
          </a:prstGeom>
        </p:spPr>
      </p:pic>
      <p:sp>
        <p:nvSpPr>
          <p:cNvPr id="306" name="任意多边形: 形状 305">
            <a:extLst>
              <a:ext uri="{FF2B5EF4-FFF2-40B4-BE49-F238E27FC236}">
                <a16:creationId xmlns="" xmlns:a16="http://schemas.microsoft.com/office/drawing/2014/main" id="{B6C81B64-3DBA-4E2E-A2EF-F1D188958F9D}"/>
              </a:ext>
            </a:extLst>
          </p:cNvPr>
          <p:cNvSpPr/>
          <p:nvPr/>
        </p:nvSpPr>
        <p:spPr>
          <a:xfrm flipH="1">
            <a:off x="3981733" y="1147600"/>
            <a:ext cx="4958456" cy="2902093"/>
          </a:xfrm>
          <a:custGeom>
            <a:avLst/>
            <a:gdLst>
              <a:gd name="connsiteX0" fmla="*/ 50800 w 3217073"/>
              <a:gd name="connsiteY0" fmla="*/ 891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21" fmla="*/ 50800 w 3217073"/>
              <a:gd name="connsiteY21" fmla="*/ 89102 h 2197357"/>
              <a:gd name="connsiteX0" fmla="*/ 38100 w 3217073"/>
              <a:gd name="connsiteY0" fmla="*/ 139902 h 2197357"/>
              <a:gd name="connsiteX1" fmla="*/ 495300 w 3217073"/>
              <a:gd name="connsiteY1" fmla="*/ 51002 h 2197357"/>
              <a:gd name="connsiteX2" fmla="*/ 1168400 w 3217073"/>
              <a:gd name="connsiteY2" fmla="*/ 89102 h 2197357"/>
              <a:gd name="connsiteX3" fmla="*/ 1955800 w 3217073"/>
              <a:gd name="connsiteY3" fmla="*/ 202 h 2197357"/>
              <a:gd name="connsiteX4" fmla="*/ 2844800 w 3217073"/>
              <a:gd name="connsiteY4" fmla="*/ 63702 h 2197357"/>
              <a:gd name="connsiteX5" fmla="*/ 3136900 w 3217073"/>
              <a:gd name="connsiteY5" fmla="*/ 25602 h 2197357"/>
              <a:gd name="connsiteX6" fmla="*/ 3136900 w 3217073"/>
              <a:gd name="connsiteY6" fmla="*/ 292302 h 2197357"/>
              <a:gd name="connsiteX7" fmla="*/ 3162300 w 3217073"/>
              <a:gd name="connsiteY7" fmla="*/ 901902 h 2197357"/>
              <a:gd name="connsiteX8" fmla="*/ 3098800 w 3217073"/>
              <a:gd name="connsiteY8" fmla="*/ 1562302 h 2197357"/>
              <a:gd name="connsiteX9" fmla="*/ 3200400 w 3217073"/>
              <a:gd name="connsiteY9" fmla="*/ 2032202 h 2197357"/>
              <a:gd name="connsiteX10" fmla="*/ 3162300 w 3217073"/>
              <a:gd name="connsiteY10" fmla="*/ 2159202 h 2197357"/>
              <a:gd name="connsiteX11" fmla="*/ 2692400 w 3217073"/>
              <a:gd name="connsiteY11" fmla="*/ 2133802 h 2197357"/>
              <a:gd name="connsiteX12" fmla="*/ 1981200 w 3217073"/>
              <a:gd name="connsiteY12" fmla="*/ 2197302 h 2197357"/>
              <a:gd name="connsiteX13" fmla="*/ 1333500 w 3217073"/>
              <a:gd name="connsiteY13" fmla="*/ 2121102 h 2197357"/>
              <a:gd name="connsiteX14" fmla="*/ 762000 w 3217073"/>
              <a:gd name="connsiteY14" fmla="*/ 2184602 h 2197357"/>
              <a:gd name="connsiteX15" fmla="*/ 152400 w 3217073"/>
              <a:gd name="connsiteY15" fmla="*/ 2133802 h 2197357"/>
              <a:gd name="connsiteX16" fmla="*/ 25400 w 3217073"/>
              <a:gd name="connsiteY16" fmla="*/ 2057602 h 2197357"/>
              <a:gd name="connsiteX17" fmla="*/ 63500 w 3217073"/>
              <a:gd name="connsiteY17" fmla="*/ 1536902 h 2197357"/>
              <a:gd name="connsiteX18" fmla="*/ 0 w 3217073"/>
              <a:gd name="connsiteY18" fmla="*/ 1054302 h 2197357"/>
              <a:gd name="connsiteX19" fmla="*/ 63500 w 3217073"/>
              <a:gd name="connsiteY19" fmla="*/ 609802 h 2197357"/>
              <a:gd name="connsiteX20" fmla="*/ 38100 w 3217073"/>
              <a:gd name="connsiteY20" fmla="*/ 139902 h 2197357"/>
              <a:gd name="connsiteX0" fmla="*/ 152400 w 3217073"/>
              <a:gd name="connsiteY0" fmla="*/ 2133802 h 2200916"/>
              <a:gd name="connsiteX1" fmla="*/ 25400 w 3217073"/>
              <a:gd name="connsiteY1" fmla="*/ 2057602 h 2200916"/>
              <a:gd name="connsiteX2" fmla="*/ 63500 w 3217073"/>
              <a:gd name="connsiteY2" fmla="*/ 1536902 h 2200916"/>
              <a:gd name="connsiteX3" fmla="*/ 0 w 3217073"/>
              <a:gd name="connsiteY3" fmla="*/ 1054302 h 2200916"/>
              <a:gd name="connsiteX4" fmla="*/ 63500 w 3217073"/>
              <a:gd name="connsiteY4" fmla="*/ 609802 h 2200916"/>
              <a:gd name="connsiteX5" fmla="*/ 38100 w 3217073"/>
              <a:gd name="connsiteY5" fmla="*/ 139902 h 2200916"/>
              <a:gd name="connsiteX6" fmla="*/ 495300 w 3217073"/>
              <a:gd name="connsiteY6" fmla="*/ 51002 h 2200916"/>
              <a:gd name="connsiteX7" fmla="*/ 1168400 w 3217073"/>
              <a:gd name="connsiteY7" fmla="*/ 89102 h 2200916"/>
              <a:gd name="connsiteX8" fmla="*/ 1955800 w 3217073"/>
              <a:gd name="connsiteY8" fmla="*/ 202 h 2200916"/>
              <a:gd name="connsiteX9" fmla="*/ 2844800 w 3217073"/>
              <a:gd name="connsiteY9" fmla="*/ 63702 h 2200916"/>
              <a:gd name="connsiteX10" fmla="*/ 3136900 w 3217073"/>
              <a:gd name="connsiteY10" fmla="*/ 25602 h 2200916"/>
              <a:gd name="connsiteX11" fmla="*/ 3136900 w 3217073"/>
              <a:gd name="connsiteY11" fmla="*/ 292302 h 2200916"/>
              <a:gd name="connsiteX12" fmla="*/ 3162300 w 3217073"/>
              <a:gd name="connsiteY12" fmla="*/ 901902 h 2200916"/>
              <a:gd name="connsiteX13" fmla="*/ 3098800 w 3217073"/>
              <a:gd name="connsiteY13" fmla="*/ 1562302 h 2200916"/>
              <a:gd name="connsiteX14" fmla="*/ 3200400 w 3217073"/>
              <a:gd name="connsiteY14" fmla="*/ 2032202 h 2200916"/>
              <a:gd name="connsiteX15" fmla="*/ 3162300 w 3217073"/>
              <a:gd name="connsiteY15" fmla="*/ 2159202 h 2200916"/>
              <a:gd name="connsiteX16" fmla="*/ 2692400 w 3217073"/>
              <a:gd name="connsiteY16" fmla="*/ 2133802 h 2200916"/>
              <a:gd name="connsiteX17" fmla="*/ 1981200 w 3217073"/>
              <a:gd name="connsiteY17" fmla="*/ 2197302 h 2200916"/>
              <a:gd name="connsiteX18" fmla="*/ 1333500 w 3217073"/>
              <a:gd name="connsiteY18" fmla="*/ 2121102 h 2200916"/>
              <a:gd name="connsiteX19" fmla="*/ 762000 w 3217073"/>
              <a:gd name="connsiteY19" fmla="*/ 2184602 h 2200916"/>
              <a:gd name="connsiteX20" fmla="*/ 212619 w 3217073"/>
              <a:gd name="connsiteY20" fmla="*/ 2200916 h 2200916"/>
              <a:gd name="connsiteX0" fmla="*/ 25400 w 3217073"/>
              <a:gd name="connsiteY0" fmla="*/ 2057602 h 2200916"/>
              <a:gd name="connsiteX1" fmla="*/ 63500 w 3217073"/>
              <a:gd name="connsiteY1" fmla="*/ 1536902 h 2200916"/>
              <a:gd name="connsiteX2" fmla="*/ 0 w 3217073"/>
              <a:gd name="connsiteY2" fmla="*/ 1054302 h 2200916"/>
              <a:gd name="connsiteX3" fmla="*/ 63500 w 3217073"/>
              <a:gd name="connsiteY3" fmla="*/ 609802 h 2200916"/>
              <a:gd name="connsiteX4" fmla="*/ 38100 w 3217073"/>
              <a:gd name="connsiteY4" fmla="*/ 139902 h 2200916"/>
              <a:gd name="connsiteX5" fmla="*/ 495300 w 3217073"/>
              <a:gd name="connsiteY5" fmla="*/ 51002 h 2200916"/>
              <a:gd name="connsiteX6" fmla="*/ 1168400 w 3217073"/>
              <a:gd name="connsiteY6" fmla="*/ 89102 h 2200916"/>
              <a:gd name="connsiteX7" fmla="*/ 1955800 w 3217073"/>
              <a:gd name="connsiteY7" fmla="*/ 202 h 2200916"/>
              <a:gd name="connsiteX8" fmla="*/ 2844800 w 3217073"/>
              <a:gd name="connsiteY8" fmla="*/ 63702 h 2200916"/>
              <a:gd name="connsiteX9" fmla="*/ 3136900 w 3217073"/>
              <a:gd name="connsiteY9" fmla="*/ 25602 h 2200916"/>
              <a:gd name="connsiteX10" fmla="*/ 3136900 w 3217073"/>
              <a:gd name="connsiteY10" fmla="*/ 292302 h 2200916"/>
              <a:gd name="connsiteX11" fmla="*/ 3162300 w 3217073"/>
              <a:gd name="connsiteY11" fmla="*/ 901902 h 2200916"/>
              <a:gd name="connsiteX12" fmla="*/ 3098800 w 3217073"/>
              <a:gd name="connsiteY12" fmla="*/ 1562302 h 2200916"/>
              <a:gd name="connsiteX13" fmla="*/ 3200400 w 3217073"/>
              <a:gd name="connsiteY13" fmla="*/ 2032202 h 2200916"/>
              <a:gd name="connsiteX14" fmla="*/ 3162300 w 3217073"/>
              <a:gd name="connsiteY14" fmla="*/ 2159202 h 2200916"/>
              <a:gd name="connsiteX15" fmla="*/ 2692400 w 3217073"/>
              <a:gd name="connsiteY15" fmla="*/ 2133802 h 2200916"/>
              <a:gd name="connsiteX16" fmla="*/ 1981200 w 3217073"/>
              <a:gd name="connsiteY16" fmla="*/ 2197302 h 2200916"/>
              <a:gd name="connsiteX17" fmla="*/ 1333500 w 3217073"/>
              <a:gd name="connsiteY17" fmla="*/ 2121102 h 2200916"/>
              <a:gd name="connsiteX18" fmla="*/ 762000 w 3217073"/>
              <a:gd name="connsiteY18" fmla="*/ 2184602 h 2200916"/>
              <a:gd name="connsiteX19" fmla="*/ 212619 w 3217073"/>
              <a:gd name="connsiteY19" fmla="*/ 2200916 h 2200916"/>
              <a:gd name="connsiteX0" fmla="*/ 25400 w 3217073"/>
              <a:gd name="connsiteY0" fmla="*/ 2057972 h 2201286"/>
              <a:gd name="connsiteX1" fmla="*/ 63500 w 3217073"/>
              <a:gd name="connsiteY1" fmla="*/ 1537272 h 2201286"/>
              <a:gd name="connsiteX2" fmla="*/ 0 w 3217073"/>
              <a:gd name="connsiteY2" fmla="*/ 1054672 h 2201286"/>
              <a:gd name="connsiteX3" fmla="*/ 63500 w 3217073"/>
              <a:gd name="connsiteY3" fmla="*/ 610172 h 2201286"/>
              <a:gd name="connsiteX4" fmla="*/ 38100 w 3217073"/>
              <a:gd name="connsiteY4" fmla="*/ 140272 h 2201286"/>
              <a:gd name="connsiteX5" fmla="*/ 495300 w 3217073"/>
              <a:gd name="connsiteY5" fmla="*/ 51372 h 2201286"/>
              <a:gd name="connsiteX6" fmla="*/ 1168400 w 3217073"/>
              <a:gd name="connsiteY6" fmla="*/ 89472 h 2201286"/>
              <a:gd name="connsiteX7" fmla="*/ 1955800 w 3217073"/>
              <a:gd name="connsiteY7" fmla="*/ 572 h 2201286"/>
              <a:gd name="connsiteX8" fmla="*/ 2844800 w 3217073"/>
              <a:gd name="connsiteY8" fmla="*/ 64072 h 2201286"/>
              <a:gd name="connsiteX9" fmla="*/ 3136900 w 3217073"/>
              <a:gd name="connsiteY9" fmla="*/ 292672 h 2201286"/>
              <a:gd name="connsiteX10" fmla="*/ 3162300 w 3217073"/>
              <a:gd name="connsiteY10" fmla="*/ 902272 h 2201286"/>
              <a:gd name="connsiteX11" fmla="*/ 3098800 w 3217073"/>
              <a:gd name="connsiteY11" fmla="*/ 1562672 h 2201286"/>
              <a:gd name="connsiteX12" fmla="*/ 3200400 w 3217073"/>
              <a:gd name="connsiteY12" fmla="*/ 2032572 h 2201286"/>
              <a:gd name="connsiteX13" fmla="*/ 3162300 w 3217073"/>
              <a:gd name="connsiteY13" fmla="*/ 2159572 h 2201286"/>
              <a:gd name="connsiteX14" fmla="*/ 2692400 w 3217073"/>
              <a:gd name="connsiteY14" fmla="*/ 2134172 h 2201286"/>
              <a:gd name="connsiteX15" fmla="*/ 1981200 w 3217073"/>
              <a:gd name="connsiteY15" fmla="*/ 2197672 h 2201286"/>
              <a:gd name="connsiteX16" fmla="*/ 1333500 w 3217073"/>
              <a:gd name="connsiteY16" fmla="*/ 2121472 h 2201286"/>
              <a:gd name="connsiteX17" fmla="*/ 762000 w 3217073"/>
              <a:gd name="connsiteY17" fmla="*/ 2184972 h 2201286"/>
              <a:gd name="connsiteX18" fmla="*/ 212619 w 3217073"/>
              <a:gd name="connsiteY18" fmla="*/ 2201286 h 2201286"/>
              <a:gd name="connsiteX0" fmla="*/ 25400 w 3181715"/>
              <a:gd name="connsiteY0" fmla="*/ 2057972 h 2201286"/>
              <a:gd name="connsiteX1" fmla="*/ 63500 w 3181715"/>
              <a:gd name="connsiteY1" fmla="*/ 1537272 h 2201286"/>
              <a:gd name="connsiteX2" fmla="*/ 0 w 3181715"/>
              <a:gd name="connsiteY2" fmla="*/ 1054672 h 2201286"/>
              <a:gd name="connsiteX3" fmla="*/ 63500 w 3181715"/>
              <a:gd name="connsiteY3" fmla="*/ 610172 h 2201286"/>
              <a:gd name="connsiteX4" fmla="*/ 38100 w 3181715"/>
              <a:gd name="connsiteY4" fmla="*/ 140272 h 2201286"/>
              <a:gd name="connsiteX5" fmla="*/ 495300 w 3181715"/>
              <a:gd name="connsiteY5" fmla="*/ 51372 h 2201286"/>
              <a:gd name="connsiteX6" fmla="*/ 1168400 w 3181715"/>
              <a:gd name="connsiteY6" fmla="*/ 89472 h 2201286"/>
              <a:gd name="connsiteX7" fmla="*/ 1955800 w 3181715"/>
              <a:gd name="connsiteY7" fmla="*/ 572 h 2201286"/>
              <a:gd name="connsiteX8" fmla="*/ 2844800 w 3181715"/>
              <a:gd name="connsiteY8" fmla="*/ 64072 h 2201286"/>
              <a:gd name="connsiteX9" fmla="*/ 3136900 w 3181715"/>
              <a:gd name="connsiteY9" fmla="*/ 292672 h 2201286"/>
              <a:gd name="connsiteX10" fmla="*/ 3162300 w 3181715"/>
              <a:gd name="connsiteY10" fmla="*/ 902272 h 2201286"/>
              <a:gd name="connsiteX11" fmla="*/ 3098800 w 3181715"/>
              <a:gd name="connsiteY11" fmla="*/ 1562672 h 2201286"/>
              <a:gd name="connsiteX12" fmla="*/ 3162300 w 3181715"/>
              <a:gd name="connsiteY12" fmla="*/ 2159572 h 2201286"/>
              <a:gd name="connsiteX13" fmla="*/ 2692400 w 3181715"/>
              <a:gd name="connsiteY13" fmla="*/ 2134172 h 2201286"/>
              <a:gd name="connsiteX14" fmla="*/ 1981200 w 3181715"/>
              <a:gd name="connsiteY14" fmla="*/ 2197672 h 2201286"/>
              <a:gd name="connsiteX15" fmla="*/ 1333500 w 3181715"/>
              <a:gd name="connsiteY15" fmla="*/ 2121472 h 2201286"/>
              <a:gd name="connsiteX16" fmla="*/ 762000 w 3181715"/>
              <a:gd name="connsiteY16" fmla="*/ 2184972 h 2201286"/>
              <a:gd name="connsiteX17" fmla="*/ 212619 w 3181715"/>
              <a:gd name="connsiteY17" fmla="*/ 2201286 h 2201286"/>
              <a:gd name="connsiteX0" fmla="*/ 25400 w 3171853"/>
              <a:gd name="connsiteY0" fmla="*/ 2057972 h 2201286"/>
              <a:gd name="connsiteX1" fmla="*/ 63500 w 3171853"/>
              <a:gd name="connsiteY1" fmla="*/ 1537272 h 2201286"/>
              <a:gd name="connsiteX2" fmla="*/ 0 w 3171853"/>
              <a:gd name="connsiteY2" fmla="*/ 1054672 h 2201286"/>
              <a:gd name="connsiteX3" fmla="*/ 63500 w 3171853"/>
              <a:gd name="connsiteY3" fmla="*/ 610172 h 2201286"/>
              <a:gd name="connsiteX4" fmla="*/ 38100 w 3171853"/>
              <a:gd name="connsiteY4" fmla="*/ 140272 h 2201286"/>
              <a:gd name="connsiteX5" fmla="*/ 495300 w 3171853"/>
              <a:gd name="connsiteY5" fmla="*/ 51372 h 2201286"/>
              <a:gd name="connsiteX6" fmla="*/ 1168400 w 3171853"/>
              <a:gd name="connsiteY6" fmla="*/ 89472 h 2201286"/>
              <a:gd name="connsiteX7" fmla="*/ 1955800 w 3171853"/>
              <a:gd name="connsiteY7" fmla="*/ 572 h 2201286"/>
              <a:gd name="connsiteX8" fmla="*/ 2844800 w 3171853"/>
              <a:gd name="connsiteY8" fmla="*/ 64072 h 2201286"/>
              <a:gd name="connsiteX9" fmla="*/ 3136900 w 3171853"/>
              <a:gd name="connsiteY9" fmla="*/ 292672 h 2201286"/>
              <a:gd name="connsiteX10" fmla="*/ 3162300 w 3171853"/>
              <a:gd name="connsiteY10" fmla="*/ 902272 h 2201286"/>
              <a:gd name="connsiteX11" fmla="*/ 3098800 w 3171853"/>
              <a:gd name="connsiteY11" fmla="*/ 1562672 h 2201286"/>
              <a:gd name="connsiteX12" fmla="*/ 3061935 w 3171853"/>
              <a:gd name="connsiteY12" fmla="*/ 2094322 h 2201286"/>
              <a:gd name="connsiteX13" fmla="*/ 2692400 w 3171853"/>
              <a:gd name="connsiteY13" fmla="*/ 2134172 h 2201286"/>
              <a:gd name="connsiteX14" fmla="*/ 1981200 w 3171853"/>
              <a:gd name="connsiteY14" fmla="*/ 2197672 h 2201286"/>
              <a:gd name="connsiteX15" fmla="*/ 1333500 w 3171853"/>
              <a:gd name="connsiteY15" fmla="*/ 2121472 h 2201286"/>
              <a:gd name="connsiteX16" fmla="*/ 762000 w 3171853"/>
              <a:gd name="connsiteY16" fmla="*/ 2184972 h 2201286"/>
              <a:gd name="connsiteX17" fmla="*/ 212619 w 3171853"/>
              <a:gd name="connsiteY17" fmla="*/ 2201286 h 2201286"/>
              <a:gd name="connsiteX0" fmla="*/ 25400 w 3171853"/>
              <a:gd name="connsiteY0" fmla="*/ 2057972 h 2201286"/>
              <a:gd name="connsiteX1" fmla="*/ 63500 w 3171853"/>
              <a:gd name="connsiteY1" fmla="*/ 1537272 h 2201286"/>
              <a:gd name="connsiteX2" fmla="*/ 0 w 3171853"/>
              <a:gd name="connsiteY2" fmla="*/ 1054672 h 2201286"/>
              <a:gd name="connsiteX3" fmla="*/ 63500 w 3171853"/>
              <a:gd name="connsiteY3" fmla="*/ 610172 h 2201286"/>
              <a:gd name="connsiteX4" fmla="*/ 46463 w 3171853"/>
              <a:gd name="connsiteY4" fmla="*/ 168236 h 2201286"/>
              <a:gd name="connsiteX5" fmla="*/ 495300 w 3171853"/>
              <a:gd name="connsiteY5" fmla="*/ 51372 h 2201286"/>
              <a:gd name="connsiteX6" fmla="*/ 1168400 w 3171853"/>
              <a:gd name="connsiteY6" fmla="*/ 89472 h 2201286"/>
              <a:gd name="connsiteX7" fmla="*/ 1955800 w 3171853"/>
              <a:gd name="connsiteY7" fmla="*/ 572 h 2201286"/>
              <a:gd name="connsiteX8" fmla="*/ 2844800 w 3171853"/>
              <a:gd name="connsiteY8" fmla="*/ 64072 h 2201286"/>
              <a:gd name="connsiteX9" fmla="*/ 3136900 w 3171853"/>
              <a:gd name="connsiteY9" fmla="*/ 292672 h 2201286"/>
              <a:gd name="connsiteX10" fmla="*/ 3162300 w 3171853"/>
              <a:gd name="connsiteY10" fmla="*/ 902272 h 2201286"/>
              <a:gd name="connsiteX11" fmla="*/ 3098800 w 3171853"/>
              <a:gd name="connsiteY11" fmla="*/ 1562672 h 2201286"/>
              <a:gd name="connsiteX12" fmla="*/ 3061935 w 3171853"/>
              <a:gd name="connsiteY12" fmla="*/ 2094322 h 2201286"/>
              <a:gd name="connsiteX13" fmla="*/ 2692400 w 3171853"/>
              <a:gd name="connsiteY13" fmla="*/ 2134172 h 2201286"/>
              <a:gd name="connsiteX14" fmla="*/ 1981200 w 3171853"/>
              <a:gd name="connsiteY14" fmla="*/ 2197672 h 2201286"/>
              <a:gd name="connsiteX15" fmla="*/ 1333500 w 3171853"/>
              <a:gd name="connsiteY15" fmla="*/ 2121472 h 2201286"/>
              <a:gd name="connsiteX16" fmla="*/ 762000 w 3171853"/>
              <a:gd name="connsiteY16" fmla="*/ 2184972 h 2201286"/>
              <a:gd name="connsiteX17" fmla="*/ 212619 w 3171853"/>
              <a:gd name="connsiteY17" fmla="*/ 2201286 h 2201286"/>
              <a:gd name="connsiteX0" fmla="*/ 25400 w 3171853"/>
              <a:gd name="connsiteY0" fmla="*/ 2057972 h 2197739"/>
              <a:gd name="connsiteX1" fmla="*/ 63500 w 3171853"/>
              <a:gd name="connsiteY1" fmla="*/ 1537272 h 2197739"/>
              <a:gd name="connsiteX2" fmla="*/ 0 w 3171853"/>
              <a:gd name="connsiteY2" fmla="*/ 1054672 h 2197739"/>
              <a:gd name="connsiteX3" fmla="*/ 63500 w 3171853"/>
              <a:gd name="connsiteY3" fmla="*/ 610172 h 2197739"/>
              <a:gd name="connsiteX4" fmla="*/ 46463 w 3171853"/>
              <a:gd name="connsiteY4" fmla="*/ 168236 h 2197739"/>
              <a:gd name="connsiteX5" fmla="*/ 495300 w 3171853"/>
              <a:gd name="connsiteY5" fmla="*/ 51372 h 2197739"/>
              <a:gd name="connsiteX6" fmla="*/ 1168400 w 3171853"/>
              <a:gd name="connsiteY6" fmla="*/ 89472 h 2197739"/>
              <a:gd name="connsiteX7" fmla="*/ 1955800 w 3171853"/>
              <a:gd name="connsiteY7" fmla="*/ 572 h 2197739"/>
              <a:gd name="connsiteX8" fmla="*/ 2844800 w 3171853"/>
              <a:gd name="connsiteY8" fmla="*/ 64072 h 2197739"/>
              <a:gd name="connsiteX9" fmla="*/ 3136900 w 3171853"/>
              <a:gd name="connsiteY9" fmla="*/ 292672 h 2197739"/>
              <a:gd name="connsiteX10" fmla="*/ 3162300 w 3171853"/>
              <a:gd name="connsiteY10" fmla="*/ 902272 h 2197739"/>
              <a:gd name="connsiteX11" fmla="*/ 3098800 w 3171853"/>
              <a:gd name="connsiteY11" fmla="*/ 1562672 h 2197739"/>
              <a:gd name="connsiteX12" fmla="*/ 3061935 w 3171853"/>
              <a:gd name="connsiteY12" fmla="*/ 2094322 h 2197739"/>
              <a:gd name="connsiteX13" fmla="*/ 2692400 w 3171853"/>
              <a:gd name="connsiteY13" fmla="*/ 2134172 h 2197739"/>
              <a:gd name="connsiteX14" fmla="*/ 1981200 w 3171853"/>
              <a:gd name="connsiteY14" fmla="*/ 2197672 h 2197739"/>
              <a:gd name="connsiteX15" fmla="*/ 1333500 w 3171853"/>
              <a:gd name="connsiteY15" fmla="*/ 2121472 h 2197739"/>
              <a:gd name="connsiteX16" fmla="*/ 762000 w 3171853"/>
              <a:gd name="connsiteY16" fmla="*/ 2184972 h 2197739"/>
              <a:gd name="connsiteX17" fmla="*/ 179164 w 3171853"/>
              <a:gd name="connsiteY17" fmla="*/ 2126715 h 2197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171853" h="2197739">
                <a:moveTo>
                  <a:pt x="25400" y="2057972"/>
                </a:moveTo>
                <a:cubicBezTo>
                  <a:pt x="10583" y="1958489"/>
                  <a:pt x="67733" y="1704489"/>
                  <a:pt x="63500" y="1537272"/>
                </a:cubicBezTo>
                <a:cubicBezTo>
                  <a:pt x="59267" y="1370055"/>
                  <a:pt x="0" y="1209189"/>
                  <a:pt x="0" y="1054672"/>
                </a:cubicBezTo>
                <a:cubicBezTo>
                  <a:pt x="0" y="900155"/>
                  <a:pt x="57150" y="762572"/>
                  <a:pt x="63500" y="610172"/>
                </a:cubicBezTo>
                <a:cubicBezTo>
                  <a:pt x="69850" y="457772"/>
                  <a:pt x="-25504" y="261369"/>
                  <a:pt x="46463" y="168236"/>
                </a:cubicBezTo>
                <a:cubicBezTo>
                  <a:pt x="118430" y="75103"/>
                  <a:pt x="308311" y="64499"/>
                  <a:pt x="495300" y="51372"/>
                </a:cubicBezTo>
                <a:cubicBezTo>
                  <a:pt x="682290" y="38245"/>
                  <a:pt x="924983" y="97939"/>
                  <a:pt x="1168400" y="89472"/>
                </a:cubicBezTo>
                <a:cubicBezTo>
                  <a:pt x="1411817" y="81005"/>
                  <a:pt x="1676400" y="4805"/>
                  <a:pt x="1955800" y="572"/>
                </a:cubicBezTo>
                <a:cubicBezTo>
                  <a:pt x="2235200" y="-3661"/>
                  <a:pt x="2647950" y="15389"/>
                  <a:pt x="2844800" y="64072"/>
                </a:cubicBezTo>
                <a:cubicBezTo>
                  <a:pt x="3041650" y="112755"/>
                  <a:pt x="3083983" y="152972"/>
                  <a:pt x="3136900" y="292672"/>
                </a:cubicBezTo>
                <a:cubicBezTo>
                  <a:pt x="3189817" y="432372"/>
                  <a:pt x="3168650" y="690605"/>
                  <a:pt x="3162300" y="902272"/>
                </a:cubicBezTo>
                <a:cubicBezTo>
                  <a:pt x="3155950" y="1113939"/>
                  <a:pt x="3115527" y="1363997"/>
                  <a:pt x="3098800" y="1562672"/>
                </a:cubicBezTo>
                <a:cubicBezTo>
                  <a:pt x="3082073" y="1761347"/>
                  <a:pt x="3129668" y="1999072"/>
                  <a:pt x="3061935" y="2094322"/>
                </a:cubicBezTo>
                <a:cubicBezTo>
                  <a:pt x="2994202" y="2189572"/>
                  <a:pt x="2872522" y="2116947"/>
                  <a:pt x="2692400" y="2134172"/>
                </a:cubicBezTo>
                <a:cubicBezTo>
                  <a:pt x="2512278" y="2151397"/>
                  <a:pt x="2207683" y="2199789"/>
                  <a:pt x="1981200" y="2197672"/>
                </a:cubicBezTo>
                <a:cubicBezTo>
                  <a:pt x="1754717" y="2195555"/>
                  <a:pt x="1536700" y="2123589"/>
                  <a:pt x="1333500" y="2121472"/>
                </a:cubicBezTo>
                <a:cubicBezTo>
                  <a:pt x="1130300" y="2119355"/>
                  <a:pt x="954389" y="2184098"/>
                  <a:pt x="762000" y="2184972"/>
                </a:cubicBezTo>
                <a:cubicBezTo>
                  <a:pt x="569611" y="2185846"/>
                  <a:pt x="241712" y="2080768"/>
                  <a:pt x="179164" y="2126715"/>
                </a:cubicBezTo>
              </a:path>
            </a:pathLst>
          </a:custGeom>
          <a:noFill/>
          <a:ln w="38100">
            <a:solidFill>
              <a:srgbClr val="9BBB5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60" tIns="45630" rIns="91260" bIns="45630" rtlCol="0" anchor="ctr"/>
          <a:lstStyle/>
          <a:p>
            <a:pPr algn="ctr" defTabSz="912578"/>
            <a:endParaRPr lang="zh-CN" altLang="en-US" sz="1000">
              <a:solidFill>
                <a:prstClr val="white"/>
              </a:solidFill>
            </a:endParaRPr>
          </a:p>
        </p:txBody>
      </p:sp>
      <p:pic>
        <p:nvPicPr>
          <p:cNvPr id="307" name="图片 306">
            <a:extLst>
              <a:ext uri="{FF2B5EF4-FFF2-40B4-BE49-F238E27FC236}">
                <a16:creationId xmlns="" xmlns:a16="http://schemas.microsoft.com/office/drawing/2014/main" id="{32492712-7161-444E-A5B8-97B75A47B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9591">
            <a:off x="453916" y="1611016"/>
            <a:ext cx="3802701" cy="274619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B3CD408B-C7EF-4F8E-A3EB-9EECD5681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14"/>
            <a:ext cx="936104" cy="879376"/>
          </a:xfrm>
          <a:prstGeom prst="rect">
            <a:avLst/>
          </a:prstGeom>
        </p:spPr>
      </p:pic>
      <p:sp>
        <p:nvSpPr>
          <p:cNvPr id="10" name="文本框 17">
            <a:extLst>
              <a:ext uri="{FF2B5EF4-FFF2-40B4-BE49-F238E27FC236}">
                <a16:creationId xmlns="" xmlns:a16="http://schemas.microsoft.com/office/drawing/2014/main" id="{AF2283CB-309E-4DA7-A9E9-1B18A872C733}"/>
              </a:ext>
            </a:extLst>
          </p:cNvPr>
          <p:cNvSpPr txBox="1"/>
          <p:nvPr/>
        </p:nvSpPr>
        <p:spPr>
          <a:xfrm>
            <a:off x="4272243" y="1691309"/>
            <a:ext cx="4377432" cy="1956303"/>
          </a:xfrm>
          <a:prstGeom prst="rect">
            <a:avLst/>
          </a:prstGeom>
          <a:noFill/>
        </p:spPr>
        <p:txBody>
          <a:bodyPr wrap="square" lIns="51377" tIns="25697" rIns="51377" bIns="25697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513728">
              <a:lnSpc>
                <a:spcPct val="100000"/>
              </a:lnSpc>
              <a:defRPr/>
            </a:pP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zh-CN" sz="4100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100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zh-CN" altLang="en-US" sz="4100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164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30000" fill="hold" nodeType="afterEffect" p14:presetBounceEnd="2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6000">
                                          <p:cBhvr additive="base">
                                            <p:cTn id="12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6000">
                                          <p:cBhvr additive="base">
                                            <p:cTn id="13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6" grpId="0" animBg="1"/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accel="3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30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3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1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3" dur="500"/>
                                            <p:tgtEl>
                                              <p:spTgt spid="30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100"/>
                                      </p:iterate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6" grpId="0" animBg="1"/>
          <p:bldP spid="10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464937"/>
            <a:ext cx="4719987" cy="646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  <a:endParaRPr lang="en-US" sz="2500" dirty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-2312751" y="20760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351" y="318668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998700" y="1276350"/>
            <a:ext cx="8475121" cy="3420292"/>
            <a:chOff x="971134" y="1661516"/>
            <a:chExt cx="8475121" cy="3420292"/>
          </a:xfrm>
        </p:grpSpPr>
        <p:sp>
          <p:nvSpPr>
            <p:cNvPr id="39" name="TextBox 38"/>
            <p:cNvSpPr txBox="1"/>
            <p:nvPr/>
          </p:nvSpPr>
          <p:spPr>
            <a:xfrm>
              <a:off x="1477754" y="1826626"/>
              <a:ext cx="796850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Cánh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cam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đċ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cánh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xanh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biếc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óng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>
                  <a:solidFill>
                    <a:prstClr val="black"/>
                  </a:solidFill>
                  <a:latin typeface="HP001 4 hàng" panose="020B0603050302020204" pitchFamily="34" charset="0"/>
                </a:rPr>
                <a:t>ánh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d</a:t>
              </a:r>
              <a:r>
                <a:rPr lang="vi-VN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ưƞ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endParaRPr lang="en-US" sz="2500" b="1" dirty="0">
                <a:solidFill>
                  <a:prstClr val="black"/>
                </a:solidFill>
                <a:latin typeface="HP001 4 hàng" panose="020B06030503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971134" y="1661516"/>
              <a:ext cx="8019071" cy="3420292"/>
              <a:chOff x="739295" y="1661516"/>
              <a:chExt cx="8019071" cy="342029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49094" y="2327298"/>
                <a:ext cx="796850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nắng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mặt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trƟ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.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Chú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vi-VN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đ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i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lạc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vào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nhà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Bống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.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Chân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chú</a:t>
                </a:r>
                <a:endPara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739295" y="1661516"/>
                <a:ext cx="8019071" cy="3420292"/>
                <a:chOff x="739295" y="1661516"/>
                <a:chExt cx="8019071" cy="3420292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747220" y="3185516"/>
                  <a:ext cx="80083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2000" dirty="0">
                      <a:solidFill>
                        <a:srgbClr val="006EC0"/>
                      </a:solidFill>
                      <a:latin typeface="HP001" panose="020B0603050302020204" pitchFamily="34" charset="0"/>
                      <a:ea typeface="HP001" panose="020B0603050302020204" pitchFamily="34" charset="0"/>
                    </a:rPr>
                    <a:t>111111111111111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42931" y="3672754"/>
                  <a:ext cx="80083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2000" dirty="0">
                      <a:solidFill>
                        <a:srgbClr val="006EC0"/>
                      </a:solidFill>
                      <a:latin typeface="HP001" panose="020B0603050302020204" pitchFamily="34" charset="0"/>
                      <a:ea typeface="HP001" panose="020B0603050302020204" pitchFamily="34" charset="0"/>
                    </a:rPr>
                    <a:t>111111111111111</a:t>
                  </a: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739295" y="1661516"/>
                  <a:ext cx="8019071" cy="3420292"/>
                  <a:chOff x="739295" y="1661516"/>
                  <a:chExt cx="8019071" cy="3420292"/>
                </a:xfrm>
              </p:grpSpPr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50029" y="2679421"/>
                    <a:ext cx="800833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:r>
                      <a: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rPr>
                      <a:t>111111111111111</a:t>
                    </a:r>
                  </a:p>
                </p:txBody>
              </p: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739295" y="1661516"/>
                    <a:ext cx="8016262" cy="3420292"/>
                    <a:chOff x="739295" y="1661516"/>
                    <a:chExt cx="8016262" cy="3420292"/>
                  </a:xfrm>
                </p:grpSpPr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747220" y="1661516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</a:p>
                  </p:txBody>
                </p: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747219" y="2175806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</a:p>
                  </p:txBody>
                </p: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741996" y="4173769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747219" y="2841004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bị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</a:t>
                      </a:r>
                      <a:r>
                        <a:rPr lang="vi-VN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ươ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ng, b</a:t>
                      </a:r>
                      <a:r>
                        <a:rPr lang="vi-VN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</a:t>
                      </a:r>
                      <a:r>
                        <a:rPr lang="el-GR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ϐ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i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tập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tễnh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Bống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</a:t>
                      </a:r>
                      <a:r>
                        <a:rPr lang="vi-VN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ươ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ng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quá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, </a:t>
                      </a:r>
                      <a:r>
                        <a:rPr lang="vi-VN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đặ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cánh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763694" y="3347099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cam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vào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mŎ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chiếc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lọ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nhỏ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đựng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đầ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y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cỏ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Từ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ngày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đó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,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39295" y="3824153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cánh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cam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trở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thành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ng</a:t>
                      </a:r>
                      <a:r>
                        <a:rPr lang="vi-VN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ưƟ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bạn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nhỏ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xíu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của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Bống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747218" y="4681698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750029" y="4335352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</p:grpSp>
            </p:grpSp>
          </p:grpSp>
        </p:grpSp>
      </p:grpSp>
      <p:sp>
        <p:nvSpPr>
          <p:cNvPr id="26" name="TextBox 2"/>
          <p:cNvSpPr txBox="1">
            <a:spLocks noChangeArrowheads="1"/>
          </p:cNvSpPr>
          <p:nvPr/>
        </p:nvSpPr>
        <p:spPr bwMode="auto">
          <a:xfrm>
            <a:off x="1649412" y="113680"/>
            <a:ext cx="6656388" cy="4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2" tIns="45626" rIns="91252" bIns="4562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Thứ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ngày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tháng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năm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597984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2">
            <a:extLst>
              <a:ext uri="{FF2B5EF4-FFF2-40B4-BE49-F238E27FC236}">
                <a16:creationId xmlns:a16="http://schemas.microsoft.com/office/drawing/2014/main" xmlns="" id="{CCE72E86-8D9F-4610-A1EC-305A12FBB2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4253"/>
            <a:ext cx="3954358" cy="559350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419600" y="1611741"/>
            <a:ext cx="3809363" cy="1598392"/>
            <a:chOff x="2744315" y="1595348"/>
            <a:chExt cx="4326579" cy="1598392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" name="Right Arrow 4"/>
            <p:cNvSpPr/>
            <p:nvPr/>
          </p:nvSpPr>
          <p:spPr>
            <a:xfrm>
              <a:off x="2744315" y="1595348"/>
              <a:ext cx="4326579" cy="1598392"/>
            </a:xfrm>
            <a:prstGeom prst="rightArrow">
              <a:avLst>
                <a:gd name="adj1" fmla="val 58172"/>
                <a:gd name="adj2" fmla="val 50000"/>
              </a:avLst>
            </a:prstGeom>
            <a:solidFill>
              <a:srgbClr val="B2DE8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68761" y="2017470"/>
              <a:ext cx="2787780" cy="707886"/>
            </a:xfrm>
            <a:prstGeom prst="rect">
              <a:avLst/>
            </a:prstGeom>
            <a:solidFill>
              <a:srgbClr val="B2DE82"/>
            </a:solidFill>
          </p:spPr>
          <p:txBody>
            <a:bodyPr wrap="none" rtlCol="0">
              <a:spAutoFit/>
            </a:bodyPr>
            <a:lstStyle/>
            <a:p>
              <a:r>
                <a:rPr lang="en-GB" sz="4000" b="1" dirty="0">
                  <a:solidFill>
                    <a:srgbClr val="0066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LUYỆN TẬP</a:t>
              </a:r>
              <a:endParaRPr lang="en-US" sz="4000" b="1" dirty="0">
                <a:solidFill>
                  <a:srgbClr val="00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622839" y="1798381"/>
            <a:ext cx="1175787" cy="1225112"/>
            <a:chOff x="2210284" y="3447251"/>
            <a:chExt cx="826089" cy="809063"/>
          </a:xfrm>
        </p:grpSpPr>
        <p:sp>
          <p:nvSpPr>
            <p:cNvPr id="8" name="Oval 7"/>
            <p:cNvSpPr/>
            <p:nvPr/>
          </p:nvSpPr>
          <p:spPr>
            <a:xfrm>
              <a:off x="2210284" y="3447251"/>
              <a:ext cx="826089" cy="80906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glow rad="63500">
                <a:schemeClr val="accent1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68" b="89711" l="0" r="100000">
                          <a14:foregroundMark x1="35577" y1="42765" x2="35577" y2="42765"/>
                          <a14:foregroundMark x1="55769" y1="72347" x2="55769" y2="72347"/>
                          <a14:foregroundMark x1="67308" y1="79421" x2="67308" y2="79421"/>
                          <a14:foregroundMark x1="63702" y1="76849" x2="63702" y2="76849"/>
                          <a14:foregroundMark x1="75962" y1="80064" x2="75962" y2="80064"/>
                          <a14:foregroundMark x1="77885" y1="72026" x2="77885" y2="72026"/>
                          <a14:foregroundMark x1="81971" y1="64952" x2="81971" y2="64952"/>
                          <a14:foregroundMark x1="84375" y1="60129" x2="84375" y2="60129"/>
                          <a14:foregroundMark x1="87981" y1="55949" x2="87981" y2="55949"/>
                          <a14:foregroundMark x1="90625" y1="52412" x2="90625" y2="52412"/>
                          <a14:foregroundMark x1="77163" y1="75884" x2="77163" y2="75884"/>
                          <a14:foregroundMark x1="73077" y1="84887" x2="73077" y2="84887"/>
                          <a14:foregroundMark x1="71394" y1="81350" x2="71394" y2="81350"/>
                          <a14:foregroundMark x1="68510" y1="77492" x2="68510" y2="77492"/>
                          <a14:foregroundMark x1="64423" y1="73312" x2="64423" y2="73312"/>
                          <a14:foregroundMark x1="60577" y1="70740" x2="60577" y2="70740"/>
                          <a14:foregroundMark x1="56010" y1="66559" x2="56010" y2="66559"/>
                          <a14:foregroundMark x1="48798" y1="69132" x2="48798" y2="69132"/>
                          <a14:foregroundMark x1="45192" y1="73312" x2="45192" y2="73312"/>
                          <a14:foregroundMark x1="42067" y1="74277" x2="42067" y2="74277"/>
                          <a14:foregroundMark x1="45192" y1="70740" x2="45192" y2="70740"/>
                          <a14:foregroundMark x1="48317" y1="71704" x2="48317" y2="71704"/>
                          <a14:foregroundMark x1="34135" y1="71704" x2="34135" y2="71704"/>
                          <a14:foregroundMark x1="30288" y1="68810" x2="30288" y2="68810"/>
                          <a14:foregroundMark x1="24760" y1="65273" x2="24760" y2="65273"/>
                          <a14:foregroundMark x1="20433" y1="65273" x2="20433" y2="65273"/>
                          <a14:foregroundMark x1="16106" y1="64952" x2="16106" y2="64952"/>
                          <a14:foregroundMark x1="10096" y1="62379" x2="10096" y2="62379"/>
                          <a14:foregroundMark x1="8894" y1="61736" x2="8894" y2="61736"/>
                          <a14:foregroundMark x1="16827" y1="61415" x2="16827" y2="61415"/>
                          <a14:foregroundMark x1="12260" y1="60129" x2="12260" y2="601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10284" y="3596128"/>
              <a:ext cx="826089" cy="6175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8" b="96222" l="9375" r="95486">
                          <a14:foregroundMark x1="52083" y1="79345" x2="52083" y2="79345"/>
                          <a14:foregroundMark x1="81597" y1="16877" x2="81597" y2="1687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3204" y="3530924"/>
              <a:ext cx="360247" cy="496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1014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341" y="1593504"/>
            <a:ext cx="3225394" cy="35499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57150"/>
            <a:ext cx="891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buClr>
                <a:srgbClr val="000000"/>
              </a:buClr>
              <a:defRPr/>
            </a:pPr>
            <a:r>
              <a:rPr lang="en-US" sz="28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800" b="1" dirty="0" smtClean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800" kern="0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</a:t>
            </a:r>
            <a:r>
              <a:rPr lang="en-US" sz="28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oanh</a:t>
            </a:r>
            <a:r>
              <a:rPr lang="vi-VN" sz="2800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vi-VN" sz="28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oach</a:t>
            </a:r>
            <a:r>
              <a:rPr lang="vi-VN" sz="2800" kern="0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8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thay cho ô vuông.</a:t>
            </a:r>
          </a:p>
        </p:txBody>
      </p:sp>
      <p:sp>
        <p:nvSpPr>
          <p:cNvPr id="4" name="Rectangle 3"/>
          <p:cNvSpPr/>
          <p:nvPr/>
        </p:nvSpPr>
        <p:spPr>
          <a:xfrm>
            <a:off x="506819" y="742950"/>
            <a:ext cx="19812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</a:t>
            </a:r>
            <a:r>
              <a:rPr lang="en-US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oạch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82356" y="845656"/>
            <a:ext cx="838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-2489510" y="610067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5110" y="3589148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81400" y="742950"/>
            <a:ext cx="1981200" cy="585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oanh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91300" y="710598"/>
            <a:ext cx="19812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en-US" sz="2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mới</a:t>
            </a:r>
            <a:r>
              <a:rPr lang="en-US" sz="2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oanh</a:t>
            </a:r>
            <a:endParaRPr lang="en-US" sz="2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400" y="1418383"/>
            <a:ext cx="2209800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lnSpc>
                <a:spcPct val="130000"/>
              </a:lnSpc>
            </a:pPr>
            <a:r>
              <a:rPr lang="en-US" sz="2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r>
              <a:rPr lang="en-US" sz="28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oanh</a:t>
            </a:r>
            <a:r>
              <a:rPr lang="en-US" sz="2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840593"/>
            <a:ext cx="838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800" y="840593"/>
            <a:ext cx="838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48100" y="1516026"/>
            <a:ext cx="838200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602538"/>
            <a:ext cx="3832151" cy="2550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22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5" grpId="1" animBg="1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-19050"/>
            <a:ext cx="617220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buClr>
                <a:srgbClr val="000000"/>
              </a:buClr>
              <a:defRPr/>
            </a:pPr>
            <a:r>
              <a:rPr lang="en-US" sz="2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vi-VN" sz="2500" b="1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Chọn 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n-US" sz="25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996" y="436133"/>
            <a:ext cx="8419604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>
              <a:buClr>
                <a:srgbClr val="000000"/>
              </a:buClr>
              <a:defRPr/>
            </a:pP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Tìm từ ngữ gọi tên sự vật có tiếng bắt đầu bằng </a:t>
            </a:r>
            <a:r>
              <a:rPr lang="vi-VN" sz="2500" b="1" i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hoặc </a:t>
            </a:r>
            <a:r>
              <a:rPr lang="vi-VN" sz="2500" b="1" i="1" kern="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</a:t>
            </a:r>
            <a:r>
              <a:rPr lang="vi-VN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26" y="918946"/>
            <a:ext cx="8763446" cy="172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38726" y="3867150"/>
            <a:ext cx="25522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Nhát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</a:t>
            </a:r>
            <a:endParaRPr lang="en-US" sz="2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4625" y="3253126"/>
            <a:ext cx="6945375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0000"/>
              </a:buClr>
              <a:defRPr/>
            </a:pPr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Chọn </a:t>
            </a:r>
            <a:r>
              <a:rPr lang="en-US" sz="2500" b="1" i="1" kern="0" dirty="0" err="1" smtClean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500" b="1" i="1" kern="0" dirty="0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i="1" kern="0" dirty="0" err="1">
                <a:solidFill>
                  <a:srgbClr val="0066CC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vi-VN" sz="2500" kern="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vi-VN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vi-VN" sz="2500" kern="0" dirty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i="1" kern="0" dirty="0" err="1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dấu</a:t>
            </a:r>
            <a:r>
              <a:rPr lang="en-US" sz="2500" b="1" i="1" kern="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b="1" i="1" kern="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ngã</a:t>
            </a:r>
            <a:r>
              <a:rPr lang="en-US" sz="2500" kern="0" dirty="0" smtClean="0">
                <a:solidFill>
                  <a:srgbClr val="17479D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cho</a:t>
            </a:r>
            <a:r>
              <a:rPr lang="en-US" sz="2500" kern="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2500" kern="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chữ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in </a:t>
            </a:r>
            <a:r>
              <a:rPr lang="vi-VN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đậm</a:t>
            </a:r>
            <a:r>
              <a:rPr lang="en-US" sz="2500" kern="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vi-VN" sz="2500" kern="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533" y="3867150"/>
            <a:ext cx="25522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Khoe</a:t>
            </a:r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trâu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4544533"/>
            <a:ext cx="255220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vi-VN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</a:t>
            </a:r>
            <a:r>
              <a:rPr lang="vi-VN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r>
              <a:rPr lang="en-US" sz="25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25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4665" y="2651867"/>
            <a:ext cx="1447799" cy="453283"/>
          </a:xfrm>
          <a:prstGeom prst="roundRect">
            <a:avLst/>
          </a:prstGeom>
          <a:noFill/>
          <a:ln w="28575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ốc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ên</a:t>
            </a:r>
            <a:endParaRPr lang="en-US" sz="25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647506" y="2647950"/>
            <a:ext cx="1676399" cy="453283"/>
          </a:xfrm>
          <a:prstGeom prst="roundRect">
            <a:avLst/>
          </a:prstGeom>
          <a:noFill/>
          <a:ln w="28575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ấu</a:t>
            </a:r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hổ</a:t>
            </a:r>
            <a:endParaRPr lang="en-US" sz="25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57998" y="2647949"/>
            <a:ext cx="1676399" cy="453283"/>
          </a:xfrm>
          <a:prstGeom prst="roundRect">
            <a:avLst/>
          </a:prstGeom>
          <a:noFill/>
          <a:ln w="28575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5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25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âu</a:t>
            </a:r>
            <a:endParaRPr lang="en-US" sz="2500" dirty="0" smtClean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988283" y="2647949"/>
            <a:ext cx="1850917" cy="453283"/>
          </a:xfrm>
          <a:prstGeom prst="roundRect">
            <a:avLst/>
          </a:prstGeom>
          <a:noFill/>
          <a:ln w="28575" cmpd="dbl">
            <a:solidFill>
              <a:srgbClr val="00B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</a:t>
            </a:r>
            <a:r>
              <a:rPr lang="vi-VN" sz="25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ương rồng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98057" y="3867150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2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49026" y="3852005"/>
            <a:ext cx="5334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̉</a:t>
            </a:r>
            <a:endParaRPr lang="en-US" sz="2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54005" y="4552950"/>
            <a:ext cx="5340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̃</a:t>
            </a:r>
            <a:endParaRPr lang="en-US" sz="25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5018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12" grpId="0"/>
      <p:bldP spid="13" grpId="0"/>
      <p:bldP spid="14" grpId="0"/>
      <p:bldP spid="5" grpId="0" animBg="1"/>
      <p:bldP spid="16" grpId="0" animBg="1"/>
      <p:bldP spid="17" grpId="0" animBg="1"/>
      <p:bldP spid="18" grpId="0" animBg="1"/>
      <p:bldP spid="10" grpId="0"/>
      <p:bldP spid="20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Freeform 206"/>
          <p:cNvSpPr>
            <a:spLocks noEditPoints="1"/>
          </p:cNvSpPr>
          <p:nvPr>
            <p:custDataLst>
              <p:tags r:id="rId2"/>
            </p:custDataLst>
          </p:nvPr>
        </p:nvSpPr>
        <p:spPr bwMode="auto">
          <a:xfrm>
            <a:off x="2379157" y="1840031"/>
            <a:ext cx="298957" cy="298957"/>
          </a:xfrm>
          <a:custGeom>
            <a:avLst/>
            <a:gdLst/>
            <a:ahLst/>
            <a:cxnLst>
              <a:cxn ang="0">
                <a:pos x="249" y="215"/>
              </a:cxn>
              <a:cxn ang="0">
                <a:pos x="256" y="232"/>
              </a:cxn>
              <a:cxn ang="0">
                <a:pos x="232" y="256"/>
              </a:cxn>
              <a:cxn ang="0">
                <a:pos x="215" y="249"/>
              </a:cxn>
              <a:cxn ang="0">
                <a:pos x="145" y="179"/>
              </a:cxn>
              <a:cxn ang="0">
                <a:pos x="96" y="192"/>
              </a:cxn>
              <a:cxn ang="0">
                <a:pos x="0" y="96"/>
              </a:cxn>
              <a:cxn ang="0">
                <a:pos x="96" y="0"/>
              </a:cxn>
              <a:cxn ang="0">
                <a:pos x="192" y="96"/>
              </a:cxn>
              <a:cxn ang="0">
                <a:pos x="179" y="145"/>
              </a:cxn>
              <a:cxn ang="0">
                <a:pos x="249" y="215"/>
              </a:cxn>
              <a:cxn ang="0">
                <a:pos x="96" y="24"/>
              </a:cxn>
              <a:cxn ang="0">
                <a:pos x="24" y="96"/>
              </a:cxn>
              <a:cxn ang="0">
                <a:pos x="96" y="168"/>
              </a:cxn>
              <a:cxn ang="0">
                <a:pos x="168" y="96"/>
              </a:cxn>
              <a:cxn ang="0">
                <a:pos x="96" y="24"/>
              </a:cxn>
            </a:cxnLst>
            <a:rect l="0" t="0" r="r" b="b"/>
            <a:pathLst>
              <a:path w="256" h="256">
                <a:moveTo>
                  <a:pt x="249" y="215"/>
                </a:moveTo>
                <a:cubicBezTo>
                  <a:pt x="253" y="219"/>
                  <a:pt x="256" y="225"/>
                  <a:pt x="256" y="232"/>
                </a:cubicBezTo>
                <a:cubicBezTo>
                  <a:pt x="256" y="245"/>
                  <a:pt x="245" y="256"/>
                  <a:pt x="232" y="256"/>
                </a:cubicBezTo>
                <a:cubicBezTo>
                  <a:pt x="225" y="256"/>
                  <a:pt x="219" y="253"/>
                  <a:pt x="215" y="249"/>
                </a:cubicBezTo>
                <a:cubicBezTo>
                  <a:pt x="145" y="179"/>
                  <a:pt x="145" y="179"/>
                  <a:pt x="145" y="179"/>
                </a:cubicBezTo>
                <a:cubicBezTo>
                  <a:pt x="130" y="187"/>
                  <a:pt x="114" y="192"/>
                  <a:pt x="96" y="192"/>
                </a:cubicBezTo>
                <a:cubicBezTo>
                  <a:pt x="43" y="192"/>
                  <a:pt x="0" y="149"/>
                  <a:pt x="0" y="96"/>
                </a:cubicBezTo>
                <a:cubicBezTo>
                  <a:pt x="0" y="43"/>
                  <a:pt x="43" y="0"/>
                  <a:pt x="96" y="0"/>
                </a:cubicBezTo>
                <a:cubicBezTo>
                  <a:pt x="149" y="0"/>
                  <a:pt x="192" y="43"/>
                  <a:pt x="192" y="96"/>
                </a:cubicBezTo>
                <a:cubicBezTo>
                  <a:pt x="192" y="114"/>
                  <a:pt x="187" y="130"/>
                  <a:pt x="179" y="145"/>
                </a:cubicBezTo>
                <a:lnTo>
                  <a:pt x="249" y="215"/>
                </a:lnTo>
                <a:close/>
                <a:moveTo>
                  <a:pt x="96" y="24"/>
                </a:moveTo>
                <a:cubicBezTo>
                  <a:pt x="56" y="24"/>
                  <a:pt x="24" y="56"/>
                  <a:pt x="24" y="96"/>
                </a:cubicBezTo>
                <a:cubicBezTo>
                  <a:pt x="24" y="136"/>
                  <a:pt x="56" y="168"/>
                  <a:pt x="96" y="168"/>
                </a:cubicBezTo>
                <a:cubicBezTo>
                  <a:pt x="136" y="168"/>
                  <a:pt x="168" y="136"/>
                  <a:pt x="168" y="96"/>
                </a:cubicBezTo>
                <a:cubicBezTo>
                  <a:pt x="168" y="56"/>
                  <a:pt x="136" y="24"/>
                  <a:pt x="96" y="24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84" tIns="45592" rIns="91184" bIns="45592">
            <a:noAutofit/>
          </a:bodyPr>
          <a:lstStyle/>
          <a:p>
            <a:pPr defTabSz="91217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sp>
        <p:nvSpPr>
          <p:cNvPr id="49" name="Freeform 170"/>
          <p:cNvSpPr>
            <a:spLocks noEditPoints="1"/>
          </p:cNvSpPr>
          <p:nvPr>
            <p:custDataLst>
              <p:tags r:id="rId3"/>
            </p:custDataLst>
          </p:nvPr>
        </p:nvSpPr>
        <p:spPr bwMode="auto">
          <a:xfrm>
            <a:off x="3239353" y="2417930"/>
            <a:ext cx="292289" cy="246723"/>
          </a:xfrm>
          <a:custGeom>
            <a:avLst/>
            <a:gdLst/>
            <a:ahLst/>
            <a:cxnLst>
              <a:cxn ang="0">
                <a:pos x="244" y="216"/>
              </a:cxn>
              <a:cxn ang="0">
                <a:pos x="12" y="216"/>
              </a:cxn>
              <a:cxn ang="0">
                <a:pos x="0" y="204"/>
              </a:cxn>
              <a:cxn ang="0">
                <a:pos x="0" y="12"/>
              </a:cxn>
              <a:cxn ang="0">
                <a:pos x="12" y="0"/>
              </a:cxn>
              <a:cxn ang="0">
                <a:pos x="24" y="12"/>
              </a:cxn>
              <a:cxn ang="0">
                <a:pos x="24" y="164"/>
              </a:cxn>
              <a:cxn ang="0">
                <a:pos x="24" y="192"/>
              </a:cxn>
              <a:cxn ang="0">
                <a:pos x="244" y="192"/>
              </a:cxn>
              <a:cxn ang="0">
                <a:pos x="256" y="204"/>
              </a:cxn>
              <a:cxn ang="0">
                <a:pos x="244" y="216"/>
              </a:cxn>
              <a:cxn ang="0">
                <a:pos x="216" y="180"/>
              </a:cxn>
              <a:cxn ang="0">
                <a:pos x="192" y="180"/>
              </a:cxn>
              <a:cxn ang="0">
                <a:pos x="180" y="168"/>
              </a:cxn>
              <a:cxn ang="0">
                <a:pos x="180" y="84"/>
              </a:cxn>
              <a:cxn ang="0">
                <a:pos x="192" y="72"/>
              </a:cxn>
              <a:cxn ang="0">
                <a:pos x="216" y="72"/>
              </a:cxn>
              <a:cxn ang="0">
                <a:pos x="228" y="84"/>
              </a:cxn>
              <a:cxn ang="0">
                <a:pos x="228" y="168"/>
              </a:cxn>
              <a:cxn ang="0">
                <a:pos x="216" y="180"/>
              </a:cxn>
              <a:cxn ang="0">
                <a:pos x="148" y="180"/>
              </a:cxn>
              <a:cxn ang="0">
                <a:pos x="124" y="180"/>
              </a:cxn>
              <a:cxn ang="0">
                <a:pos x="112" y="168"/>
              </a:cxn>
              <a:cxn ang="0">
                <a:pos x="112" y="36"/>
              </a:cxn>
              <a:cxn ang="0">
                <a:pos x="124" y="24"/>
              </a:cxn>
              <a:cxn ang="0">
                <a:pos x="148" y="24"/>
              </a:cxn>
              <a:cxn ang="0">
                <a:pos x="160" y="36"/>
              </a:cxn>
              <a:cxn ang="0">
                <a:pos x="160" y="168"/>
              </a:cxn>
              <a:cxn ang="0">
                <a:pos x="148" y="180"/>
              </a:cxn>
              <a:cxn ang="0">
                <a:pos x="80" y="180"/>
              </a:cxn>
              <a:cxn ang="0">
                <a:pos x="56" y="180"/>
              </a:cxn>
              <a:cxn ang="0">
                <a:pos x="44" y="168"/>
              </a:cxn>
              <a:cxn ang="0">
                <a:pos x="44" y="144"/>
              </a:cxn>
              <a:cxn ang="0">
                <a:pos x="56" y="132"/>
              </a:cxn>
              <a:cxn ang="0">
                <a:pos x="80" y="132"/>
              </a:cxn>
              <a:cxn ang="0">
                <a:pos x="92" y="144"/>
              </a:cxn>
              <a:cxn ang="0">
                <a:pos x="92" y="168"/>
              </a:cxn>
              <a:cxn ang="0">
                <a:pos x="80" y="180"/>
              </a:cxn>
            </a:cxnLst>
            <a:rect l="0" t="0" r="r" b="b"/>
            <a:pathLst>
              <a:path w="256" h="216">
                <a:moveTo>
                  <a:pt x="244" y="216"/>
                </a:moveTo>
                <a:cubicBezTo>
                  <a:pt x="12" y="216"/>
                  <a:pt x="12" y="216"/>
                  <a:pt x="12" y="216"/>
                </a:cubicBezTo>
                <a:cubicBezTo>
                  <a:pt x="5" y="216"/>
                  <a:pt x="0" y="211"/>
                  <a:pt x="0" y="204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19" y="0"/>
                  <a:pt x="24" y="5"/>
                  <a:pt x="24" y="12"/>
                </a:cubicBezTo>
                <a:cubicBezTo>
                  <a:pt x="24" y="164"/>
                  <a:pt x="24" y="164"/>
                  <a:pt x="24" y="164"/>
                </a:cubicBezTo>
                <a:cubicBezTo>
                  <a:pt x="24" y="192"/>
                  <a:pt x="24" y="192"/>
                  <a:pt x="24" y="192"/>
                </a:cubicBezTo>
                <a:cubicBezTo>
                  <a:pt x="244" y="192"/>
                  <a:pt x="244" y="192"/>
                  <a:pt x="244" y="192"/>
                </a:cubicBezTo>
                <a:cubicBezTo>
                  <a:pt x="251" y="192"/>
                  <a:pt x="256" y="197"/>
                  <a:pt x="256" y="204"/>
                </a:cubicBezTo>
                <a:cubicBezTo>
                  <a:pt x="256" y="211"/>
                  <a:pt x="251" y="216"/>
                  <a:pt x="244" y="216"/>
                </a:cubicBezTo>
                <a:moveTo>
                  <a:pt x="216" y="180"/>
                </a:moveTo>
                <a:cubicBezTo>
                  <a:pt x="192" y="180"/>
                  <a:pt x="192" y="180"/>
                  <a:pt x="192" y="180"/>
                </a:cubicBezTo>
                <a:cubicBezTo>
                  <a:pt x="185" y="180"/>
                  <a:pt x="180" y="175"/>
                  <a:pt x="180" y="168"/>
                </a:cubicBezTo>
                <a:cubicBezTo>
                  <a:pt x="180" y="84"/>
                  <a:pt x="180" y="84"/>
                  <a:pt x="180" y="84"/>
                </a:cubicBezTo>
                <a:cubicBezTo>
                  <a:pt x="180" y="77"/>
                  <a:pt x="185" y="72"/>
                  <a:pt x="192" y="72"/>
                </a:cubicBezTo>
                <a:cubicBezTo>
                  <a:pt x="216" y="72"/>
                  <a:pt x="216" y="72"/>
                  <a:pt x="216" y="72"/>
                </a:cubicBezTo>
                <a:cubicBezTo>
                  <a:pt x="223" y="72"/>
                  <a:pt x="228" y="77"/>
                  <a:pt x="228" y="84"/>
                </a:cubicBezTo>
                <a:cubicBezTo>
                  <a:pt x="228" y="168"/>
                  <a:pt x="228" y="168"/>
                  <a:pt x="228" y="168"/>
                </a:cubicBezTo>
                <a:cubicBezTo>
                  <a:pt x="228" y="175"/>
                  <a:pt x="223" y="180"/>
                  <a:pt x="216" y="180"/>
                </a:cubicBezTo>
                <a:moveTo>
                  <a:pt x="148" y="180"/>
                </a:moveTo>
                <a:cubicBezTo>
                  <a:pt x="124" y="180"/>
                  <a:pt x="124" y="180"/>
                  <a:pt x="124" y="180"/>
                </a:cubicBezTo>
                <a:cubicBezTo>
                  <a:pt x="117" y="180"/>
                  <a:pt x="112" y="175"/>
                  <a:pt x="112" y="168"/>
                </a:cubicBezTo>
                <a:cubicBezTo>
                  <a:pt x="112" y="36"/>
                  <a:pt x="112" y="36"/>
                  <a:pt x="112" y="36"/>
                </a:cubicBezTo>
                <a:cubicBezTo>
                  <a:pt x="112" y="29"/>
                  <a:pt x="117" y="24"/>
                  <a:pt x="124" y="24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55" y="24"/>
                  <a:pt x="160" y="29"/>
                  <a:pt x="160" y="36"/>
                </a:cubicBezTo>
                <a:cubicBezTo>
                  <a:pt x="160" y="168"/>
                  <a:pt x="160" y="168"/>
                  <a:pt x="160" y="168"/>
                </a:cubicBezTo>
                <a:cubicBezTo>
                  <a:pt x="160" y="175"/>
                  <a:pt x="155" y="180"/>
                  <a:pt x="148" y="180"/>
                </a:cubicBezTo>
                <a:moveTo>
                  <a:pt x="80" y="180"/>
                </a:moveTo>
                <a:cubicBezTo>
                  <a:pt x="56" y="180"/>
                  <a:pt x="56" y="180"/>
                  <a:pt x="56" y="180"/>
                </a:cubicBezTo>
                <a:cubicBezTo>
                  <a:pt x="49" y="180"/>
                  <a:pt x="44" y="175"/>
                  <a:pt x="44" y="168"/>
                </a:cubicBezTo>
                <a:cubicBezTo>
                  <a:pt x="44" y="144"/>
                  <a:pt x="44" y="144"/>
                  <a:pt x="44" y="144"/>
                </a:cubicBezTo>
                <a:cubicBezTo>
                  <a:pt x="44" y="137"/>
                  <a:pt x="49" y="132"/>
                  <a:pt x="56" y="132"/>
                </a:cubicBezTo>
                <a:cubicBezTo>
                  <a:pt x="80" y="132"/>
                  <a:pt x="80" y="132"/>
                  <a:pt x="80" y="132"/>
                </a:cubicBezTo>
                <a:cubicBezTo>
                  <a:pt x="87" y="132"/>
                  <a:pt x="92" y="137"/>
                  <a:pt x="92" y="144"/>
                </a:cubicBezTo>
                <a:cubicBezTo>
                  <a:pt x="92" y="168"/>
                  <a:pt x="92" y="168"/>
                  <a:pt x="92" y="168"/>
                </a:cubicBezTo>
                <a:cubicBezTo>
                  <a:pt x="92" y="175"/>
                  <a:pt x="87" y="180"/>
                  <a:pt x="80" y="180"/>
                </a:cubicBezTo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lIns="91184" tIns="45592" rIns="91184" bIns="45592">
            <a:noAutofit/>
          </a:bodyPr>
          <a:lstStyle/>
          <a:p>
            <a:pPr defTabSz="91217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sp>
        <p:nvSpPr>
          <p:cNvPr id="50" name="Freeform 5"/>
          <p:cNvSpPr>
            <a:spLocks noEditPoints="1"/>
          </p:cNvSpPr>
          <p:nvPr>
            <p:custDataLst>
              <p:tags r:id="rId4"/>
            </p:custDataLst>
          </p:nvPr>
        </p:nvSpPr>
        <p:spPr bwMode="auto">
          <a:xfrm>
            <a:off x="1945715" y="3349260"/>
            <a:ext cx="305625" cy="296735"/>
          </a:xfrm>
          <a:custGeom>
            <a:avLst/>
            <a:gdLst/>
            <a:ahLst/>
            <a:cxnLst>
              <a:cxn ang="0">
                <a:pos x="671" y="73"/>
              </a:cxn>
              <a:cxn ang="0">
                <a:pos x="569" y="25"/>
              </a:cxn>
              <a:cxn ang="0">
                <a:pos x="576" y="4"/>
              </a:cxn>
              <a:cxn ang="0">
                <a:pos x="567" y="0"/>
              </a:cxn>
              <a:cxn ang="0">
                <a:pos x="111" y="1"/>
              </a:cxn>
              <a:cxn ang="0">
                <a:pos x="107" y="18"/>
              </a:cxn>
              <a:cxn ang="0">
                <a:pos x="103" y="73"/>
              </a:cxn>
              <a:cxn ang="0">
                <a:pos x="4" y="77"/>
              </a:cxn>
              <a:cxn ang="0">
                <a:pos x="67" y="254"/>
              </a:cxn>
              <a:cxn ang="0">
                <a:pos x="241" y="392"/>
              </a:cxn>
              <a:cxn ang="0">
                <a:pos x="271" y="444"/>
              </a:cxn>
              <a:cxn ang="0">
                <a:pos x="292" y="590"/>
              </a:cxn>
              <a:cxn ang="0">
                <a:pos x="254" y="594"/>
              </a:cxn>
              <a:cxn ang="0">
                <a:pos x="204" y="629"/>
              </a:cxn>
              <a:cxn ang="0">
                <a:pos x="213" y="662"/>
              </a:cxn>
              <a:cxn ang="0">
                <a:pos x="479" y="654"/>
              </a:cxn>
              <a:cxn ang="0">
                <a:pos x="472" y="617"/>
              </a:cxn>
              <a:cxn ang="0">
                <a:pos x="414" y="590"/>
              </a:cxn>
              <a:cxn ang="0">
                <a:pos x="416" y="455"/>
              </a:cxn>
              <a:cxn ang="0">
                <a:pos x="406" y="437"/>
              </a:cxn>
              <a:cxn ang="0">
                <a:pos x="431" y="397"/>
              </a:cxn>
              <a:cxn ang="0">
                <a:pos x="455" y="357"/>
              </a:cxn>
              <a:cxn ang="0">
                <a:pos x="683" y="85"/>
              </a:cxn>
              <a:cxn ang="0">
                <a:pos x="146" y="288"/>
              </a:cxn>
              <a:cxn ang="0">
                <a:pos x="95" y="244"/>
              </a:cxn>
              <a:cxn ang="0">
                <a:pos x="81" y="229"/>
              </a:cxn>
              <a:cxn ang="0">
                <a:pos x="78" y="224"/>
              </a:cxn>
              <a:cxn ang="0">
                <a:pos x="43" y="166"/>
              </a:cxn>
              <a:cxn ang="0">
                <a:pos x="41" y="161"/>
              </a:cxn>
              <a:cxn ang="0">
                <a:pos x="30" y="130"/>
              </a:cxn>
              <a:cxn ang="0">
                <a:pos x="23" y="97"/>
              </a:cxn>
              <a:cxn ang="0">
                <a:pos x="180" y="307"/>
              </a:cxn>
              <a:cxn ang="0">
                <a:pos x="453" y="141"/>
              </a:cxn>
              <a:cxn ang="0">
                <a:pos x="413" y="266"/>
              </a:cxn>
              <a:cxn ang="0">
                <a:pos x="342" y="222"/>
              </a:cxn>
              <a:cxn ang="0">
                <a:pos x="271" y="266"/>
              </a:cxn>
              <a:cxn ang="0">
                <a:pos x="230" y="141"/>
              </a:cxn>
              <a:cxn ang="0">
                <a:pos x="314" y="135"/>
              </a:cxn>
              <a:cxn ang="0">
                <a:pos x="345" y="57"/>
              </a:cxn>
              <a:cxn ang="0">
                <a:pos x="452" y="135"/>
              </a:cxn>
              <a:cxn ang="0">
                <a:pos x="653" y="103"/>
              </a:cxn>
              <a:cxn ang="0">
                <a:pos x="638" y="156"/>
              </a:cxn>
              <a:cxn ang="0">
                <a:pos x="635" y="163"/>
              </a:cxn>
              <a:cxn ang="0">
                <a:pos x="627" y="179"/>
              </a:cxn>
              <a:cxn ang="0">
                <a:pos x="598" y="226"/>
              </a:cxn>
              <a:cxn ang="0">
                <a:pos x="591" y="234"/>
              </a:cxn>
              <a:cxn ang="0">
                <a:pos x="563" y="263"/>
              </a:cxn>
              <a:cxn ang="0">
                <a:pos x="497" y="307"/>
              </a:cxn>
              <a:cxn ang="0">
                <a:pos x="654" y="97"/>
              </a:cxn>
              <a:cxn ang="0">
                <a:pos x="653" y="103"/>
              </a:cxn>
            </a:cxnLst>
            <a:rect l="0" t="0" r="r" b="b"/>
            <a:pathLst>
              <a:path w="683" h="662">
                <a:moveTo>
                  <a:pt x="680" y="78"/>
                </a:moveTo>
                <a:cubicBezTo>
                  <a:pt x="678" y="75"/>
                  <a:pt x="675" y="73"/>
                  <a:pt x="671" y="73"/>
                </a:cubicBezTo>
                <a:cubicBezTo>
                  <a:pt x="580" y="73"/>
                  <a:pt x="580" y="73"/>
                  <a:pt x="580" y="73"/>
                </a:cubicBezTo>
                <a:cubicBezTo>
                  <a:pt x="577" y="49"/>
                  <a:pt x="571" y="32"/>
                  <a:pt x="569" y="25"/>
                </a:cubicBezTo>
                <a:cubicBezTo>
                  <a:pt x="572" y="23"/>
                  <a:pt x="574" y="20"/>
                  <a:pt x="576" y="18"/>
                </a:cubicBezTo>
                <a:cubicBezTo>
                  <a:pt x="580" y="14"/>
                  <a:pt x="580" y="8"/>
                  <a:pt x="576" y="4"/>
                </a:cubicBezTo>
                <a:cubicBezTo>
                  <a:pt x="575" y="3"/>
                  <a:pt x="574" y="2"/>
                  <a:pt x="572" y="1"/>
                </a:cubicBezTo>
                <a:cubicBezTo>
                  <a:pt x="571" y="1"/>
                  <a:pt x="569" y="0"/>
                  <a:pt x="567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2" y="1"/>
                  <a:pt x="111" y="1"/>
                </a:cubicBezTo>
                <a:cubicBezTo>
                  <a:pt x="109" y="2"/>
                  <a:pt x="108" y="3"/>
                  <a:pt x="107" y="4"/>
                </a:cubicBezTo>
                <a:cubicBezTo>
                  <a:pt x="103" y="8"/>
                  <a:pt x="103" y="14"/>
                  <a:pt x="107" y="18"/>
                </a:cubicBezTo>
                <a:cubicBezTo>
                  <a:pt x="109" y="20"/>
                  <a:pt x="111" y="23"/>
                  <a:pt x="114" y="25"/>
                </a:cubicBezTo>
                <a:cubicBezTo>
                  <a:pt x="112" y="32"/>
                  <a:pt x="107" y="49"/>
                  <a:pt x="103" y="73"/>
                </a:cubicBezTo>
                <a:cubicBezTo>
                  <a:pt x="13" y="73"/>
                  <a:pt x="13" y="73"/>
                  <a:pt x="13" y="73"/>
                </a:cubicBezTo>
                <a:cubicBezTo>
                  <a:pt x="8" y="73"/>
                  <a:pt x="6" y="75"/>
                  <a:pt x="4" y="77"/>
                </a:cubicBezTo>
                <a:cubicBezTo>
                  <a:pt x="1" y="79"/>
                  <a:pt x="0" y="82"/>
                  <a:pt x="0" y="85"/>
                </a:cubicBezTo>
                <a:cubicBezTo>
                  <a:pt x="5" y="147"/>
                  <a:pt x="28" y="206"/>
                  <a:pt x="67" y="254"/>
                </a:cubicBezTo>
                <a:cubicBezTo>
                  <a:pt x="108" y="304"/>
                  <a:pt x="165" y="341"/>
                  <a:pt x="228" y="357"/>
                </a:cubicBezTo>
                <a:cubicBezTo>
                  <a:pt x="225" y="368"/>
                  <a:pt x="224" y="385"/>
                  <a:pt x="241" y="392"/>
                </a:cubicBezTo>
                <a:cubicBezTo>
                  <a:pt x="253" y="397"/>
                  <a:pt x="266" y="403"/>
                  <a:pt x="275" y="413"/>
                </a:cubicBezTo>
                <a:cubicBezTo>
                  <a:pt x="284" y="423"/>
                  <a:pt x="281" y="435"/>
                  <a:pt x="271" y="444"/>
                </a:cubicBezTo>
                <a:cubicBezTo>
                  <a:pt x="268" y="447"/>
                  <a:pt x="267" y="450"/>
                  <a:pt x="268" y="455"/>
                </a:cubicBezTo>
                <a:cubicBezTo>
                  <a:pt x="292" y="590"/>
                  <a:pt x="292" y="590"/>
                  <a:pt x="292" y="590"/>
                </a:cubicBezTo>
                <a:cubicBezTo>
                  <a:pt x="269" y="590"/>
                  <a:pt x="269" y="590"/>
                  <a:pt x="269" y="590"/>
                </a:cubicBezTo>
                <a:cubicBezTo>
                  <a:pt x="264" y="590"/>
                  <a:pt x="258" y="591"/>
                  <a:pt x="254" y="594"/>
                </a:cubicBezTo>
                <a:cubicBezTo>
                  <a:pt x="212" y="617"/>
                  <a:pt x="212" y="617"/>
                  <a:pt x="212" y="617"/>
                </a:cubicBezTo>
                <a:cubicBezTo>
                  <a:pt x="208" y="619"/>
                  <a:pt x="204" y="624"/>
                  <a:pt x="204" y="629"/>
                </a:cubicBezTo>
                <a:cubicBezTo>
                  <a:pt x="204" y="654"/>
                  <a:pt x="204" y="654"/>
                  <a:pt x="204" y="654"/>
                </a:cubicBezTo>
                <a:cubicBezTo>
                  <a:pt x="204" y="659"/>
                  <a:pt x="208" y="662"/>
                  <a:pt x="213" y="662"/>
                </a:cubicBezTo>
                <a:cubicBezTo>
                  <a:pt x="471" y="662"/>
                  <a:pt x="471" y="662"/>
                  <a:pt x="471" y="662"/>
                </a:cubicBezTo>
                <a:cubicBezTo>
                  <a:pt x="475" y="662"/>
                  <a:pt x="479" y="659"/>
                  <a:pt x="479" y="654"/>
                </a:cubicBezTo>
                <a:cubicBezTo>
                  <a:pt x="479" y="628"/>
                  <a:pt x="479" y="628"/>
                  <a:pt x="479" y="628"/>
                </a:cubicBezTo>
                <a:cubicBezTo>
                  <a:pt x="479" y="624"/>
                  <a:pt x="476" y="619"/>
                  <a:pt x="472" y="617"/>
                </a:cubicBezTo>
                <a:cubicBezTo>
                  <a:pt x="461" y="611"/>
                  <a:pt x="440" y="600"/>
                  <a:pt x="429" y="594"/>
                </a:cubicBezTo>
                <a:cubicBezTo>
                  <a:pt x="426" y="591"/>
                  <a:pt x="419" y="590"/>
                  <a:pt x="414" y="590"/>
                </a:cubicBezTo>
                <a:cubicBezTo>
                  <a:pt x="392" y="590"/>
                  <a:pt x="392" y="590"/>
                  <a:pt x="392" y="590"/>
                </a:cubicBezTo>
                <a:cubicBezTo>
                  <a:pt x="392" y="590"/>
                  <a:pt x="415" y="456"/>
                  <a:pt x="416" y="455"/>
                </a:cubicBezTo>
                <a:cubicBezTo>
                  <a:pt x="416" y="452"/>
                  <a:pt x="416" y="448"/>
                  <a:pt x="414" y="446"/>
                </a:cubicBezTo>
                <a:cubicBezTo>
                  <a:pt x="411" y="443"/>
                  <a:pt x="408" y="440"/>
                  <a:pt x="406" y="437"/>
                </a:cubicBezTo>
                <a:cubicBezTo>
                  <a:pt x="403" y="432"/>
                  <a:pt x="402" y="427"/>
                  <a:pt x="403" y="421"/>
                </a:cubicBezTo>
                <a:cubicBezTo>
                  <a:pt x="407" y="409"/>
                  <a:pt x="421" y="402"/>
                  <a:pt x="431" y="397"/>
                </a:cubicBezTo>
                <a:cubicBezTo>
                  <a:pt x="435" y="395"/>
                  <a:pt x="438" y="394"/>
                  <a:pt x="442" y="392"/>
                </a:cubicBezTo>
                <a:cubicBezTo>
                  <a:pt x="460" y="385"/>
                  <a:pt x="458" y="368"/>
                  <a:pt x="455" y="357"/>
                </a:cubicBezTo>
                <a:cubicBezTo>
                  <a:pt x="518" y="340"/>
                  <a:pt x="575" y="304"/>
                  <a:pt x="616" y="254"/>
                </a:cubicBezTo>
                <a:cubicBezTo>
                  <a:pt x="655" y="206"/>
                  <a:pt x="679" y="147"/>
                  <a:pt x="683" y="85"/>
                </a:cubicBezTo>
                <a:cubicBezTo>
                  <a:pt x="683" y="83"/>
                  <a:pt x="682" y="80"/>
                  <a:pt x="680" y="78"/>
                </a:cubicBezTo>
                <a:close/>
                <a:moveTo>
                  <a:pt x="146" y="288"/>
                </a:moveTo>
                <a:cubicBezTo>
                  <a:pt x="133" y="279"/>
                  <a:pt x="125" y="273"/>
                  <a:pt x="114" y="263"/>
                </a:cubicBezTo>
                <a:cubicBezTo>
                  <a:pt x="108" y="257"/>
                  <a:pt x="101" y="251"/>
                  <a:pt x="95" y="244"/>
                </a:cubicBezTo>
                <a:cubicBezTo>
                  <a:pt x="91" y="241"/>
                  <a:pt x="88" y="237"/>
                  <a:pt x="85" y="234"/>
                </a:cubicBezTo>
                <a:cubicBezTo>
                  <a:pt x="84" y="232"/>
                  <a:pt x="82" y="230"/>
                  <a:pt x="81" y="229"/>
                </a:cubicBezTo>
                <a:cubicBezTo>
                  <a:pt x="80" y="228"/>
                  <a:pt x="80" y="227"/>
                  <a:pt x="79" y="226"/>
                </a:cubicBezTo>
                <a:cubicBezTo>
                  <a:pt x="79" y="226"/>
                  <a:pt x="78" y="225"/>
                  <a:pt x="78" y="224"/>
                </a:cubicBezTo>
                <a:cubicBezTo>
                  <a:pt x="67" y="210"/>
                  <a:pt x="57" y="195"/>
                  <a:pt x="49" y="179"/>
                </a:cubicBezTo>
                <a:cubicBezTo>
                  <a:pt x="47" y="175"/>
                  <a:pt x="45" y="171"/>
                  <a:pt x="43" y="166"/>
                </a:cubicBezTo>
                <a:cubicBezTo>
                  <a:pt x="42" y="163"/>
                  <a:pt x="42" y="163"/>
                  <a:pt x="42" y="163"/>
                </a:cubicBezTo>
                <a:cubicBezTo>
                  <a:pt x="42" y="163"/>
                  <a:pt x="41" y="161"/>
                  <a:pt x="41" y="161"/>
                </a:cubicBezTo>
                <a:cubicBezTo>
                  <a:pt x="40" y="159"/>
                  <a:pt x="40" y="158"/>
                  <a:pt x="39" y="156"/>
                </a:cubicBezTo>
                <a:cubicBezTo>
                  <a:pt x="36" y="147"/>
                  <a:pt x="33" y="139"/>
                  <a:pt x="30" y="130"/>
                </a:cubicBezTo>
                <a:cubicBezTo>
                  <a:pt x="28" y="121"/>
                  <a:pt x="26" y="112"/>
                  <a:pt x="24" y="103"/>
                </a:cubicBezTo>
                <a:cubicBezTo>
                  <a:pt x="24" y="101"/>
                  <a:pt x="23" y="99"/>
                  <a:pt x="23" y="97"/>
                </a:cubicBezTo>
                <a:cubicBezTo>
                  <a:pt x="97" y="97"/>
                  <a:pt x="97" y="97"/>
                  <a:pt x="97" y="97"/>
                </a:cubicBezTo>
                <a:cubicBezTo>
                  <a:pt x="93" y="159"/>
                  <a:pt x="105" y="244"/>
                  <a:pt x="180" y="307"/>
                </a:cubicBezTo>
                <a:cubicBezTo>
                  <a:pt x="168" y="301"/>
                  <a:pt x="156" y="295"/>
                  <a:pt x="146" y="288"/>
                </a:cubicBezTo>
                <a:close/>
                <a:moveTo>
                  <a:pt x="453" y="141"/>
                </a:moveTo>
                <a:cubicBezTo>
                  <a:pt x="388" y="188"/>
                  <a:pt x="388" y="188"/>
                  <a:pt x="388" y="188"/>
                </a:cubicBezTo>
                <a:cubicBezTo>
                  <a:pt x="413" y="266"/>
                  <a:pt x="413" y="266"/>
                  <a:pt x="413" y="266"/>
                </a:cubicBezTo>
                <a:cubicBezTo>
                  <a:pt x="415" y="271"/>
                  <a:pt x="412" y="273"/>
                  <a:pt x="408" y="270"/>
                </a:cubicBezTo>
                <a:cubicBezTo>
                  <a:pt x="342" y="222"/>
                  <a:pt x="342" y="222"/>
                  <a:pt x="342" y="222"/>
                </a:cubicBezTo>
                <a:cubicBezTo>
                  <a:pt x="276" y="270"/>
                  <a:pt x="276" y="270"/>
                  <a:pt x="276" y="270"/>
                </a:cubicBezTo>
                <a:cubicBezTo>
                  <a:pt x="271" y="273"/>
                  <a:pt x="269" y="271"/>
                  <a:pt x="271" y="266"/>
                </a:cubicBezTo>
                <a:cubicBezTo>
                  <a:pt x="296" y="188"/>
                  <a:pt x="296" y="188"/>
                  <a:pt x="296" y="188"/>
                </a:cubicBezTo>
                <a:cubicBezTo>
                  <a:pt x="230" y="141"/>
                  <a:pt x="230" y="141"/>
                  <a:pt x="230" y="141"/>
                </a:cubicBezTo>
                <a:cubicBezTo>
                  <a:pt x="225" y="137"/>
                  <a:pt x="226" y="135"/>
                  <a:pt x="232" y="135"/>
                </a:cubicBezTo>
                <a:cubicBezTo>
                  <a:pt x="314" y="135"/>
                  <a:pt x="314" y="135"/>
                  <a:pt x="314" y="135"/>
                </a:cubicBezTo>
                <a:cubicBezTo>
                  <a:pt x="339" y="57"/>
                  <a:pt x="339" y="57"/>
                  <a:pt x="339" y="57"/>
                </a:cubicBezTo>
                <a:cubicBezTo>
                  <a:pt x="340" y="52"/>
                  <a:pt x="343" y="52"/>
                  <a:pt x="345" y="57"/>
                </a:cubicBezTo>
                <a:cubicBezTo>
                  <a:pt x="370" y="135"/>
                  <a:pt x="370" y="135"/>
                  <a:pt x="370" y="135"/>
                </a:cubicBezTo>
                <a:cubicBezTo>
                  <a:pt x="452" y="135"/>
                  <a:pt x="452" y="135"/>
                  <a:pt x="452" y="135"/>
                </a:cubicBezTo>
                <a:cubicBezTo>
                  <a:pt x="457" y="134"/>
                  <a:pt x="458" y="137"/>
                  <a:pt x="453" y="141"/>
                </a:cubicBezTo>
                <a:close/>
                <a:moveTo>
                  <a:pt x="653" y="103"/>
                </a:moveTo>
                <a:cubicBezTo>
                  <a:pt x="651" y="112"/>
                  <a:pt x="649" y="121"/>
                  <a:pt x="647" y="130"/>
                </a:cubicBezTo>
                <a:cubicBezTo>
                  <a:pt x="644" y="139"/>
                  <a:pt x="641" y="147"/>
                  <a:pt x="638" y="156"/>
                </a:cubicBezTo>
                <a:cubicBezTo>
                  <a:pt x="637" y="158"/>
                  <a:pt x="636" y="159"/>
                  <a:pt x="636" y="161"/>
                </a:cubicBezTo>
                <a:cubicBezTo>
                  <a:pt x="636" y="161"/>
                  <a:pt x="635" y="163"/>
                  <a:pt x="635" y="163"/>
                </a:cubicBezTo>
                <a:cubicBezTo>
                  <a:pt x="634" y="166"/>
                  <a:pt x="634" y="166"/>
                  <a:pt x="634" y="166"/>
                </a:cubicBezTo>
                <a:cubicBezTo>
                  <a:pt x="632" y="171"/>
                  <a:pt x="630" y="175"/>
                  <a:pt x="627" y="179"/>
                </a:cubicBezTo>
                <a:cubicBezTo>
                  <a:pt x="619" y="195"/>
                  <a:pt x="610" y="210"/>
                  <a:pt x="599" y="224"/>
                </a:cubicBezTo>
                <a:cubicBezTo>
                  <a:pt x="599" y="225"/>
                  <a:pt x="598" y="226"/>
                  <a:pt x="598" y="226"/>
                </a:cubicBezTo>
                <a:cubicBezTo>
                  <a:pt x="597" y="227"/>
                  <a:pt x="596" y="228"/>
                  <a:pt x="596" y="229"/>
                </a:cubicBezTo>
                <a:cubicBezTo>
                  <a:pt x="594" y="230"/>
                  <a:pt x="593" y="232"/>
                  <a:pt x="591" y="234"/>
                </a:cubicBezTo>
                <a:cubicBezTo>
                  <a:pt x="588" y="237"/>
                  <a:pt x="585" y="241"/>
                  <a:pt x="582" y="244"/>
                </a:cubicBezTo>
                <a:cubicBezTo>
                  <a:pt x="576" y="251"/>
                  <a:pt x="569" y="257"/>
                  <a:pt x="563" y="263"/>
                </a:cubicBezTo>
                <a:cubicBezTo>
                  <a:pt x="551" y="273"/>
                  <a:pt x="544" y="279"/>
                  <a:pt x="531" y="288"/>
                </a:cubicBezTo>
                <a:cubicBezTo>
                  <a:pt x="520" y="295"/>
                  <a:pt x="509" y="301"/>
                  <a:pt x="497" y="307"/>
                </a:cubicBezTo>
                <a:cubicBezTo>
                  <a:pt x="571" y="244"/>
                  <a:pt x="584" y="159"/>
                  <a:pt x="580" y="97"/>
                </a:cubicBezTo>
                <a:cubicBezTo>
                  <a:pt x="654" y="97"/>
                  <a:pt x="654" y="97"/>
                  <a:pt x="654" y="97"/>
                </a:cubicBezTo>
                <a:cubicBezTo>
                  <a:pt x="653" y="99"/>
                  <a:pt x="653" y="101"/>
                  <a:pt x="653" y="103"/>
                </a:cubicBezTo>
                <a:close/>
                <a:moveTo>
                  <a:pt x="653" y="103"/>
                </a:moveTo>
                <a:cubicBezTo>
                  <a:pt x="653" y="103"/>
                  <a:pt x="653" y="103"/>
                  <a:pt x="653" y="10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84" tIns="45592" rIns="91184" bIns="45592">
            <a:noAutofit/>
          </a:bodyPr>
          <a:lstStyle/>
          <a:p>
            <a:pPr defTabSz="91217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sp>
        <p:nvSpPr>
          <p:cNvPr id="51" name="Freeform 45"/>
          <p:cNvSpPr>
            <a:spLocks noEditPoints="1"/>
          </p:cNvSpPr>
          <p:nvPr>
            <p:custDataLst>
              <p:tags r:id="rId5"/>
            </p:custDataLst>
          </p:nvPr>
        </p:nvSpPr>
        <p:spPr bwMode="auto">
          <a:xfrm>
            <a:off x="2875927" y="3289247"/>
            <a:ext cx="343412" cy="372307"/>
          </a:xfrm>
          <a:custGeom>
            <a:avLst/>
            <a:gdLst/>
            <a:ahLst/>
            <a:cxnLst>
              <a:cxn ang="0">
                <a:pos x="783" y="812"/>
              </a:cxn>
              <a:cxn ang="0">
                <a:pos x="684" y="703"/>
              </a:cxn>
              <a:cxn ang="0">
                <a:pos x="698" y="592"/>
              </a:cxn>
              <a:cxn ang="0">
                <a:pos x="674" y="483"/>
              </a:cxn>
              <a:cxn ang="0">
                <a:pos x="617" y="387"/>
              </a:cxn>
              <a:cxn ang="0">
                <a:pos x="532" y="315"/>
              </a:cxn>
              <a:cxn ang="0">
                <a:pos x="428" y="275"/>
              </a:cxn>
              <a:cxn ang="0">
                <a:pos x="316" y="270"/>
              </a:cxn>
              <a:cxn ang="0">
                <a:pos x="209" y="303"/>
              </a:cxn>
              <a:cxn ang="0">
                <a:pos x="119" y="367"/>
              </a:cxn>
              <a:cxn ang="0">
                <a:pos x="54" y="458"/>
              </a:cxn>
              <a:cxn ang="0">
                <a:pos x="22" y="565"/>
              </a:cxn>
              <a:cxn ang="0">
                <a:pos x="27" y="677"/>
              </a:cxn>
              <a:cxn ang="0">
                <a:pos x="68" y="781"/>
              </a:cxn>
              <a:cxn ang="0">
                <a:pos x="140" y="866"/>
              </a:cxn>
              <a:cxn ang="0">
                <a:pos x="236" y="923"/>
              </a:cxn>
              <a:cxn ang="0">
                <a:pos x="345" y="945"/>
              </a:cxn>
              <a:cxn ang="0">
                <a:pos x="456" y="931"/>
              </a:cxn>
              <a:cxn ang="0">
                <a:pos x="556" y="882"/>
              </a:cxn>
              <a:cxn ang="0">
                <a:pos x="605" y="817"/>
              </a:cxn>
              <a:cxn ang="0">
                <a:pos x="769" y="943"/>
              </a:cxn>
              <a:cxn ang="0">
                <a:pos x="843" y="818"/>
              </a:cxn>
              <a:cxn ang="0">
                <a:pos x="456" y="618"/>
              </a:cxn>
              <a:cxn ang="0">
                <a:pos x="317" y="545"/>
              </a:cxn>
              <a:cxn ang="0">
                <a:pos x="381" y="630"/>
              </a:cxn>
              <a:cxn ang="0">
                <a:pos x="276" y="614"/>
              </a:cxn>
              <a:cxn ang="0">
                <a:pos x="407" y="700"/>
              </a:cxn>
              <a:cxn ang="0">
                <a:pos x="408" y="804"/>
              </a:cxn>
              <a:cxn ang="0">
                <a:pos x="307" y="409"/>
              </a:cxn>
              <a:cxn ang="0">
                <a:pos x="550" y="674"/>
              </a:cxn>
              <a:cxn ang="0">
                <a:pos x="576" y="689"/>
              </a:cxn>
              <a:cxn ang="0">
                <a:pos x="299" y="379"/>
              </a:cxn>
              <a:cxn ang="0">
                <a:pos x="415" y="833"/>
              </a:cxn>
              <a:cxn ang="0">
                <a:pos x="544" y="781"/>
              </a:cxn>
              <a:cxn ang="0">
                <a:pos x="109" y="670"/>
              </a:cxn>
              <a:cxn ang="0">
                <a:pos x="605" y="543"/>
              </a:cxn>
              <a:cxn ang="0">
                <a:pos x="839" y="900"/>
              </a:cxn>
              <a:cxn ang="0">
                <a:pos x="773" y="900"/>
              </a:cxn>
              <a:cxn ang="0">
                <a:pos x="807" y="842"/>
              </a:cxn>
              <a:cxn ang="0">
                <a:pos x="839" y="900"/>
              </a:cxn>
              <a:cxn ang="0">
                <a:pos x="543" y="226"/>
              </a:cxn>
              <a:cxn ang="0">
                <a:pos x="570" y="293"/>
              </a:cxn>
              <a:cxn ang="0">
                <a:pos x="620" y="312"/>
              </a:cxn>
              <a:cxn ang="0">
                <a:pos x="687" y="340"/>
              </a:cxn>
              <a:cxn ang="0">
                <a:pos x="736" y="318"/>
              </a:cxn>
              <a:cxn ang="0">
                <a:pos x="802" y="290"/>
              </a:cxn>
              <a:cxn ang="0">
                <a:pos x="821" y="240"/>
              </a:cxn>
              <a:cxn ang="0">
                <a:pos x="849" y="173"/>
              </a:cxn>
              <a:cxn ang="0">
                <a:pos x="827" y="124"/>
              </a:cxn>
              <a:cxn ang="0">
                <a:pos x="800" y="58"/>
              </a:cxn>
              <a:cxn ang="0">
                <a:pos x="749" y="39"/>
              </a:cxn>
              <a:cxn ang="0">
                <a:pos x="683" y="11"/>
              </a:cxn>
              <a:cxn ang="0">
                <a:pos x="634" y="33"/>
              </a:cxn>
              <a:cxn ang="0">
                <a:pos x="567" y="60"/>
              </a:cxn>
              <a:cxn ang="0">
                <a:pos x="548" y="111"/>
              </a:cxn>
              <a:cxn ang="0">
                <a:pos x="521" y="177"/>
              </a:cxn>
              <a:cxn ang="0">
                <a:pos x="685" y="93"/>
              </a:cxn>
              <a:cxn ang="0">
                <a:pos x="685" y="258"/>
              </a:cxn>
              <a:cxn ang="0">
                <a:pos x="685" y="93"/>
              </a:cxn>
              <a:cxn ang="0">
                <a:pos x="685" y="93"/>
              </a:cxn>
            </a:cxnLst>
            <a:rect l="0" t="0" r="r" b="b"/>
            <a:pathLst>
              <a:path w="889" h="965">
                <a:moveTo>
                  <a:pt x="843" y="818"/>
                </a:moveTo>
                <a:cubicBezTo>
                  <a:pt x="824" y="807"/>
                  <a:pt x="803" y="806"/>
                  <a:pt x="783" y="812"/>
                </a:cubicBezTo>
                <a:cubicBezTo>
                  <a:pt x="657" y="737"/>
                  <a:pt x="657" y="737"/>
                  <a:pt x="657" y="737"/>
                </a:cubicBezTo>
                <a:cubicBezTo>
                  <a:pt x="659" y="722"/>
                  <a:pt x="669" y="709"/>
                  <a:pt x="684" y="703"/>
                </a:cubicBezTo>
                <a:cubicBezTo>
                  <a:pt x="707" y="694"/>
                  <a:pt x="712" y="672"/>
                  <a:pt x="694" y="654"/>
                </a:cubicBezTo>
                <a:cubicBezTo>
                  <a:pt x="677" y="636"/>
                  <a:pt x="679" y="608"/>
                  <a:pt x="698" y="592"/>
                </a:cubicBezTo>
                <a:cubicBezTo>
                  <a:pt x="716" y="576"/>
                  <a:pt x="714" y="554"/>
                  <a:pt x="691" y="542"/>
                </a:cubicBezTo>
                <a:cubicBezTo>
                  <a:pt x="670" y="531"/>
                  <a:pt x="662" y="504"/>
                  <a:pt x="674" y="483"/>
                </a:cubicBezTo>
                <a:cubicBezTo>
                  <a:pt x="687" y="462"/>
                  <a:pt x="677" y="441"/>
                  <a:pt x="653" y="438"/>
                </a:cubicBezTo>
                <a:cubicBezTo>
                  <a:pt x="628" y="434"/>
                  <a:pt x="612" y="412"/>
                  <a:pt x="617" y="387"/>
                </a:cubicBezTo>
                <a:cubicBezTo>
                  <a:pt x="622" y="363"/>
                  <a:pt x="606" y="347"/>
                  <a:pt x="582" y="352"/>
                </a:cubicBezTo>
                <a:cubicBezTo>
                  <a:pt x="557" y="356"/>
                  <a:pt x="535" y="340"/>
                  <a:pt x="532" y="315"/>
                </a:cubicBezTo>
                <a:cubicBezTo>
                  <a:pt x="529" y="291"/>
                  <a:pt x="508" y="281"/>
                  <a:pt x="487" y="293"/>
                </a:cubicBezTo>
                <a:cubicBezTo>
                  <a:pt x="465" y="305"/>
                  <a:pt x="439" y="297"/>
                  <a:pt x="428" y="275"/>
                </a:cubicBezTo>
                <a:cubicBezTo>
                  <a:pt x="417" y="253"/>
                  <a:pt x="395" y="250"/>
                  <a:pt x="378" y="268"/>
                </a:cubicBezTo>
                <a:cubicBezTo>
                  <a:pt x="362" y="287"/>
                  <a:pt x="334" y="288"/>
                  <a:pt x="316" y="270"/>
                </a:cubicBezTo>
                <a:cubicBezTo>
                  <a:pt x="299" y="253"/>
                  <a:pt x="277" y="258"/>
                  <a:pt x="267" y="280"/>
                </a:cubicBezTo>
                <a:cubicBezTo>
                  <a:pt x="258" y="303"/>
                  <a:pt x="232" y="313"/>
                  <a:pt x="209" y="303"/>
                </a:cubicBezTo>
                <a:cubicBezTo>
                  <a:pt x="187" y="292"/>
                  <a:pt x="168" y="303"/>
                  <a:pt x="166" y="328"/>
                </a:cubicBezTo>
                <a:cubicBezTo>
                  <a:pt x="165" y="353"/>
                  <a:pt x="143" y="370"/>
                  <a:pt x="119" y="367"/>
                </a:cubicBezTo>
                <a:cubicBezTo>
                  <a:pt x="94" y="365"/>
                  <a:pt x="80" y="382"/>
                  <a:pt x="86" y="405"/>
                </a:cubicBezTo>
                <a:cubicBezTo>
                  <a:pt x="93" y="429"/>
                  <a:pt x="78" y="453"/>
                  <a:pt x="54" y="458"/>
                </a:cubicBezTo>
                <a:cubicBezTo>
                  <a:pt x="30" y="464"/>
                  <a:pt x="21" y="485"/>
                  <a:pt x="35" y="505"/>
                </a:cubicBezTo>
                <a:cubicBezTo>
                  <a:pt x="50" y="525"/>
                  <a:pt x="44" y="553"/>
                  <a:pt x="22" y="565"/>
                </a:cubicBezTo>
                <a:cubicBezTo>
                  <a:pt x="1" y="578"/>
                  <a:pt x="0" y="601"/>
                  <a:pt x="20" y="616"/>
                </a:cubicBezTo>
                <a:cubicBezTo>
                  <a:pt x="40" y="630"/>
                  <a:pt x="43" y="658"/>
                  <a:pt x="27" y="677"/>
                </a:cubicBezTo>
                <a:cubicBezTo>
                  <a:pt x="11" y="696"/>
                  <a:pt x="18" y="718"/>
                  <a:pt x="41" y="725"/>
                </a:cubicBezTo>
                <a:cubicBezTo>
                  <a:pt x="65" y="733"/>
                  <a:pt x="77" y="758"/>
                  <a:pt x="68" y="781"/>
                </a:cubicBezTo>
                <a:cubicBezTo>
                  <a:pt x="59" y="804"/>
                  <a:pt x="72" y="822"/>
                  <a:pt x="97" y="822"/>
                </a:cubicBezTo>
                <a:cubicBezTo>
                  <a:pt x="122" y="821"/>
                  <a:pt x="141" y="841"/>
                  <a:pt x="140" y="866"/>
                </a:cubicBezTo>
                <a:cubicBezTo>
                  <a:pt x="139" y="891"/>
                  <a:pt x="158" y="904"/>
                  <a:pt x="181" y="895"/>
                </a:cubicBezTo>
                <a:cubicBezTo>
                  <a:pt x="204" y="887"/>
                  <a:pt x="229" y="899"/>
                  <a:pt x="236" y="923"/>
                </a:cubicBezTo>
                <a:cubicBezTo>
                  <a:pt x="243" y="946"/>
                  <a:pt x="265" y="953"/>
                  <a:pt x="284" y="937"/>
                </a:cubicBezTo>
                <a:cubicBezTo>
                  <a:pt x="303" y="922"/>
                  <a:pt x="331" y="925"/>
                  <a:pt x="345" y="945"/>
                </a:cubicBezTo>
                <a:cubicBezTo>
                  <a:pt x="360" y="965"/>
                  <a:pt x="383" y="965"/>
                  <a:pt x="395" y="944"/>
                </a:cubicBezTo>
                <a:cubicBezTo>
                  <a:pt x="409" y="923"/>
                  <a:pt x="436" y="917"/>
                  <a:pt x="456" y="931"/>
                </a:cubicBezTo>
                <a:cubicBezTo>
                  <a:pt x="476" y="946"/>
                  <a:pt x="497" y="938"/>
                  <a:pt x="503" y="914"/>
                </a:cubicBezTo>
                <a:cubicBezTo>
                  <a:pt x="509" y="889"/>
                  <a:pt x="533" y="875"/>
                  <a:pt x="556" y="882"/>
                </a:cubicBezTo>
                <a:cubicBezTo>
                  <a:pt x="580" y="889"/>
                  <a:pt x="597" y="875"/>
                  <a:pt x="595" y="850"/>
                </a:cubicBezTo>
                <a:cubicBezTo>
                  <a:pt x="593" y="838"/>
                  <a:pt x="598" y="826"/>
                  <a:pt x="605" y="817"/>
                </a:cubicBezTo>
                <a:cubicBezTo>
                  <a:pt x="735" y="894"/>
                  <a:pt x="735" y="894"/>
                  <a:pt x="735" y="894"/>
                </a:cubicBezTo>
                <a:cubicBezTo>
                  <a:pt x="739" y="914"/>
                  <a:pt x="750" y="932"/>
                  <a:pt x="769" y="943"/>
                </a:cubicBezTo>
                <a:cubicBezTo>
                  <a:pt x="804" y="964"/>
                  <a:pt x="848" y="952"/>
                  <a:pt x="869" y="918"/>
                </a:cubicBezTo>
                <a:cubicBezTo>
                  <a:pt x="889" y="883"/>
                  <a:pt x="878" y="839"/>
                  <a:pt x="843" y="818"/>
                </a:cubicBezTo>
                <a:close/>
                <a:moveTo>
                  <a:pt x="550" y="674"/>
                </a:moveTo>
                <a:cubicBezTo>
                  <a:pt x="456" y="618"/>
                  <a:pt x="456" y="618"/>
                  <a:pt x="456" y="618"/>
                </a:cubicBezTo>
                <a:cubicBezTo>
                  <a:pt x="455" y="588"/>
                  <a:pt x="440" y="559"/>
                  <a:pt x="412" y="543"/>
                </a:cubicBezTo>
                <a:cubicBezTo>
                  <a:pt x="381" y="525"/>
                  <a:pt x="345" y="527"/>
                  <a:pt x="317" y="545"/>
                </a:cubicBezTo>
                <a:cubicBezTo>
                  <a:pt x="368" y="575"/>
                  <a:pt x="368" y="575"/>
                  <a:pt x="368" y="575"/>
                </a:cubicBezTo>
                <a:cubicBezTo>
                  <a:pt x="387" y="586"/>
                  <a:pt x="392" y="610"/>
                  <a:pt x="381" y="630"/>
                </a:cubicBezTo>
                <a:cubicBezTo>
                  <a:pt x="370" y="649"/>
                  <a:pt x="346" y="655"/>
                  <a:pt x="328" y="644"/>
                </a:cubicBezTo>
                <a:cubicBezTo>
                  <a:pt x="276" y="614"/>
                  <a:pt x="276" y="614"/>
                  <a:pt x="276" y="614"/>
                </a:cubicBezTo>
                <a:cubicBezTo>
                  <a:pt x="273" y="647"/>
                  <a:pt x="289" y="680"/>
                  <a:pt x="320" y="698"/>
                </a:cubicBezTo>
                <a:cubicBezTo>
                  <a:pt x="348" y="715"/>
                  <a:pt x="380" y="714"/>
                  <a:pt x="407" y="700"/>
                </a:cubicBezTo>
                <a:cubicBezTo>
                  <a:pt x="498" y="754"/>
                  <a:pt x="498" y="754"/>
                  <a:pt x="498" y="754"/>
                </a:cubicBezTo>
                <a:cubicBezTo>
                  <a:pt x="473" y="777"/>
                  <a:pt x="443" y="795"/>
                  <a:pt x="408" y="804"/>
                </a:cubicBezTo>
                <a:cubicBezTo>
                  <a:pt x="299" y="832"/>
                  <a:pt x="188" y="766"/>
                  <a:pt x="160" y="657"/>
                </a:cubicBezTo>
                <a:cubicBezTo>
                  <a:pt x="132" y="548"/>
                  <a:pt x="198" y="437"/>
                  <a:pt x="307" y="409"/>
                </a:cubicBezTo>
                <a:cubicBezTo>
                  <a:pt x="415" y="381"/>
                  <a:pt x="527" y="447"/>
                  <a:pt x="555" y="556"/>
                </a:cubicBezTo>
                <a:cubicBezTo>
                  <a:pt x="565" y="596"/>
                  <a:pt x="562" y="637"/>
                  <a:pt x="550" y="674"/>
                </a:cubicBezTo>
                <a:close/>
                <a:moveTo>
                  <a:pt x="595" y="700"/>
                </a:moveTo>
                <a:cubicBezTo>
                  <a:pt x="576" y="689"/>
                  <a:pt x="576" y="689"/>
                  <a:pt x="576" y="689"/>
                </a:cubicBezTo>
                <a:cubicBezTo>
                  <a:pt x="592" y="646"/>
                  <a:pt x="597" y="597"/>
                  <a:pt x="584" y="548"/>
                </a:cubicBezTo>
                <a:cubicBezTo>
                  <a:pt x="552" y="423"/>
                  <a:pt x="424" y="347"/>
                  <a:pt x="299" y="379"/>
                </a:cubicBezTo>
                <a:cubicBezTo>
                  <a:pt x="174" y="412"/>
                  <a:pt x="98" y="539"/>
                  <a:pt x="130" y="665"/>
                </a:cubicBezTo>
                <a:cubicBezTo>
                  <a:pt x="163" y="790"/>
                  <a:pt x="290" y="865"/>
                  <a:pt x="415" y="833"/>
                </a:cubicBezTo>
                <a:cubicBezTo>
                  <a:pt x="459" y="822"/>
                  <a:pt x="496" y="799"/>
                  <a:pt x="524" y="770"/>
                </a:cubicBezTo>
                <a:cubicBezTo>
                  <a:pt x="544" y="781"/>
                  <a:pt x="544" y="781"/>
                  <a:pt x="544" y="781"/>
                </a:cubicBezTo>
                <a:cubicBezTo>
                  <a:pt x="512" y="815"/>
                  <a:pt x="470" y="841"/>
                  <a:pt x="421" y="854"/>
                </a:cubicBezTo>
                <a:cubicBezTo>
                  <a:pt x="284" y="889"/>
                  <a:pt x="145" y="807"/>
                  <a:pt x="109" y="670"/>
                </a:cubicBezTo>
                <a:cubicBezTo>
                  <a:pt x="74" y="533"/>
                  <a:pt x="157" y="394"/>
                  <a:pt x="294" y="359"/>
                </a:cubicBezTo>
                <a:cubicBezTo>
                  <a:pt x="430" y="323"/>
                  <a:pt x="570" y="406"/>
                  <a:pt x="605" y="543"/>
                </a:cubicBezTo>
                <a:cubicBezTo>
                  <a:pt x="619" y="597"/>
                  <a:pt x="614" y="652"/>
                  <a:pt x="595" y="700"/>
                </a:cubicBezTo>
                <a:close/>
                <a:moveTo>
                  <a:pt x="839" y="900"/>
                </a:moveTo>
                <a:cubicBezTo>
                  <a:pt x="806" y="919"/>
                  <a:pt x="806" y="919"/>
                  <a:pt x="806" y="919"/>
                </a:cubicBezTo>
                <a:cubicBezTo>
                  <a:pt x="773" y="900"/>
                  <a:pt x="773" y="900"/>
                  <a:pt x="773" y="900"/>
                </a:cubicBezTo>
                <a:cubicBezTo>
                  <a:pt x="773" y="861"/>
                  <a:pt x="773" y="861"/>
                  <a:pt x="773" y="861"/>
                </a:cubicBezTo>
                <a:cubicBezTo>
                  <a:pt x="807" y="842"/>
                  <a:pt x="807" y="842"/>
                  <a:pt x="807" y="842"/>
                </a:cubicBezTo>
                <a:cubicBezTo>
                  <a:pt x="840" y="862"/>
                  <a:pt x="840" y="862"/>
                  <a:pt x="840" y="862"/>
                </a:cubicBezTo>
                <a:lnTo>
                  <a:pt x="839" y="900"/>
                </a:lnTo>
                <a:close/>
                <a:moveTo>
                  <a:pt x="526" y="216"/>
                </a:moveTo>
                <a:cubicBezTo>
                  <a:pt x="543" y="226"/>
                  <a:pt x="543" y="226"/>
                  <a:pt x="543" y="226"/>
                </a:cubicBezTo>
                <a:cubicBezTo>
                  <a:pt x="557" y="235"/>
                  <a:pt x="569" y="256"/>
                  <a:pt x="569" y="273"/>
                </a:cubicBezTo>
                <a:cubicBezTo>
                  <a:pt x="570" y="293"/>
                  <a:pt x="570" y="293"/>
                  <a:pt x="570" y="293"/>
                </a:cubicBezTo>
                <a:cubicBezTo>
                  <a:pt x="571" y="309"/>
                  <a:pt x="585" y="320"/>
                  <a:pt x="601" y="316"/>
                </a:cubicBezTo>
                <a:cubicBezTo>
                  <a:pt x="620" y="312"/>
                  <a:pt x="620" y="312"/>
                  <a:pt x="620" y="312"/>
                </a:cubicBezTo>
                <a:cubicBezTo>
                  <a:pt x="637" y="308"/>
                  <a:pt x="660" y="315"/>
                  <a:pt x="672" y="326"/>
                </a:cubicBezTo>
                <a:cubicBezTo>
                  <a:pt x="687" y="340"/>
                  <a:pt x="687" y="340"/>
                  <a:pt x="687" y="340"/>
                </a:cubicBezTo>
                <a:cubicBezTo>
                  <a:pt x="699" y="351"/>
                  <a:pt x="716" y="349"/>
                  <a:pt x="725" y="335"/>
                </a:cubicBezTo>
                <a:cubicBezTo>
                  <a:pt x="736" y="318"/>
                  <a:pt x="736" y="318"/>
                  <a:pt x="736" y="318"/>
                </a:cubicBezTo>
                <a:cubicBezTo>
                  <a:pt x="745" y="304"/>
                  <a:pt x="766" y="291"/>
                  <a:pt x="782" y="291"/>
                </a:cubicBezTo>
                <a:cubicBezTo>
                  <a:pt x="802" y="290"/>
                  <a:pt x="802" y="290"/>
                  <a:pt x="802" y="290"/>
                </a:cubicBezTo>
                <a:cubicBezTo>
                  <a:pt x="819" y="290"/>
                  <a:pt x="830" y="276"/>
                  <a:pt x="826" y="259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18" y="224"/>
                  <a:pt x="824" y="200"/>
                  <a:pt x="835" y="188"/>
                </a:cubicBezTo>
                <a:cubicBezTo>
                  <a:pt x="849" y="173"/>
                  <a:pt x="849" y="173"/>
                  <a:pt x="849" y="173"/>
                </a:cubicBezTo>
                <a:cubicBezTo>
                  <a:pt x="860" y="161"/>
                  <a:pt x="858" y="144"/>
                  <a:pt x="844" y="135"/>
                </a:cubicBezTo>
                <a:cubicBezTo>
                  <a:pt x="827" y="124"/>
                  <a:pt x="827" y="124"/>
                  <a:pt x="827" y="124"/>
                </a:cubicBezTo>
                <a:cubicBezTo>
                  <a:pt x="813" y="115"/>
                  <a:pt x="801" y="95"/>
                  <a:pt x="800" y="78"/>
                </a:cubicBezTo>
                <a:cubicBezTo>
                  <a:pt x="800" y="58"/>
                  <a:pt x="800" y="58"/>
                  <a:pt x="800" y="58"/>
                </a:cubicBezTo>
                <a:cubicBezTo>
                  <a:pt x="799" y="41"/>
                  <a:pt x="785" y="31"/>
                  <a:pt x="769" y="34"/>
                </a:cubicBezTo>
                <a:cubicBezTo>
                  <a:pt x="749" y="39"/>
                  <a:pt x="749" y="39"/>
                  <a:pt x="749" y="39"/>
                </a:cubicBezTo>
                <a:cubicBezTo>
                  <a:pt x="733" y="42"/>
                  <a:pt x="710" y="36"/>
                  <a:pt x="698" y="25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71" y="0"/>
                  <a:pt x="653" y="2"/>
                  <a:pt x="645" y="16"/>
                </a:cubicBezTo>
                <a:cubicBezTo>
                  <a:pt x="634" y="33"/>
                  <a:pt x="634" y="33"/>
                  <a:pt x="634" y="33"/>
                </a:cubicBezTo>
                <a:cubicBezTo>
                  <a:pt x="625" y="47"/>
                  <a:pt x="604" y="59"/>
                  <a:pt x="587" y="60"/>
                </a:cubicBezTo>
                <a:cubicBezTo>
                  <a:pt x="567" y="60"/>
                  <a:pt x="567" y="60"/>
                  <a:pt x="567" y="60"/>
                </a:cubicBezTo>
                <a:cubicBezTo>
                  <a:pt x="551" y="61"/>
                  <a:pt x="540" y="75"/>
                  <a:pt x="544" y="91"/>
                </a:cubicBezTo>
                <a:cubicBezTo>
                  <a:pt x="548" y="111"/>
                  <a:pt x="548" y="111"/>
                  <a:pt x="548" y="111"/>
                </a:cubicBezTo>
                <a:cubicBezTo>
                  <a:pt x="552" y="127"/>
                  <a:pt x="546" y="150"/>
                  <a:pt x="534" y="163"/>
                </a:cubicBezTo>
                <a:cubicBezTo>
                  <a:pt x="521" y="177"/>
                  <a:pt x="521" y="177"/>
                  <a:pt x="521" y="177"/>
                </a:cubicBezTo>
                <a:cubicBezTo>
                  <a:pt x="509" y="189"/>
                  <a:pt x="512" y="207"/>
                  <a:pt x="526" y="216"/>
                </a:cubicBezTo>
                <a:close/>
                <a:moveTo>
                  <a:pt x="685" y="93"/>
                </a:moveTo>
                <a:cubicBezTo>
                  <a:pt x="730" y="93"/>
                  <a:pt x="767" y="130"/>
                  <a:pt x="767" y="175"/>
                </a:cubicBezTo>
                <a:cubicBezTo>
                  <a:pt x="767" y="221"/>
                  <a:pt x="730" y="258"/>
                  <a:pt x="685" y="258"/>
                </a:cubicBezTo>
                <a:cubicBezTo>
                  <a:pt x="639" y="258"/>
                  <a:pt x="603" y="221"/>
                  <a:pt x="603" y="175"/>
                </a:cubicBezTo>
                <a:cubicBezTo>
                  <a:pt x="603" y="130"/>
                  <a:pt x="639" y="93"/>
                  <a:pt x="685" y="93"/>
                </a:cubicBezTo>
                <a:close/>
                <a:moveTo>
                  <a:pt x="685" y="93"/>
                </a:moveTo>
                <a:cubicBezTo>
                  <a:pt x="685" y="93"/>
                  <a:pt x="685" y="93"/>
                  <a:pt x="685" y="93"/>
                </a:cubicBezTo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84" tIns="45592" rIns="91184" bIns="45592">
            <a:noAutofit/>
          </a:bodyPr>
          <a:lstStyle/>
          <a:p>
            <a:pPr defTabSz="91217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sp>
        <p:nvSpPr>
          <p:cNvPr id="52" name="Freeform 177"/>
          <p:cNvSpPr>
            <a:spLocks noEditPoints="1"/>
          </p:cNvSpPr>
          <p:nvPr>
            <p:custDataLst>
              <p:tags r:id="rId6"/>
            </p:custDataLst>
          </p:nvPr>
        </p:nvSpPr>
        <p:spPr bwMode="auto">
          <a:xfrm>
            <a:off x="1695668" y="2434601"/>
            <a:ext cx="307849" cy="324519"/>
          </a:xfrm>
          <a:custGeom>
            <a:avLst/>
            <a:gdLst/>
            <a:ahLst/>
            <a:cxnLst>
              <a:cxn ang="0">
                <a:pos x="350" y="180"/>
              </a:cxn>
              <a:cxn ang="0">
                <a:pos x="10" y="180"/>
              </a:cxn>
              <a:cxn ang="0">
                <a:pos x="5" y="171"/>
              </a:cxn>
              <a:cxn ang="0">
                <a:pos x="170" y="8"/>
              </a:cxn>
              <a:cxn ang="0">
                <a:pos x="189" y="9"/>
              </a:cxn>
              <a:cxn ang="0">
                <a:pos x="250" y="69"/>
              </a:cxn>
              <a:cxn ang="0">
                <a:pos x="250" y="45"/>
              </a:cxn>
              <a:cxn ang="0">
                <a:pos x="281" y="45"/>
              </a:cxn>
              <a:cxn ang="0">
                <a:pos x="281" y="100"/>
              </a:cxn>
              <a:cxn ang="0">
                <a:pos x="353" y="171"/>
              </a:cxn>
              <a:cxn ang="0">
                <a:pos x="350" y="180"/>
              </a:cxn>
              <a:cxn ang="0">
                <a:pos x="314" y="367"/>
              </a:cxn>
              <a:cxn ang="0">
                <a:pos x="300" y="380"/>
              </a:cxn>
              <a:cxn ang="0">
                <a:pos x="194" y="380"/>
              </a:cxn>
              <a:cxn ang="0">
                <a:pos x="194" y="302"/>
              </a:cxn>
              <a:cxn ang="0">
                <a:pos x="146" y="302"/>
              </a:cxn>
              <a:cxn ang="0">
                <a:pos x="146" y="380"/>
              </a:cxn>
              <a:cxn ang="0">
                <a:pos x="58" y="380"/>
              </a:cxn>
              <a:cxn ang="0">
                <a:pos x="44" y="366"/>
              </a:cxn>
              <a:cxn ang="0">
                <a:pos x="44" y="188"/>
              </a:cxn>
              <a:cxn ang="0">
                <a:pos x="314" y="188"/>
              </a:cxn>
              <a:cxn ang="0">
                <a:pos x="314" y="367"/>
              </a:cxn>
              <a:cxn ang="0">
                <a:pos x="273" y="242"/>
              </a:cxn>
              <a:cxn ang="0">
                <a:pos x="225" y="242"/>
              </a:cxn>
              <a:cxn ang="0">
                <a:pos x="225" y="282"/>
              </a:cxn>
              <a:cxn ang="0">
                <a:pos x="273" y="282"/>
              </a:cxn>
              <a:cxn ang="0">
                <a:pos x="273" y="242"/>
              </a:cxn>
            </a:cxnLst>
            <a:rect l="0" t="0" r="r" b="b"/>
            <a:pathLst>
              <a:path w="360" h="380">
                <a:moveTo>
                  <a:pt x="350" y="180"/>
                </a:moveTo>
                <a:cubicBezTo>
                  <a:pt x="295" y="180"/>
                  <a:pt x="68" y="180"/>
                  <a:pt x="10" y="180"/>
                </a:cubicBezTo>
                <a:cubicBezTo>
                  <a:pt x="0" y="180"/>
                  <a:pt x="0" y="176"/>
                  <a:pt x="5" y="171"/>
                </a:cubicBezTo>
                <a:cubicBezTo>
                  <a:pt x="36" y="140"/>
                  <a:pt x="138" y="40"/>
                  <a:pt x="170" y="8"/>
                </a:cubicBezTo>
                <a:cubicBezTo>
                  <a:pt x="178" y="0"/>
                  <a:pt x="180" y="0"/>
                  <a:pt x="189" y="9"/>
                </a:cubicBezTo>
                <a:cubicBezTo>
                  <a:pt x="201" y="21"/>
                  <a:pt x="225" y="44"/>
                  <a:pt x="250" y="69"/>
                </a:cubicBezTo>
                <a:cubicBezTo>
                  <a:pt x="250" y="45"/>
                  <a:pt x="250" y="45"/>
                  <a:pt x="250" y="45"/>
                </a:cubicBezTo>
                <a:cubicBezTo>
                  <a:pt x="281" y="45"/>
                  <a:pt x="281" y="45"/>
                  <a:pt x="281" y="45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311" y="129"/>
                  <a:pt x="339" y="158"/>
                  <a:pt x="353" y="171"/>
                </a:cubicBezTo>
                <a:cubicBezTo>
                  <a:pt x="358" y="176"/>
                  <a:pt x="360" y="180"/>
                  <a:pt x="350" y="180"/>
                </a:cubicBezTo>
                <a:close/>
                <a:moveTo>
                  <a:pt x="314" y="367"/>
                </a:moveTo>
                <a:cubicBezTo>
                  <a:pt x="314" y="376"/>
                  <a:pt x="310" y="380"/>
                  <a:pt x="300" y="380"/>
                </a:cubicBezTo>
                <a:cubicBezTo>
                  <a:pt x="269" y="380"/>
                  <a:pt x="194" y="380"/>
                  <a:pt x="194" y="380"/>
                </a:cubicBezTo>
                <a:cubicBezTo>
                  <a:pt x="194" y="302"/>
                  <a:pt x="194" y="302"/>
                  <a:pt x="194" y="302"/>
                </a:cubicBezTo>
                <a:cubicBezTo>
                  <a:pt x="146" y="302"/>
                  <a:pt x="146" y="302"/>
                  <a:pt x="146" y="302"/>
                </a:cubicBezTo>
                <a:cubicBezTo>
                  <a:pt x="146" y="380"/>
                  <a:pt x="146" y="380"/>
                  <a:pt x="146" y="380"/>
                </a:cubicBezTo>
                <a:cubicBezTo>
                  <a:pt x="146" y="380"/>
                  <a:pt x="86" y="380"/>
                  <a:pt x="58" y="380"/>
                </a:cubicBezTo>
                <a:cubicBezTo>
                  <a:pt x="49" y="380"/>
                  <a:pt x="44" y="375"/>
                  <a:pt x="44" y="366"/>
                </a:cubicBezTo>
                <a:cubicBezTo>
                  <a:pt x="44" y="322"/>
                  <a:pt x="44" y="188"/>
                  <a:pt x="44" y="188"/>
                </a:cubicBezTo>
                <a:cubicBezTo>
                  <a:pt x="314" y="188"/>
                  <a:pt x="314" y="188"/>
                  <a:pt x="314" y="188"/>
                </a:cubicBezTo>
                <a:cubicBezTo>
                  <a:pt x="314" y="188"/>
                  <a:pt x="314" y="323"/>
                  <a:pt x="314" y="367"/>
                </a:cubicBezTo>
                <a:close/>
                <a:moveTo>
                  <a:pt x="273" y="242"/>
                </a:moveTo>
                <a:cubicBezTo>
                  <a:pt x="225" y="242"/>
                  <a:pt x="225" y="242"/>
                  <a:pt x="225" y="242"/>
                </a:cubicBezTo>
                <a:cubicBezTo>
                  <a:pt x="225" y="282"/>
                  <a:pt x="225" y="282"/>
                  <a:pt x="225" y="282"/>
                </a:cubicBezTo>
                <a:cubicBezTo>
                  <a:pt x="273" y="282"/>
                  <a:pt x="273" y="282"/>
                  <a:pt x="273" y="282"/>
                </a:cubicBezTo>
                <a:cubicBezTo>
                  <a:pt x="273" y="242"/>
                  <a:pt x="273" y="242"/>
                  <a:pt x="273" y="24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lIns="91184" tIns="45592" rIns="91184" bIns="45592">
            <a:noAutofit/>
          </a:bodyPr>
          <a:lstStyle/>
          <a:p>
            <a:pPr defTabSz="912177">
              <a:defRPr/>
            </a:pPr>
            <a:endParaRPr lang="en-US" sz="2400" kern="0" dirty="0">
              <a:solidFill>
                <a:prstClr val="black"/>
              </a:solidFill>
              <a:latin typeface="inpin heiti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-94298" y="-79056"/>
            <a:ext cx="9363075" cy="1697831"/>
            <a:chOff x="-198" y="-166"/>
            <a:chExt cx="19660" cy="3565"/>
          </a:xfrm>
        </p:grpSpPr>
        <p:pic>
          <p:nvPicPr>
            <p:cNvPr id="21" name="图片 20" descr="576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98" y="-166"/>
              <a:ext cx="8222" cy="3565"/>
            </a:xfrm>
            <a:prstGeom prst="rect">
              <a:avLst/>
            </a:prstGeom>
          </p:spPr>
        </p:pic>
        <p:pic>
          <p:nvPicPr>
            <p:cNvPr id="22" name="图片 21" descr="5765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1113" y="-166"/>
              <a:ext cx="8349" cy="3565"/>
            </a:xfrm>
            <a:prstGeom prst="rect">
              <a:avLst/>
            </a:prstGeom>
          </p:spPr>
        </p:pic>
      </p:grpSp>
      <p:pic>
        <p:nvPicPr>
          <p:cNvPr id="9" name="图片 8" descr="21cce07ae3fd29fc979ad8c584caf953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692" y="461962"/>
            <a:ext cx="4380548" cy="43805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81600" y="1504950"/>
            <a:ext cx="3004920" cy="2839176"/>
          </a:xfrm>
          <a:prstGeom prst="rect">
            <a:avLst/>
          </a:prstGeom>
          <a:noFill/>
        </p:spPr>
        <p:txBody>
          <a:bodyPr wrap="square" lIns="68504" tIns="34259" rIns="68504" bIns="34259" rtlCol="0">
            <a:spAutoFit/>
          </a:bodyPr>
          <a:lstStyle/>
          <a:p>
            <a:pPr algn="ctr" defTabSz="342497"/>
            <a:r>
              <a:rPr lang="en-US" sz="6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US" sz="6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US" sz="6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6000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endParaRPr lang="en-US" sz="6000" dirty="0" smtClean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342497"/>
            <a:r>
              <a:rPr lang="en-US" sz="6000" dirty="0" err="1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dặn</a:t>
            </a:r>
            <a:r>
              <a:rPr lang="en-US" sz="6000" dirty="0" smtClean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dò</a:t>
            </a:r>
            <a:endParaRPr lang="en-US" sz="6000" dirty="0">
              <a:solidFill>
                <a:srgbClr val="00B0F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2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3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4025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=""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67"/>
            <a:ext cx="9144000" cy="5135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75" y="2670868"/>
            <a:ext cx="1973213" cy="2472637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" y="3795508"/>
            <a:ext cx="9143908" cy="157634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3" y="3595248"/>
            <a:ext cx="2160240" cy="1206647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931687"/>
            <a:ext cx="936104" cy="1441948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=""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115617" y="412182"/>
            <a:ext cx="2016224" cy="791843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4" tIns="45667" rIns="91334" bIns="45667" rtlCol="0" anchor="ctr"/>
          <a:lstStyle/>
          <a:p>
            <a:pPr algn="ctr" defTabSz="913328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683568" y="628136"/>
            <a:ext cx="2088232" cy="1079787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34" tIns="45667" rIns="91334" bIns="45667" rtlCol="0" anchor="ctr"/>
          <a:lstStyle/>
          <a:p>
            <a:pPr algn="ctr" defTabSz="913328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9D58790A-99A6-4773-A502-349F41E820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720" y="772108"/>
            <a:ext cx="5480578" cy="2447516"/>
          </a:xfrm>
          <a:prstGeom prst="rect">
            <a:avLst/>
          </a:prstGeom>
        </p:spPr>
      </p:pic>
      <p:sp>
        <p:nvSpPr>
          <p:cNvPr id="28" name="TextBox 37"/>
          <p:cNvSpPr txBox="1"/>
          <p:nvPr/>
        </p:nvSpPr>
        <p:spPr>
          <a:xfrm>
            <a:off x="618330" y="2347718"/>
            <a:ext cx="7755358" cy="646300"/>
          </a:xfrm>
          <a:prstGeom prst="rect">
            <a:avLst/>
          </a:prstGeom>
          <a:noFill/>
        </p:spPr>
        <p:txBody>
          <a:bodyPr wrap="square" lIns="91334" tIns="45667" rIns="91334" bIns="45667" rtlCol="0">
            <a:spAutoFit/>
          </a:bodyPr>
          <a:lstStyle/>
          <a:p>
            <a:pPr algn="ctr" defTabSz="683929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Tạm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biệt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hẹn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gặp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lại</a:t>
            </a:r>
            <a:r>
              <a:rPr lang="en-US" altLang="zh-CN" sz="3600" b="1" dirty="0">
                <a:solidFill>
                  <a:srgbClr val="00B0F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!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=""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8206"/>
            <a:ext cx="1532592" cy="143971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=""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6175340" y="3343054"/>
            <a:ext cx="396972" cy="676448"/>
          </a:xfrm>
          <a:prstGeom prst="rect">
            <a:avLst/>
          </a:prstGeom>
        </p:spPr>
      </p:pic>
      <p:sp>
        <p:nvSpPr>
          <p:cNvPr id="13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1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2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413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D6773DB6-3110-4621-9C56-7E7DEE048B54}"/>
              </a:ext>
            </a:extLst>
          </p:cNvPr>
          <p:cNvGrpSpPr/>
          <p:nvPr/>
        </p:nvGrpSpPr>
        <p:grpSpPr>
          <a:xfrm>
            <a:off x="865360" y="413162"/>
            <a:ext cx="7705247" cy="3570758"/>
            <a:chOff x="2366283" y="1581150"/>
            <a:chExt cx="4266745" cy="1749425"/>
          </a:xfrm>
        </p:grpSpPr>
        <p:pic>
          <p:nvPicPr>
            <p:cNvPr id="38" name="Picture 2" descr="E:\我图PPT\00001PNG素材\儿童卡通\fwqwve.png">
              <a:extLst>
                <a:ext uri="{FF2B5EF4-FFF2-40B4-BE49-F238E27FC236}">
                  <a16:creationId xmlns="" xmlns:a16="http://schemas.microsoft.com/office/drawing/2014/main" id="{9F8E4DCA-5C6B-4650-A7CE-DFCAE86DEB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581150"/>
              <a:ext cx="3702623" cy="174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椭圆 38">
              <a:extLst>
                <a:ext uri="{FF2B5EF4-FFF2-40B4-BE49-F238E27FC236}">
                  <a16:creationId xmlns="" xmlns:a16="http://schemas.microsoft.com/office/drawing/2014/main" id="{B6A60CF1-F386-4330-A098-8B0B955143F4}"/>
                </a:ext>
              </a:extLst>
            </p:cNvPr>
            <p:cNvSpPr/>
            <p:nvPr/>
          </p:nvSpPr>
          <p:spPr>
            <a:xfrm>
              <a:off x="2366283" y="2266951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95"/>
              <a:endParaRPr lang="zh-CN" altLang="en-US">
                <a:solidFill>
                  <a:srgbClr val="00B050"/>
                </a:solidFill>
              </a:endParaRPr>
            </a:p>
          </p:txBody>
        </p:sp>
        <p:sp>
          <p:nvSpPr>
            <p:cNvPr id="40" name="椭圆 39">
              <a:extLst>
                <a:ext uri="{FF2B5EF4-FFF2-40B4-BE49-F238E27FC236}">
                  <a16:creationId xmlns="" xmlns:a16="http://schemas.microsoft.com/office/drawing/2014/main" id="{E239CE81-8DFB-4218-A7A9-59F7443A58C0}"/>
                </a:ext>
              </a:extLst>
            </p:cNvPr>
            <p:cNvSpPr/>
            <p:nvPr/>
          </p:nvSpPr>
          <p:spPr>
            <a:xfrm>
              <a:off x="6175828" y="2227262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3695"/>
              <a:endParaRPr lang="zh-CN" altLang="en-US">
                <a:solidFill>
                  <a:srgbClr val="00B050"/>
                </a:solidFill>
              </a:endParaRPr>
            </a:p>
          </p:txBody>
        </p:sp>
      </p:grp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9563076-F391-43C7-9EBF-E815981853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09"/>
            <a:ext cx="936104" cy="879376"/>
          </a:xfrm>
          <a:prstGeom prst="rect">
            <a:avLst/>
          </a:prstGeom>
        </p:spPr>
      </p:pic>
      <p:sp>
        <p:nvSpPr>
          <p:cNvPr id="10" name="文本框 22"/>
          <p:cNvSpPr txBox="1"/>
          <p:nvPr/>
        </p:nvSpPr>
        <p:spPr>
          <a:xfrm>
            <a:off x="2705688" y="3546494"/>
            <a:ext cx="3618923" cy="1050239"/>
          </a:xfrm>
          <a:prstGeom prst="rect">
            <a:avLst/>
          </a:prstGeom>
          <a:noFill/>
        </p:spPr>
        <p:txBody>
          <a:bodyPr wrap="none" lIns="68517" tIns="34265" rIns="68517" bIns="34265" rtlCol="0">
            <a:spAutoFit/>
          </a:bodyPr>
          <a:lstStyle/>
          <a:p>
            <a:pPr algn="ctr" defTabSz="685150"/>
            <a:r>
              <a:rPr lang="en-US" altLang="zh-CN" sz="64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zh-CN" sz="6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altLang="zh-CN" sz="6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</a:t>
            </a:r>
            <a:r>
              <a:rPr lang="en-US" altLang="zh-CN" sz="64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</a:t>
            </a:r>
            <a:endParaRPr lang="zh-CN" altLang="en-US" sz="64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3496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2" presetClass="emp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" fill="hold">
                                              <p:stCondLst>
                                                <p:cond delay="10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" fill="hold">
                                              <p:stCondLst>
                                                <p:cond delay="1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" fill="hold">
                                              <p:stCondLst>
                                                <p:cond delay="2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6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FF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842" t="-10451" b="9413"/>
          <a:stretch>
            <a:fillRect/>
          </a:stretch>
        </p:blipFill>
        <p:spPr>
          <a:xfrm>
            <a:off x="8160298" y="4479288"/>
            <a:ext cx="983702" cy="6642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7" r="20119" b="33391"/>
          <a:stretch>
            <a:fillRect/>
          </a:stretch>
        </p:blipFill>
        <p:spPr>
          <a:xfrm flipH="1">
            <a:off x="-171330" y="4767610"/>
            <a:ext cx="1707521" cy="3758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7757279" y="1"/>
            <a:ext cx="1386723" cy="1058618"/>
          </a:xfrm>
          <a:prstGeom prst="rect">
            <a:avLst/>
          </a:prstGeom>
        </p:spPr>
      </p:pic>
      <p:pic>
        <p:nvPicPr>
          <p:cNvPr id="39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88" y="133352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23B6DA8-2FB3-3345-8961-C821C42C0327}"/>
              </a:ext>
            </a:extLst>
          </p:cNvPr>
          <p:cNvSpPr txBox="1"/>
          <p:nvPr/>
        </p:nvSpPr>
        <p:spPr>
          <a:xfrm>
            <a:off x="1219200" y="1274619"/>
            <a:ext cx="2133600" cy="355481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HÀNH</a:t>
            </a:r>
          </a:p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TINH</a:t>
            </a:r>
          </a:p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XANH</a:t>
            </a:r>
          </a:p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</a:p>
          <a:p>
            <a:pPr algn="ctr" defTabSz="914310">
              <a:buClr>
                <a:srgbClr val="000000"/>
              </a:buClr>
              <a:defRPr/>
            </a:pPr>
            <a:r>
              <a:rPr lang="en-US" sz="4500" b="1" kern="0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8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336" r="100000">
                        <a14:backgroundMark x1="27290" y1="92969" x2="36069" y2="97656"/>
                      </a14:backgroundRemoval>
                    </a14:imgEffect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35972"/>
            <a:ext cx="4793040" cy="468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03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8F19346-0B13-4347-9C03-21792A4A821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265311"/>
            <a:ext cx="3397741" cy="375355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FC3548E1-949D-449D-91FD-D4428305B2A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8214"/>
            <a:ext cx="936104" cy="879376"/>
          </a:xfrm>
          <a:prstGeom prst="rect">
            <a:avLst/>
          </a:prstGeom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268851" y="361950"/>
            <a:ext cx="6656388" cy="476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52" tIns="45626" rIns="91252" bIns="45626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Thứ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ngày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tháng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  </a:t>
            </a:r>
            <a:r>
              <a:rPr lang="en-US" altLang="vi-VN" sz="2500" b="1" dirty="0" err="1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năm</a:t>
            </a:r>
            <a:r>
              <a:rPr lang="en-US" altLang="vi-VN" sz="2500" b="1" dirty="0">
                <a:solidFill>
                  <a:srgbClr val="000000"/>
                </a:solidFill>
                <a:latin typeface="HP001 4 hàng" pitchFamily="34" charset="0"/>
                <a:ea typeface="Microsoft YaHei" pitchFamily="34" charset="-122"/>
                <a:cs typeface="Arial" pitchFamily="34" charset="0"/>
              </a:rPr>
              <a:t> 2022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20571" y="1018256"/>
            <a:ext cx="3276600" cy="584775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Tiếng</a:t>
            </a:r>
            <a:r>
              <a:rPr lang="en-US" sz="3200" b="1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HP001 4 hàng" panose="020B0603050302020204" pitchFamily="34" charset="0"/>
              </a:rPr>
              <a:t>Việt</a:t>
            </a:r>
            <a:endParaRPr lang="en-US" sz="3200" b="1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803668" y="2276472"/>
            <a:ext cx="5105400" cy="1731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64" tIns="34286" rIns="68564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GB" sz="32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GB" sz="3200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tả</a:t>
            </a:r>
            <a:r>
              <a:rPr lang="en-GB" sz="32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GB" sz="4000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4000" dirty="0" smtClean="0">
                <a:solidFill>
                  <a:srgbClr val="0066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  <a:endParaRPr lang="en-US" sz="4000" dirty="0">
              <a:solidFill>
                <a:srgbClr val="0066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8167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d33595f9f54cbbc15c24a8b83363e7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38150"/>
            <a:ext cx="7337108" cy="4212431"/>
          </a:xfrm>
          <a:prstGeom prst="rect">
            <a:avLst/>
          </a:prstGeom>
        </p:spPr>
      </p:pic>
      <p:pic>
        <p:nvPicPr>
          <p:cNvPr id="4" name="图片 3" descr="b888b05dc7955278ee2cfcaacf1530f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33135" y="2105978"/>
            <a:ext cx="3055144" cy="2836545"/>
          </a:xfrm>
          <a:prstGeom prst="rect">
            <a:avLst/>
          </a:prstGeom>
        </p:spPr>
      </p:pic>
      <p:sp>
        <p:nvSpPr>
          <p:cNvPr id="7" name="文本框 22"/>
          <p:cNvSpPr txBox="1"/>
          <p:nvPr/>
        </p:nvSpPr>
        <p:spPr>
          <a:xfrm>
            <a:off x="3224461" y="1733550"/>
            <a:ext cx="2581353" cy="1423416"/>
          </a:xfrm>
          <a:prstGeom prst="rect">
            <a:avLst/>
          </a:prstGeom>
          <a:noFill/>
        </p:spPr>
        <p:txBody>
          <a:bodyPr wrap="none" lIns="68519" tIns="34265" rIns="68519" bIns="34265" rtlCol="0">
            <a:spAutoFit/>
          </a:bodyPr>
          <a:lstStyle/>
          <a:p>
            <a:pPr algn="ctr" defTabSz="685167"/>
            <a:r>
              <a:rPr lang="en-US" altLang="zh-CN" sz="8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8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800" dirty="0" smtClean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</a:t>
            </a:r>
            <a:endParaRPr lang="zh-CN" altLang="en-US" sz="8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7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7881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appy Cute Kid Boy Learning in School Stock Vector - Illustration of kids,  education: 16643064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40" b="100000" l="3063" r="98813">
                        <a14:foregroundMark x1="23563" y1="15148" x2="46813" y2="42980"/>
                        <a14:foregroundMark x1="24875" y1="12069" x2="27688" y2="12808"/>
                        <a14:foregroundMark x1="39375" y1="24631" x2="57188" y2="51108"/>
                        <a14:foregroundMark x1="86563" y1="18842" x2="92688" y2="41379"/>
                        <a14:foregroundMark x1="91750" y1="19335" x2="89375" y2="28571"/>
                        <a14:foregroundMark x1="86188" y1="14409" x2="86188" y2="14409"/>
                        <a14:foregroundMark x1="92438" y1="13916" x2="92438" y2="13916"/>
                        <a14:foregroundMark x1="12250" y1="32512" x2="17688" y2="37192"/>
                        <a14:foregroundMark x1="16250" y1="31650" x2="19813" y2="34852"/>
                        <a14:foregroundMark x1="86188" y1="17241" x2="84438" y2="21182"/>
                        <a14:foregroundMark x1="90813" y1="17857" x2="93375" y2="20197"/>
                        <a14:foregroundMark x1="89875" y1="16749" x2="92813" y2="16749"/>
                        <a14:foregroundMark x1="84063" y1="18103" x2="85125" y2="29310"/>
                        <a14:foregroundMark x1="19125" y1="26478" x2="21813" y2="28325"/>
                        <a14:foregroundMark x1="11000" y1="28325" x2="13375" y2="25739"/>
                        <a14:foregroundMark x1="10813" y1="27463" x2="11000" y2="31281"/>
                        <a14:foregroundMark x1="10188" y1="27217" x2="13875" y2="252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6350"/>
            <a:ext cx="8568341" cy="43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427ADA6-213D-424A-8265-DDE2F08EB70B}"/>
              </a:ext>
            </a:extLst>
          </p:cNvPr>
          <p:cNvSpPr txBox="1"/>
          <p:nvPr/>
        </p:nvSpPr>
        <p:spPr>
          <a:xfrm>
            <a:off x="2445646" y="120685"/>
            <a:ext cx="4119357" cy="1177207"/>
          </a:xfrm>
          <a:prstGeom prst="rect">
            <a:avLst/>
          </a:prstGeom>
          <a:noFill/>
        </p:spPr>
        <p:txBody>
          <a:bodyPr wrap="square" lIns="68537" tIns="34271" rIns="68537" bIns="34271" rtlCol="0">
            <a:spAutoFit/>
          </a:bodyPr>
          <a:lstStyle/>
          <a:p>
            <a:pPr algn="ctr" defTabSz="685732">
              <a:defRPr/>
            </a:pPr>
            <a:r>
              <a:rPr lang="en-US" sz="7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Viết</a:t>
            </a:r>
            <a:endParaRPr lang="en-US" sz="7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582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2350" y="55520"/>
            <a:ext cx="889165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ts val="2500"/>
              </a:lnSpc>
            </a:pPr>
            <a:r>
              <a:rPr lang="vi-VN" sz="2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</a:t>
            </a:r>
            <a:r>
              <a:rPr lang="en-US" sz="2500" b="1" dirty="0">
                <a:solidFill>
                  <a:srgbClr val="0099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25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Nghe - viết:</a:t>
            </a:r>
            <a:endParaRPr lang="en-US" sz="25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514600" y="464937"/>
            <a:ext cx="4719987" cy="6463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8567" tIns="34286" rIns="68567" bIns="34286">
            <a:spAutoFit/>
          </a:bodyPr>
          <a:lstStyle>
            <a:lvl1pPr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algn="ctr" defTabSz="914400">
              <a:lnSpc>
                <a:spcPct val="150000"/>
              </a:lnSpc>
            </a:pP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GB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GB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Tạm</a:t>
            </a:r>
            <a:r>
              <a:rPr lang="en-US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biệt</a:t>
            </a:r>
            <a:r>
              <a:rPr lang="en-US" sz="2500" dirty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cánh</a:t>
            </a:r>
            <a:r>
              <a:rPr lang="en-US" sz="2500" dirty="0" smtClean="0">
                <a:solidFill>
                  <a:srgbClr val="FF33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cam</a:t>
            </a:r>
            <a:endParaRPr lang="en-US" sz="2500" dirty="0">
              <a:solidFill>
                <a:srgbClr val="FF33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6200" y="1594837"/>
            <a:ext cx="762000" cy="2729513"/>
          </a:xfrm>
          <a:prstGeom prst="roundRect">
            <a:avLst/>
          </a:prstGeom>
          <a:solidFill>
            <a:srgbClr val="F9D3B9"/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 defTabSz="914400"/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31" name="TextBox 1"/>
          <p:cNvSpPr txBox="1"/>
          <p:nvPr/>
        </p:nvSpPr>
        <p:spPr>
          <a:xfrm>
            <a:off x="-2312751" y="207602"/>
            <a:ext cx="2057400" cy="25545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3"/>
              </a:rPr>
              <a:t>https://www.facebook.com/vuhong1972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4"/>
              </a:rPr>
              <a:t>hongvu7219@gmail.com</a:t>
            </a:r>
            <a:r>
              <a:rPr lang="en-US" sz="20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8351" y="3186683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" name="Group 37"/>
          <p:cNvGrpSpPr/>
          <p:nvPr/>
        </p:nvGrpSpPr>
        <p:grpSpPr>
          <a:xfrm>
            <a:off x="998700" y="1276350"/>
            <a:ext cx="8475121" cy="3420292"/>
            <a:chOff x="971134" y="1661516"/>
            <a:chExt cx="8475121" cy="3420292"/>
          </a:xfrm>
        </p:grpSpPr>
        <p:sp>
          <p:nvSpPr>
            <p:cNvPr id="39" name="TextBox 38"/>
            <p:cNvSpPr txBox="1"/>
            <p:nvPr/>
          </p:nvSpPr>
          <p:spPr>
            <a:xfrm>
              <a:off x="1477754" y="1826626"/>
              <a:ext cx="7968501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/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Cánh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cam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có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đċ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cánh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xanh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biếc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,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óng</a:t>
              </a:r>
              <a:r>
                <a: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b="1" dirty="0" err="1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ánh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 d</a:t>
              </a:r>
              <a:r>
                <a:rPr lang="vi-VN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ưƞ</a:t>
              </a:r>
              <a:r>
                <a:rPr lang="en-US" sz="2500" b="1" dirty="0" smtClean="0">
                  <a:solidFill>
                    <a:prstClr val="black"/>
                  </a:solidFill>
                  <a:latin typeface="HP001 4 hàng" panose="020B0603050302020204" pitchFamily="34" charset="0"/>
                </a:rPr>
                <a:t> </a:t>
              </a:r>
              <a:endParaRPr lang="en-US" sz="2500" b="1" dirty="0">
                <a:solidFill>
                  <a:prstClr val="black"/>
                </a:solidFill>
                <a:latin typeface="HP001 4 hàng" panose="020B0603050302020204" pitchFamily="34" charset="0"/>
              </a:endParaRPr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971134" y="1661516"/>
              <a:ext cx="8019071" cy="3420292"/>
              <a:chOff x="739295" y="1661516"/>
              <a:chExt cx="8019071" cy="3420292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49094" y="2327298"/>
                <a:ext cx="7968501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400"/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n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ắng</a:t>
                </a:r>
                <a:r>
                  <a:rPr lang="en-US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mặt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trƟ</a:t>
                </a:r>
                <a:r>
                  <a:rPr lang="en-US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.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Chú</a:t>
                </a:r>
                <a:r>
                  <a:rPr lang="en-US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vi-VN" sz="2500" b="1" dirty="0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đ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i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lạc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vào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nhà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Bống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. </a:t>
                </a:r>
                <a:r>
                  <a:rPr lang="en-US" sz="2500" b="1" dirty="0" err="1" smtClean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Chân</a:t>
                </a:r>
                <a:r>
                  <a:rPr lang="en-US" sz="2500" b="1" dirty="0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 </a:t>
                </a:r>
                <a:r>
                  <a:rPr lang="en-US" sz="2500" b="1" dirty="0" err="1">
                    <a:solidFill>
                      <a:prstClr val="black"/>
                    </a:solidFill>
                    <a:latin typeface="HP001 4 hàng" panose="020B0603050302020204" pitchFamily="34" charset="0"/>
                  </a:rPr>
                  <a:t>chú</a:t>
                </a:r>
                <a:endParaRPr lang="en-US" sz="2500" b="1" dirty="0">
                  <a:solidFill>
                    <a:prstClr val="black"/>
                  </a:solidFill>
                  <a:latin typeface="HP001 4 hàng" panose="020B0603050302020204" pitchFamily="34" charset="0"/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739295" y="1661516"/>
                <a:ext cx="8019071" cy="3420292"/>
                <a:chOff x="739295" y="1661516"/>
                <a:chExt cx="8019071" cy="3420292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747220" y="3185516"/>
                  <a:ext cx="80083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2000" dirty="0">
                      <a:solidFill>
                        <a:srgbClr val="006EC0"/>
                      </a:solidFill>
                      <a:latin typeface="HP001" panose="020B0603050302020204" pitchFamily="34" charset="0"/>
                      <a:ea typeface="HP001" panose="020B0603050302020204" pitchFamily="34" charset="0"/>
                    </a:rPr>
                    <a:t>111111111111111</a:t>
                  </a: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742931" y="3672754"/>
                  <a:ext cx="800833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2000" dirty="0">
                      <a:solidFill>
                        <a:srgbClr val="006EC0"/>
                      </a:solidFill>
                      <a:latin typeface="HP001" panose="020B0603050302020204" pitchFamily="34" charset="0"/>
                      <a:ea typeface="HP001" panose="020B0603050302020204" pitchFamily="34" charset="0"/>
                    </a:rPr>
                    <a:t>111111111111111</a:t>
                  </a: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>
                  <a:off x="739295" y="1661516"/>
                  <a:ext cx="8019071" cy="3420292"/>
                  <a:chOff x="739295" y="1661516"/>
                  <a:chExt cx="8019071" cy="3420292"/>
                </a:xfrm>
              </p:grpSpPr>
              <p:sp>
                <p:nvSpPr>
                  <p:cNvPr id="46" name="TextBox 45"/>
                  <p:cNvSpPr txBox="1"/>
                  <p:nvPr/>
                </p:nvSpPr>
                <p:spPr>
                  <a:xfrm>
                    <a:off x="750029" y="2679421"/>
                    <a:ext cx="800833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:r>
                      <a:rPr lang="en-US" sz="2000" dirty="0">
                        <a:solidFill>
                          <a:srgbClr val="006EC0"/>
                        </a:solidFill>
                        <a:latin typeface="HP001" panose="020B0603050302020204" pitchFamily="34" charset="0"/>
                        <a:ea typeface="HP001" panose="020B0603050302020204" pitchFamily="34" charset="0"/>
                      </a:rPr>
                      <a:t>111111111111111</a:t>
                    </a:r>
                  </a:p>
                </p:txBody>
              </p:sp>
              <p:grpSp>
                <p:nvGrpSpPr>
                  <p:cNvPr id="47" name="Group 46"/>
                  <p:cNvGrpSpPr/>
                  <p:nvPr/>
                </p:nvGrpSpPr>
                <p:grpSpPr>
                  <a:xfrm>
                    <a:off x="739295" y="1661516"/>
                    <a:ext cx="8016262" cy="3420292"/>
                    <a:chOff x="739295" y="1661516"/>
                    <a:chExt cx="8016262" cy="3420292"/>
                  </a:xfrm>
                </p:grpSpPr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747220" y="1661516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</a:p>
                  </p:txBody>
                </p:sp>
                <p:sp>
                  <p:nvSpPr>
                    <p:cNvPr id="49" name="TextBox 48"/>
                    <p:cNvSpPr txBox="1"/>
                    <p:nvPr/>
                  </p:nvSpPr>
                  <p:spPr>
                    <a:xfrm>
                      <a:off x="747219" y="2175806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</a:p>
                  </p:txBody>
                </p:sp>
                <p:sp>
                  <p:nvSpPr>
                    <p:cNvPr id="50" name="TextBox 49"/>
                    <p:cNvSpPr txBox="1"/>
                    <p:nvPr/>
                  </p:nvSpPr>
                  <p:spPr>
                    <a:xfrm>
                      <a:off x="741996" y="4173769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</a:p>
                  </p:txBody>
                </p:sp>
                <p:sp>
                  <p:nvSpPr>
                    <p:cNvPr id="51" name="TextBox 50"/>
                    <p:cNvSpPr txBox="1"/>
                    <p:nvPr/>
                  </p:nvSpPr>
                  <p:spPr>
                    <a:xfrm>
                      <a:off x="747219" y="2841004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bị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ươ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ng, b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</a:t>
                      </a:r>
                      <a:r>
                        <a:rPr lang="el-GR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ϐ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i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tập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tễnh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Bống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ươ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ng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quá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,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đặ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cánh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52" name="TextBox 51"/>
                    <p:cNvSpPr txBox="1"/>
                    <p:nvPr/>
                  </p:nvSpPr>
                  <p:spPr>
                    <a:xfrm>
                      <a:off x="763694" y="3347099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cam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vào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mŎ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chiếc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lọ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nhỏ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đựng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đầ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y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cỏ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Từ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ngày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đó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,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739295" y="3824153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500" b="1" dirty="0" err="1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ánh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cam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trở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thành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ng</a:t>
                      </a:r>
                      <a:r>
                        <a:rPr lang="vi-VN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ưƟ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bạn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nhỏ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xíu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của</a:t>
                      </a:r>
                      <a:r>
                        <a:rPr lang="en-US" sz="2500" b="1" dirty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 </a:t>
                      </a:r>
                      <a:r>
                        <a:rPr lang="en-US" sz="2500" b="1" dirty="0" err="1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Bống</a:t>
                      </a:r>
                      <a:r>
                        <a:rPr lang="en-US" sz="2500" b="1" dirty="0" smtClean="0">
                          <a:solidFill>
                            <a:prstClr val="black"/>
                          </a:solidFill>
                          <a:latin typeface="HP001 4 hàng" panose="020B0603050302020204" pitchFamily="34" charset="0"/>
                        </a:rPr>
                        <a:t>.</a:t>
                      </a:r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  <p:sp>
                  <p:nvSpPr>
                    <p:cNvPr id="54" name="TextBox 53"/>
                    <p:cNvSpPr txBox="1"/>
                    <p:nvPr/>
                  </p:nvSpPr>
                  <p:spPr>
                    <a:xfrm>
                      <a:off x="747218" y="4681698"/>
                      <a:ext cx="8008337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r>
                        <a:rPr lang="en-US" sz="2000" dirty="0">
                          <a:solidFill>
                            <a:srgbClr val="006EC0"/>
                          </a:solidFill>
                          <a:latin typeface="HP001" panose="020B0603050302020204" pitchFamily="34" charset="0"/>
                          <a:ea typeface="HP001" panose="020B0603050302020204" pitchFamily="34" charset="0"/>
                        </a:rPr>
                        <a:t>111111111111111</a:t>
                      </a:r>
                    </a:p>
                  </p:txBody>
                </p:sp>
                <p:sp>
                  <p:nvSpPr>
                    <p:cNvPr id="55" name="TextBox 54"/>
                    <p:cNvSpPr txBox="1"/>
                    <p:nvPr/>
                  </p:nvSpPr>
                  <p:spPr>
                    <a:xfrm>
                      <a:off x="750029" y="4335352"/>
                      <a:ext cx="7968501" cy="4770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defTabSz="914400"/>
                      <a:endParaRPr lang="en-US" sz="2500" b="1" dirty="0">
                        <a:solidFill>
                          <a:prstClr val="black"/>
                        </a:solidFill>
                        <a:latin typeface="HP001 4 hàng" panose="020B0603050302020204" pitchFamily="34" charset="0"/>
                      </a:endParaRPr>
                    </a:p>
                  </p:txBody>
                </p:sp>
              </p:grpSp>
            </p:grpSp>
          </p:grpSp>
        </p:grpSp>
      </p:grpSp>
      <p:cxnSp>
        <p:nvCxnSpPr>
          <p:cNvPr id="27" name="Straight Connector 26"/>
          <p:cNvCxnSpPr/>
          <p:nvPr/>
        </p:nvCxnSpPr>
        <p:spPr>
          <a:xfrm>
            <a:off x="1600200" y="1790640"/>
            <a:ext cx="228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7814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9" y="1657350"/>
            <a:ext cx="2863009" cy="2060737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685800" y="709114"/>
            <a:ext cx="2743200" cy="567903"/>
          </a:xfrm>
          <a:prstGeom prst="rect">
            <a:avLst/>
          </a:prstGeom>
          <a:noFill/>
          <a:ln w="19050">
            <a:solidFill>
              <a:srgbClr val="FF3300"/>
            </a:solidFill>
            <a:prstDash val="lgDashDot"/>
            <a:miter lim="800000"/>
            <a:headEnd/>
            <a:tailEnd/>
          </a:ln>
        </p:spPr>
        <p:txBody>
          <a:bodyPr vert="horz" lIns="68580" tIns="34290" rIns="68580" bIns="3429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 VIẾT TỪ KHÓ</a:t>
            </a:r>
            <a:endParaRPr lang="en-US" sz="2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52255" y="372476"/>
            <a:ext cx="3158697" cy="848610"/>
            <a:chOff x="3048000" y="1513853"/>
            <a:chExt cx="2443422" cy="906830"/>
          </a:xfrm>
        </p:grpSpPr>
        <p:sp>
          <p:nvSpPr>
            <p:cNvPr id="5" name="MH_SubTitle_1">
              <a:extLst>
                <a:ext uri="{FF2B5EF4-FFF2-40B4-BE49-F238E27FC236}">
                  <a16:creationId xmlns:a16="http://schemas.microsoft.com/office/drawing/2014/main" xmlns="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</a:t>
              </a:r>
              <a:r>
                <a:rPr lang="en-US" altLang="zh-CN" sz="2800" b="1" dirty="0" err="1" smtClean="0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anh</a:t>
              </a:r>
              <a:r>
                <a:rPr lang="en-US" altLang="zh-CN" sz="2800" b="1" dirty="0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biếc</a:t>
              </a:r>
              <a:endParaRPr lang="zh-CN" altLang="en-US" sz="2800" b="1" dirty="0">
                <a:solidFill>
                  <a:srgbClr val="FF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6" name="图片 8">
              <a:extLst>
                <a:ext uri="{FF2B5EF4-FFF2-40B4-BE49-F238E27FC236}">
                  <a16:creationId xmlns:a16="http://schemas.microsoft.com/office/drawing/2014/main" xmlns="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14577" y="1701217"/>
              <a:ext cx="1076845" cy="719466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728882" y="1405301"/>
            <a:ext cx="3182070" cy="906898"/>
            <a:chOff x="3048000" y="1513853"/>
            <a:chExt cx="2451781" cy="969117"/>
          </a:xfrm>
        </p:grpSpPr>
        <p:sp>
          <p:nvSpPr>
            <p:cNvPr id="8" name="MH_SubTitle_1">
              <a:extLst>
                <a:ext uri="{FF2B5EF4-FFF2-40B4-BE49-F238E27FC236}">
                  <a16:creationId xmlns:a16="http://schemas.microsoft.com/office/drawing/2014/main" xmlns="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óng</a:t>
              </a:r>
              <a:r>
                <a:rPr lang="en-US" altLang="zh-CN" sz="2800" b="1" dirty="0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ánh</a:t>
              </a:r>
              <a:endParaRPr lang="zh-CN" altLang="en-US" sz="2800" b="1" dirty="0">
                <a:solidFill>
                  <a:srgbClr val="FF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22936" y="1763505"/>
              <a:ext cx="1076845" cy="71946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4754699" y="2571750"/>
            <a:ext cx="3182070" cy="906898"/>
            <a:chOff x="3048000" y="1513853"/>
            <a:chExt cx="2451781" cy="969117"/>
          </a:xfrm>
        </p:grpSpPr>
        <p:sp>
          <p:nvSpPr>
            <p:cNvPr id="11" name="MH_SubTitle_1">
              <a:extLst>
                <a:ext uri="{FF2B5EF4-FFF2-40B4-BE49-F238E27FC236}">
                  <a16:creationId xmlns:a16="http://schemas.microsoft.com/office/drawing/2014/main" xmlns="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</a:t>
              </a:r>
              <a:r>
                <a:rPr lang="en-US" altLang="zh-CN" sz="2800" b="1" dirty="0" err="1" smtClean="0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ập</a:t>
              </a:r>
              <a:r>
                <a:rPr lang="en-US" altLang="zh-CN" sz="2800" b="1" dirty="0" smtClean="0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tễnh</a:t>
              </a:r>
              <a:endParaRPr lang="zh-CN" altLang="en-US" sz="2800" b="1" dirty="0">
                <a:solidFill>
                  <a:srgbClr val="FF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2" name="图片 8">
              <a:extLst>
                <a:ext uri="{FF2B5EF4-FFF2-40B4-BE49-F238E27FC236}">
                  <a16:creationId xmlns:a16="http://schemas.microsoft.com/office/drawing/2014/main" xmlns="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22936" y="1763505"/>
              <a:ext cx="1076845" cy="71946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754699" y="3718087"/>
            <a:ext cx="3182070" cy="906898"/>
            <a:chOff x="3048000" y="1513853"/>
            <a:chExt cx="2451781" cy="969117"/>
          </a:xfrm>
        </p:grpSpPr>
        <p:sp>
          <p:nvSpPr>
            <p:cNvPr id="14" name="MH_SubTitle_1">
              <a:extLst>
                <a:ext uri="{FF2B5EF4-FFF2-40B4-BE49-F238E27FC236}">
                  <a16:creationId xmlns:a16="http://schemas.microsoft.com/office/drawing/2014/main" xmlns="" id="{003C838D-BEE3-4AF6-BB32-8E575105A297}"/>
                </a:ext>
              </a:extLst>
            </p:cNvPr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3048000" y="1513853"/>
              <a:ext cx="1905000" cy="714375"/>
            </a:xfrm>
            <a:custGeom>
              <a:avLst/>
              <a:gdLst>
                <a:gd name="T0" fmla="*/ 2147483646 w 30720"/>
                <a:gd name="T1" fmla="*/ 2147483646 h 11496"/>
                <a:gd name="T2" fmla="*/ 2147483646 w 30720"/>
                <a:gd name="T3" fmla="*/ 2147483646 h 11496"/>
                <a:gd name="T4" fmla="*/ 2147483646 w 30720"/>
                <a:gd name="T5" fmla="*/ 2147483646 h 11496"/>
                <a:gd name="T6" fmla="*/ 2147483646 w 30720"/>
                <a:gd name="T7" fmla="*/ 2147483646 h 11496"/>
                <a:gd name="T8" fmla="*/ 2147483646 w 30720"/>
                <a:gd name="T9" fmla="*/ 2147483646 h 11496"/>
                <a:gd name="T10" fmla="*/ 2147483646 w 30720"/>
                <a:gd name="T11" fmla="*/ 2147483646 h 11496"/>
                <a:gd name="T12" fmla="*/ 2147483646 w 30720"/>
                <a:gd name="T13" fmla="*/ 2147483646 h 11496"/>
                <a:gd name="T14" fmla="*/ 2147483646 w 30720"/>
                <a:gd name="T15" fmla="*/ 2147483646 h 11496"/>
                <a:gd name="T16" fmla="*/ 2147483646 w 30720"/>
                <a:gd name="T17" fmla="*/ 2147483646 h 11496"/>
                <a:gd name="T18" fmla="*/ 2147483646 w 30720"/>
                <a:gd name="T19" fmla="*/ 2147483646 h 11496"/>
                <a:gd name="T20" fmla="*/ 2147483646 w 30720"/>
                <a:gd name="T21" fmla="*/ 2147483646 h 11496"/>
                <a:gd name="T22" fmla="*/ 2147483646 w 30720"/>
                <a:gd name="T23" fmla="*/ 2147483646 h 11496"/>
                <a:gd name="T24" fmla="*/ 2147483646 w 30720"/>
                <a:gd name="T25" fmla="*/ 2147483646 h 11496"/>
                <a:gd name="T26" fmla="*/ 2147483646 w 30720"/>
                <a:gd name="T27" fmla="*/ 2147483646 h 11496"/>
                <a:gd name="T28" fmla="*/ 2147483646 w 30720"/>
                <a:gd name="T29" fmla="*/ 2147483646 h 11496"/>
                <a:gd name="T30" fmla="*/ 2147483646 w 30720"/>
                <a:gd name="T31" fmla="*/ 2147483646 h 11496"/>
                <a:gd name="T32" fmla="*/ 2147483646 w 30720"/>
                <a:gd name="T33" fmla="*/ 2147483646 h 11496"/>
                <a:gd name="T34" fmla="*/ 2147483646 w 30720"/>
                <a:gd name="T35" fmla="*/ 2147483646 h 11496"/>
                <a:gd name="T36" fmla="*/ 2147483646 w 30720"/>
                <a:gd name="T37" fmla="*/ 2147483646 h 11496"/>
                <a:gd name="T38" fmla="*/ 2147483646 w 30720"/>
                <a:gd name="T39" fmla="*/ 2147483646 h 11496"/>
                <a:gd name="T40" fmla="*/ 2147483646 w 30720"/>
                <a:gd name="T41" fmla="*/ 2147483646 h 11496"/>
                <a:gd name="T42" fmla="*/ 2147483646 w 30720"/>
                <a:gd name="T43" fmla="*/ 2147483646 h 11496"/>
                <a:gd name="T44" fmla="*/ 2147483646 w 30720"/>
                <a:gd name="T45" fmla="*/ 2147483646 h 11496"/>
                <a:gd name="T46" fmla="*/ 2147483646 w 30720"/>
                <a:gd name="T47" fmla="*/ 2147483646 h 11496"/>
                <a:gd name="T48" fmla="*/ 2147483646 w 30720"/>
                <a:gd name="T49" fmla="*/ 2147483646 h 11496"/>
                <a:gd name="T50" fmla="*/ 2147483646 w 30720"/>
                <a:gd name="T51" fmla="*/ 2147483646 h 11496"/>
                <a:gd name="T52" fmla="*/ 2147483646 w 30720"/>
                <a:gd name="T53" fmla="*/ 2147483646 h 11496"/>
                <a:gd name="T54" fmla="*/ 2147483646 w 30720"/>
                <a:gd name="T55" fmla="*/ 2147483646 h 11496"/>
                <a:gd name="T56" fmla="*/ 2147483646 w 30720"/>
                <a:gd name="T57" fmla="*/ 2147483646 h 11496"/>
                <a:gd name="T58" fmla="*/ 2147483646 w 30720"/>
                <a:gd name="T59" fmla="*/ 2147483646 h 11496"/>
                <a:gd name="T60" fmla="*/ 2147483646 w 30720"/>
                <a:gd name="T61" fmla="*/ 2147483646 h 11496"/>
                <a:gd name="T62" fmla="*/ 2147483646 w 30720"/>
                <a:gd name="T63" fmla="*/ 2147483646 h 11496"/>
                <a:gd name="T64" fmla="*/ 2147483646 w 30720"/>
                <a:gd name="T65" fmla="*/ 2147483646 h 11496"/>
                <a:gd name="T66" fmla="*/ 2147483646 w 30720"/>
                <a:gd name="T67" fmla="*/ 2147483646 h 11496"/>
                <a:gd name="T68" fmla="*/ 2147483646 w 30720"/>
                <a:gd name="T69" fmla="*/ 2147483646 h 11496"/>
                <a:gd name="T70" fmla="*/ 2147483646 w 30720"/>
                <a:gd name="T71" fmla="*/ 2147483646 h 11496"/>
                <a:gd name="T72" fmla="*/ 2147483646 w 30720"/>
                <a:gd name="T73" fmla="*/ 2147483646 h 11496"/>
                <a:gd name="T74" fmla="*/ 2147483646 w 30720"/>
                <a:gd name="T75" fmla="*/ 2147483646 h 11496"/>
                <a:gd name="T76" fmla="*/ 2147483646 w 30720"/>
                <a:gd name="T77" fmla="*/ 2147483646 h 11496"/>
                <a:gd name="T78" fmla="*/ 2147483646 w 30720"/>
                <a:gd name="T79" fmla="*/ 2147483646 h 11496"/>
                <a:gd name="T80" fmla="*/ 2147483646 w 30720"/>
                <a:gd name="T81" fmla="*/ 2147483646 h 11496"/>
                <a:gd name="T82" fmla="*/ 2147483646 w 30720"/>
                <a:gd name="T83" fmla="*/ 2147483646 h 11496"/>
                <a:gd name="T84" fmla="*/ 2147483646 w 30720"/>
                <a:gd name="T85" fmla="*/ 2147483646 h 11496"/>
                <a:gd name="T86" fmla="*/ 2147483646 w 30720"/>
                <a:gd name="T87" fmla="*/ 2147483646 h 11496"/>
                <a:gd name="T88" fmla="*/ 2147483646 w 30720"/>
                <a:gd name="T89" fmla="*/ 2147483646 h 11496"/>
                <a:gd name="T90" fmla="*/ 2147483646 w 30720"/>
                <a:gd name="T91" fmla="*/ 2147483646 h 11496"/>
                <a:gd name="T92" fmla="*/ 2147483646 w 30720"/>
                <a:gd name="T93" fmla="*/ 2147483646 h 11496"/>
                <a:gd name="T94" fmla="*/ 2147483646 w 30720"/>
                <a:gd name="T95" fmla="*/ 2147483646 h 11496"/>
                <a:gd name="T96" fmla="*/ 2147483646 w 30720"/>
                <a:gd name="T97" fmla="*/ 2147483646 h 11496"/>
                <a:gd name="T98" fmla="*/ 2147483646 w 30720"/>
                <a:gd name="T99" fmla="*/ 2147483646 h 11496"/>
                <a:gd name="T100" fmla="*/ 2147483646 w 30720"/>
                <a:gd name="T101" fmla="*/ 2147483646 h 11496"/>
                <a:gd name="T102" fmla="*/ 2147483646 w 30720"/>
                <a:gd name="T103" fmla="*/ 2147483646 h 11496"/>
                <a:gd name="T104" fmla="*/ 2147483646 w 30720"/>
                <a:gd name="T105" fmla="*/ 2147483646 h 11496"/>
                <a:gd name="T106" fmla="*/ 2147483646 w 30720"/>
                <a:gd name="T107" fmla="*/ 2147483646 h 11496"/>
                <a:gd name="T108" fmla="*/ 2147483646 w 30720"/>
                <a:gd name="T109" fmla="*/ 2147483646 h 11496"/>
                <a:gd name="T110" fmla="*/ 2147483646 w 30720"/>
                <a:gd name="T111" fmla="*/ 2147483646 h 11496"/>
                <a:gd name="T112" fmla="*/ 2147483646 w 30720"/>
                <a:gd name="T113" fmla="*/ 2147483646 h 11496"/>
                <a:gd name="T114" fmla="*/ 2147483646 w 30720"/>
                <a:gd name="T115" fmla="*/ 2147483646 h 11496"/>
                <a:gd name="T116" fmla="*/ 2147483646 w 30720"/>
                <a:gd name="T117" fmla="*/ 2147483646 h 11496"/>
                <a:gd name="T118" fmla="*/ 2147483646 w 30720"/>
                <a:gd name="T119" fmla="*/ 2147483646 h 11496"/>
                <a:gd name="T120" fmla="*/ 2147483646 w 30720"/>
                <a:gd name="T121" fmla="*/ 2147483646 h 11496"/>
                <a:gd name="T122" fmla="*/ 2147483646 w 30720"/>
                <a:gd name="T123" fmla="*/ 2147483646 h 11496"/>
                <a:gd name="T124" fmla="*/ 2147483646 w 30720"/>
                <a:gd name="T125" fmla="*/ 2147483646 h 114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0720" h="11496">
                  <a:moveTo>
                    <a:pt x="29285" y="7403"/>
                  </a:moveTo>
                  <a:lnTo>
                    <a:pt x="29285" y="7403"/>
                  </a:lnTo>
                  <a:lnTo>
                    <a:pt x="29232" y="7379"/>
                  </a:lnTo>
                  <a:lnTo>
                    <a:pt x="29180" y="7357"/>
                  </a:lnTo>
                  <a:lnTo>
                    <a:pt x="29127" y="7336"/>
                  </a:lnTo>
                  <a:lnTo>
                    <a:pt x="29073" y="7316"/>
                  </a:lnTo>
                  <a:lnTo>
                    <a:pt x="29020" y="7298"/>
                  </a:lnTo>
                  <a:lnTo>
                    <a:pt x="28966" y="7280"/>
                  </a:lnTo>
                  <a:lnTo>
                    <a:pt x="28913" y="7264"/>
                  </a:lnTo>
                  <a:lnTo>
                    <a:pt x="28859" y="7251"/>
                  </a:lnTo>
                  <a:lnTo>
                    <a:pt x="28804" y="7237"/>
                  </a:lnTo>
                  <a:lnTo>
                    <a:pt x="28750" y="7226"/>
                  </a:lnTo>
                  <a:lnTo>
                    <a:pt x="28697" y="7216"/>
                  </a:lnTo>
                  <a:lnTo>
                    <a:pt x="28643" y="7208"/>
                  </a:lnTo>
                  <a:lnTo>
                    <a:pt x="28589" y="7202"/>
                  </a:lnTo>
                  <a:lnTo>
                    <a:pt x="28535" y="7198"/>
                  </a:lnTo>
                  <a:lnTo>
                    <a:pt x="28482" y="7195"/>
                  </a:lnTo>
                  <a:lnTo>
                    <a:pt x="28429" y="7194"/>
                  </a:lnTo>
                  <a:lnTo>
                    <a:pt x="28376" y="7194"/>
                  </a:lnTo>
                  <a:lnTo>
                    <a:pt x="28322" y="7197"/>
                  </a:lnTo>
                  <a:lnTo>
                    <a:pt x="28269" y="7201"/>
                  </a:lnTo>
                  <a:lnTo>
                    <a:pt x="28217" y="7207"/>
                  </a:lnTo>
                  <a:lnTo>
                    <a:pt x="28165" y="7215"/>
                  </a:lnTo>
                  <a:lnTo>
                    <a:pt x="28113" y="7226"/>
                  </a:lnTo>
                  <a:lnTo>
                    <a:pt x="28062" y="7238"/>
                  </a:lnTo>
                  <a:lnTo>
                    <a:pt x="28011" y="7253"/>
                  </a:lnTo>
                  <a:lnTo>
                    <a:pt x="27960" y="7270"/>
                  </a:lnTo>
                  <a:lnTo>
                    <a:pt x="27910" y="7289"/>
                  </a:lnTo>
                  <a:lnTo>
                    <a:pt x="27861" y="7310"/>
                  </a:lnTo>
                  <a:lnTo>
                    <a:pt x="27812" y="7334"/>
                  </a:lnTo>
                  <a:lnTo>
                    <a:pt x="27763" y="7360"/>
                  </a:lnTo>
                  <a:lnTo>
                    <a:pt x="27717" y="7388"/>
                  </a:lnTo>
                  <a:lnTo>
                    <a:pt x="27670" y="7418"/>
                  </a:lnTo>
                  <a:lnTo>
                    <a:pt x="27623" y="7452"/>
                  </a:lnTo>
                  <a:lnTo>
                    <a:pt x="27600" y="7473"/>
                  </a:lnTo>
                  <a:lnTo>
                    <a:pt x="27578" y="7494"/>
                  </a:lnTo>
                  <a:lnTo>
                    <a:pt x="27556" y="7516"/>
                  </a:lnTo>
                  <a:lnTo>
                    <a:pt x="27535" y="7539"/>
                  </a:lnTo>
                  <a:lnTo>
                    <a:pt x="27515" y="7562"/>
                  </a:lnTo>
                  <a:lnTo>
                    <a:pt x="27495" y="7586"/>
                  </a:lnTo>
                  <a:lnTo>
                    <a:pt x="27476" y="7611"/>
                  </a:lnTo>
                  <a:lnTo>
                    <a:pt x="27457" y="7636"/>
                  </a:lnTo>
                  <a:lnTo>
                    <a:pt x="27440" y="7662"/>
                  </a:lnTo>
                  <a:lnTo>
                    <a:pt x="27422" y="7689"/>
                  </a:lnTo>
                  <a:lnTo>
                    <a:pt x="27405" y="7716"/>
                  </a:lnTo>
                  <a:lnTo>
                    <a:pt x="27390" y="7743"/>
                  </a:lnTo>
                  <a:lnTo>
                    <a:pt x="27374" y="7771"/>
                  </a:lnTo>
                  <a:lnTo>
                    <a:pt x="27360" y="7799"/>
                  </a:lnTo>
                  <a:lnTo>
                    <a:pt x="27345" y="7827"/>
                  </a:lnTo>
                  <a:lnTo>
                    <a:pt x="27332" y="7857"/>
                  </a:lnTo>
                  <a:lnTo>
                    <a:pt x="27319" y="7887"/>
                  </a:lnTo>
                  <a:lnTo>
                    <a:pt x="27307" y="7916"/>
                  </a:lnTo>
                  <a:lnTo>
                    <a:pt x="27296" y="7946"/>
                  </a:lnTo>
                  <a:lnTo>
                    <a:pt x="27286" y="7976"/>
                  </a:lnTo>
                  <a:lnTo>
                    <a:pt x="27276" y="8006"/>
                  </a:lnTo>
                  <a:lnTo>
                    <a:pt x="27268" y="8038"/>
                  </a:lnTo>
                  <a:lnTo>
                    <a:pt x="27260" y="8069"/>
                  </a:lnTo>
                  <a:lnTo>
                    <a:pt x="27252" y="8099"/>
                  </a:lnTo>
                  <a:lnTo>
                    <a:pt x="27246" y="8130"/>
                  </a:lnTo>
                  <a:lnTo>
                    <a:pt x="27241" y="8161"/>
                  </a:lnTo>
                  <a:lnTo>
                    <a:pt x="27236" y="8193"/>
                  </a:lnTo>
                  <a:lnTo>
                    <a:pt x="27231" y="8224"/>
                  </a:lnTo>
                  <a:lnTo>
                    <a:pt x="27228" y="8255"/>
                  </a:lnTo>
                  <a:lnTo>
                    <a:pt x="27226" y="8286"/>
                  </a:lnTo>
                  <a:lnTo>
                    <a:pt x="27225" y="8318"/>
                  </a:lnTo>
                  <a:lnTo>
                    <a:pt x="27224" y="8348"/>
                  </a:lnTo>
                  <a:lnTo>
                    <a:pt x="27225" y="8379"/>
                  </a:lnTo>
                  <a:lnTo>
                    <a:pt x="27226" y="8409"/>
                  </a:lnTo>
                  <a:lnTo>
                    <a:pt x="27228" y="8440"/>
                  </a:lnTo>
                  <a:lnTo>
                    <a:pt x="27231" y="8471"/>
                  </a:lnTo>
                  <a:lnTo>
                    <a:pt x="27236" y="8500"/>
                  </a:lnTo>
                  <a:lnTo>
                    <a:pt x="27241" y="8530"/>
                  </a:lnTo>
                  <a:lnTo>
                    <a:pt x="27247" y="8559"/>
                  </a:lnTo>
                  <a:lnTo>
                    <a:pt x="27254" y="8588"/>
                  </a:lnTo>
                  <a:lnTo>
                    <a:pt x="27263" y="8617"/>
                  </a:lnTo>
                  <a:lnTo>
                    <a:pt x="27271" y="8645"/>
                  </a:lnTo>
                  <a:lnTo>
                    <a:pt x="27281" y="8674"/>
                  </a:lnTo>
                  <a:lnTo>
                    <a:pt x="27293" y="8701"/>
                  </a:lnTo>
                  <a:lnTo>
                    <a:pt x="27304" y="8728"/>
                  </a:lnTo>
                  <a:lnTo>
                    <a:pt x="27318" y="8754"/>
                  </a:lnTo>
                  <a:lnTo>
                    <a:pt x="27331" y="8780"/>
                  </a:lnTo>
                  <a:lnTo>
                    <a:pt x="27347" y="8805"/>
                  </a:lnTo>
                  <a:lnTo>
                    <a:pt x="27364" y="8830"/>
                  </a:lnTo>
                  <a:lnTo>
                    <a:pt x="27381" y="8854"/>
                  </a:lnTo>
                  <a:lnTo>
                    <a:pt x="27399" y="8876"/>
                  </a:lnTo>
                  <a:lnTo>
                    <a:pt x="27419" y="8899"/>
                  </a:lnTo>
                  <a:lnTo>
                    <a:pt x="27440" y="8921"/>
                  </a:lnTo>
                  <a:lnTo>
                    <a:pt x="27462" y="8943"/>
                  </a:lnTo>
                  <a:lnTo>
                    <a:pt x="27484" y="8963"/>
                  </a:lnTo>
                  <a:lnTo>
                    <a:pt x="27509" y="8983"/>
                  </a:lnTo>
                  <a:lnTo>
                    <a:pt x="27534" y="9001"/>
                  </a:lnTo>
                  <a:lnTo>
                    <a:pt x="27560" y="9019"/>
                  </a:lnTo>
                  <a:lnTo>
                    <a:pt x="27589" y="9036"/>
                  </a:lnTo>
                  <a:lnTo>
                    <a:pt x="27618" y="9052"/>
                  </a:lnTo>
                  <a:lnTo>
                    <a:pt x="27648" y="9067"/>
                  </a:lnTo>
                  <a:lnTo>
                    <a:pt x="27679" y="9081"/>
                  </a:lnTo>
                  <a:lnTo>
                    <a:pt x="27711" y="9094"/>
                  </a:lnTo>
                  <a:lnTo>
                    <a:pt x="27746" y="9106"/>
                  </a:lnTo>
                  <a:lnTo>
                    <a:pt x="27734" y="9013"/>
                  </a:lnTo>
                  <a:lnTo>
                    <a:pt x="27730" y="8964"/>
                  </a:lnTo>
                  <a:lnTo>
                    <a:pt x="27727" y="8916"/>
                  </a:lnTo>
                  <a:lnTo>
                    <a:pt x="27724" y="8866"/>
                  </a:lnTo>
                  <a:lnTo>
                    <a:pt x="27722" y="8816"/>
                  </a:lnTo>
                  <a:lnTo>
                    <a:pt x="27721" y="8767"/>
                  </a:lnTo>
                  <a:lnTo>
                    <a:pt x="27721" y="8717"/>
                  </a:lnTo>
                  <a:lnTo>
                    <a:pt x="27722" y="8667"/>
                  </a:lnTo>
                  <a:lnTo>
                    <a:pt x="27725" y="8617"/>
                  </a:lnTo>
                  <a:lnTo>
                    <a:pt x="27729" y="8568"/>
                  </a:lnTo>
                  <a:lnTo>
                    <a:pt x="27734" y="8519"/>
                  </a:lnTo>
                  <a:lnTo>
                    <a:pt x="27743" y="8472"/>
                  </a:lnTo>
                  <a:lnTo>
                    <a:pt x="27752" y="8425"/>
                  </a:lnTo>
                  <a:lnTo>
                    <a:pt x="27763" y="8378"/>
                  </a:lnTo>
                  <a:lnTo>
                    <a:pt x="27776" y="8333"/>
                  </a:lnTo>
                  <a:lnTo>
                    <a:pt x="27783" y="8311"/>
                  </a:lnTo>
                  <a:lnTo>
                    <a:pt x="27792" y="8289"/>
                  </a:lnTo>
                  <a:lnTo>
                    <a:pt x="27800" y="8268"/>
                  </a:lnTo>
                  <a:lnTo>
                    <a:pt x="27809" y="8247"/>
                  </a:lnTo>
                  <a:lnTo>
                    <a:pt x="27820" y="8226"/>
                  </a:lnTo>
                  <a:lnTo>
                    <a:pt x="27829" y="8206"/>
                  </a:lnTo>
                  <a:lnTo>
                    <a:pt x="27840" y="8185"/>
                  </a:lnTo>
                  <a:lnTo>
                    <a:pt x="27852" y="8167"/>
                  </a:lnTo>
                  <a:lnTo>
                    <a:pt x="27864" y="8148"/>
                  </a:lnTo>
                  <a:lnTo>
                    <a:pt x="27877" y="8129"/>
                  </a:lnTo>
                  <a:lnTo>
                    <a:pt x="27890" y="8112"/>
                  </a:lnTo>
                  <a:lnTo>
                    <a:pt x="27905" y="8094"/>
                  </a:lnTo>
                  <a:lnTo>
                    <a:pt x="27921" y="8077"/>
                  </a:lnTo>
                  <a:lnTo>
                    <a:pt x="27936" y="8061"/>
                  </a:lnTo>
                  <a:lnTo>
                    <a:pt x="27953" y="8045"/>
                  </a:lnTo>
                  <a:lnTo>
                    <a:pt x="27970" y="8029"/>
                  </a:lnTo>
                  <a:lnTo>
                    <a:pt x="27987" y="8015"/>
                  </a:lnTo>
                  <a:lnTo>
                    <a:pt x="28006" y="8001"/>
                  </a:lnTo>
                  <a:lnTo>
                    <a:pt x="28026" y="7988"/>
                  </a:lnTo>
                  <a:lnTo>
                    <a:pt x="28047" y="7975"/>
                  </a:lnTo>
                  <a:lnTo>
                    <a:pt x="28067" y="7963"/>
                  </a:lnTo>
                  <a:lnTo>
                    <a:pt x="28089" y="7951"/>
                  </a:lnTo>
                  <a:lnTo>
                    <a:pt x="28112" y="7941"/>
                  </a:lnTo>
                  <a:lnTo>
                    <a:pt x="28136" y="7931"/>
                  </a:lnTo>
                  <a:lnTo>
                    <a:pt x="28160" y="7922"/>
                  </a:lnTo>
                  <a:lnTo>
                    <a:pt x="28186" y="7914"/>
                  </a:lnTo>
                  <a:lnTo>
                    <a:pt x="28212" y="7906"/>
                  </a:lnTo>
                  <a:lnTo>
                    <a:pt x="28240" y="7899"/>
                  </a:lnTo>
                  <a:lnTo>
                    <a:pt x="28268" y="7893"/>
                  </a:lnTo>
                  <a:lnTo>
                    <a:pt x="28298" y="7889"/>
                  </a:lnTo>
                  <a:lnTo>
                    <a:pt x="28328" y="7885"/>
                  </a:lnTo>
                  <a:lnTo>
                    <a:pt x="28358" y="7880"/>
                  </a:lnTo>
                  <a:lnTo>
                    <a:pt x="28384" y="7882"/>
                  </a:lnTo>
                  <a:lnTo>
                    <a:pt x="28410" y="7883"/>
                  </a:lnTo>
                  <a:lnTo>
                    <a:pt x="28435" y="7884"/>
                  </a:lnTo>
                  <a:lnTo>
                    <a:pt x="28460" y="7887"/>
                  </a:lnTo>
                  <a:lnTo>
                    <a:pt x="28485" y="7890"/>
                  </a:lnTo>
                  <a:lnTo>
                    <a:pt x="28510" y="7893"/>
                  </a:lnTo>
                  <a:lnTo>
                    <a:pt x="28535" y="7898"/>
                  </a:lnTo>
                  <a:lnTo>
                    <a:pt x="28559" y="7903"/>
                  </a:lnTo>
                  <a:lnTo>
                    <a:pt x="28583" y="7909"/>
                  </a:lnTo>
                  <a:lnTo>
                    <a:pt x="28607" y="7915"/>
                  </a:lnTo>
                  <a:lnTo>
                    <a:pt x="28630" y="7922"/>
                  </a:lnTo>
                  <a:lnTo>
                    <a:pt x="28654" y="7929"/>
                  </a:lnTo>
                  <a:lnTo>
                    <a:pt x="28676" y="7938"/>
                  </a:lnTo>
                  <a:lnTo>
                    <a:pt x="28699" y="7947"/>
                  </a:lnTo>
                  <a:lnTo>
                    <a:pt x="28721" y="7956"/>
                  </a:lnTo>
                  <a:lnTo>
                    <a:pt x="28743" y="7966"/>
                  </a:lnTo>
                  <a:lnTo>
                    <a:pt x="28765" y="7976"/>
                  </a:lnTo>
                  <a:lnTo>
                    <a:pt x="28787" y="7988"/>
                  </a:lnTo>
                  <a:lnTo>
                    <a:pt x="28808" y="7999"/>
                  </a:lnTo>
                  <a:lnTo>
                    <a:pt x="28828" y="8012"/>
                  </a:lnTo>
                  <a:lnTo>
                    <a:pt x="28869" y="8038"/>
                  </a:lnTo>
                  <a:lnTo>
                    <a:pt x="28908" y="8065"/>
                  </a:lnTo>
                  <a:lnTo>
                    <a:pt x="28945" y="8095"/>
                  </a:lnTo>
                  <a:lnTo>
                    <a:pt x="28981" y="8126"/>
                  </a:lnTo>
                  <a:lnTo>
                    <a:pt x="29016" y="8159"/>
                  </a:lnTo>
                  <a:lnTo>
                    <a:pt x="29048" y="8195"/>
                  </a:lnTo>
                  <a:lnTo>
                    <a:pt x="29078" y="8231"/>
                  </a:lnTo>
                  <a:lnTo>
                    <a:pt x="29107" y="8270"/>
                  </a:lnTo>
                  <a:lnTo>
                    <a:pt x="29134" y="8309"/>
                  </a:lnTo>
                  <a:lnTo>
                    <a:pt x="29159" y="8351"/>
                  </a:lnTo>
                  <a:lnTo>
                    <a:pt x="29182" y="8394"/>
                  </a:lnTo>
                  <a:lnTo>
                    <a:pt x="29202" y="8436"/>
                  </a:lnTo>
                  <a:lnTo>
                    <a:pt x="29221" y="8481"/>
                  </a:lnTo>
                  <a:lnTo>
                    <a:pt x="29229" y="8504"/>
                  </a:lnTo>
                  <a:lnTo>
                    <a:pt x="29238" y="8527"/>
                  </a:lnTo>
                  <a:lnTo>
                    <a:pt x="29245" y="8551"/>
                  </a:lnTo>
                  <a:lnTo>
                    <a:pt x="29251" y="8574"/>
                  </a:lnTo>
                  <a:lnTo>
                    <a:pt x="29257" y="8598"/>
                  </a:lnTo>
                  <a:lnTo>
                    <a:pt x="29263" y="8621"/>
                  </a:lnTo>
                  <a:lnTo>
                    <a:pt x="29268" y="8645"/>
                  </a:lnTo>
                  <a:lnTo>
                    <a:pt x="29272" y="8670"/>
                  </a:lnTo>
                  <a:lnTo>
                    <a:pt x="29275" y="8694"/>
                  </a:lnTo>
                  <a:lnTo>
                    <a:pt x="29278" y="8719"/>
                  </a:lnTo>
                  <a:lnTo>
                    <a:pt x="29280" y="8744"/>
                  </a:lnTo>
                  <a:lnTo>
                    <a:pt x="29282" y="8769"/>
                  </a:lnTo>
                  <a:lnTo>
                    <a:pt x="29283" y="8794"/>
                  </a:lnTo>
                  <a:lnTo>
                    <a:pt x="29283" y="8820"/>
                  </a:lnTo>
                  <a:lnTo>
                    <a:pt x="29283" y="8845"/>
                  </a:lnTo>
                  <a:lnTo>
                    <a:pt x="29282" y="8871"/>
                  </a:lnTo>
                  <a:lnTo>
                    <a:pt x="29280" y="8897"/>
                  </a:lnTo>
                  <a:lnTo>
                    <a:pt x="29278" y="8922"/>
                  </a:lnTo>
                  <a:lnTo>
                    <a:pt x="29271" y="8974"/>
                  </a:lnTo>
                  <a:lnTo>
                    <a:pt x="29262" y="9024"/>
                  </a:lnTo>
                  <a:lnTo>
                    <a:pt x="29251" y="9074"/>
                  </a:lnTo>
                  <a:lnTo>
                    <a:pt x="29238" y="9123"/>
                  </a:lnTo>
                  <a:lnTo>
                    <a:pt x="29223" y="9171"/>
                  </a:lnTo>
                  <a:lnTo>
                    <a:pt x="29206" y="9219"/>
                  </a:lnTo>
                  <a:lnTo>
                    <a:pt x="29188" y="9265"/>
                  </a:lnTo>
                  <a:lnTo>
                    <a:pt x="29167" y="9310"/>
                  </a:lnTo>
                  <a:lnTo>
                    <a:pt x="29144" y="9355"/>
                  </a:lnTo>
                  <a:lnTo>
                    <a:pt x="29120" y="9398"/>
                  </a:lnTo>
                  <a:lnTo>
                    <a:pt x="29094" y="9441"/>
                  </a:lnTo>
                  <a:lnTo>
                    <a:pt x="29067" y="9481"/>
                  </a:lnTo>
                  <a:lnTo>
                    <a:pt x="29038" y="9522"/>
                  </a:lnTo>
                  <a:lnTo>
                    <a:pt x="29006" y="9560"/>
                  </a:lnTo>
                  <a:lnTo>
                    <a:pt x="28974" y="9599"/>
                  </a:lnTo>
                  <a:lnTo>
                    <a:pt x="28941" y="9635"/>
                  </a:lnTo>
                  <a:lnTo>
                    <a:pt x="28905" y="9671"/>
                  </a:lnTo>
                  <a:lnTo>
                    <a:pt x="28869" y="9704"/>
                  </a:lnTo>
                  <a:lnTo>
                    <a:pt x="28831" y="9737"/>
                  </a:lnTo>
                  <a:lnTo>
                    <a:pt x="28792" y="9768"/>
                  </a:lnTo>
                  <a:lnTo>
                    <a:pt x="28751" y="9798"/>
                  </a:lnTo>
                  <a:lnTo>
                    <a:pt x="28710" y="9827"/>
                  </a:lnTo>
                  <a:lnTo>
                    <a:pt x="28666" y="9854"/>
                  </a:lnTo>
                  <a:lnTo>
                    <a:pt x="28622" y="9879"/>
                  </a:lnTo>
                  <a:lnTo>
                    <a:pt x="28578" y="9903"/>
                  </a:lnTo>
                  <a:lnTo>
                    <a:pt x="28532" y="9926"/>
                  </a:lnTo>
                  <a:lnTo>
                    <a:pt x="28484" y="9946"/>
                  </a:lnTo>
                  <a:lnTo>
                    <a:pt x="28436" y="9965"/>
                  </a:lnTo>
                  <a:lnTo>
                    <a:pt x="28387" y="9983"/>
                  </a:lnTo>
                  <a:lnTo>
                    <a:pt x="28337" y="9999"/>
                  </a:lnTo>
                  <a:lnTo>
                    <a:pt x="28287" y="10013"/>
                  </a:lnTo>
                  <a:lnTo>
                    <a:pt x="28236" y="10025"/>
                  </a:lnTo>
                  <a:lnTo>
                    <a:pt x="28189" y="10031"/>
                  </a:lnTo>
                  <a:lnTo>
                    <a:pt x="28143" y="10035"/>
                  </a:lnTo>
                  <a:lnTo>
                    <a:pt x="28098" y="10038"/>
                  </a:lnTo>
                  <a:lnTo>
                    <a:pt x="28052" y="10040"/>
                  </a:lnTo>
                  <a:lnTo>
                    <a:pt x="28006" y="10041"/>
                  </a:lnTo>
                  <a:lnTo>
                    <a:pt x="27960" y="10040"/>
                  </a:lnTo>
                  <a:lnTo>
                    <a:pt x="27915" y="10039"/>
                  </a:lnTo>
                  <a:lnTo>
                    <a:pt x="27870" y="10036"/>
                  </a:lnTo>
                  <a:lnTo>
                    <a:pt x="27825" y="10033"/>
                  </a:lnTo>
                  <a:lnTo>
                    <a:pt x="27780" y="10028"/>
                  </a:lnTo>
                  <a:lnTo>
                    <a:pt x="27735" y="10021"/>
                  </a:lnTo>
                  <a:lnTo>
                    <a:pt x="27691" y="10014"/>
                  </a:lnTo>
                  <a:lnTo>
                    <a:pt x="27647" y="10005"/>
                  </a:lnTo>
                  <a:lnTo>
                    <a:pt x="27602" y="9995"/>
                  </a:lnTo>
                  <a:lnTo>
                    <a:pt x="27559" y="9984"/>
                  </a:lnTo>
                  <a:lnTo>
                    <a:pt x="27516" y="9972"/>
                  </a:lnTo>
                  <a:lnTo>
                    <a:pt x="27473" y="9958"/>
                  </a:lnTo>
                  <a:lnTo>
                    <a:pt x="27430" y="9943"/>
                  </a:lnTo>
                  <a:lnTo>
                    <a:pt x="27388" y="9928"/>
                  </a:lnTo>
                  <a:lnTo>
                    <a:pt x="27346" y="9910"/>
                  </a:lnTo>
                  <a:lnTo>
                    <a:pt x="27305" y="9891"/>
                  </a:lnTo>
                  <a:lnTo>
                    <a:pt x="27265" y="9871"/>
                  </a:lnTo>
                  <a:lnTo>
                    <a:pt x="27224" y="9850"/>
                  </a:lnTo>
                  <a:lnTo>
                    <a:pt x="27185" y="9828"/>
                  </a:lnTo>
                  <a:lnTo>
                    <a:pt x="27145" y="9803"/>
                  </a:lnTo>
                  <a:lnTo>
                    <a:pt x="27107" y="9778"/>
                  </a:lnTo>
                  <a:lnTo>
                    <a:pt x="27068" y="9751"/>
                  </a:lnTo>
                  <a:lnTo>
                    <a:pt x="27031" y="9723"/>
                  </a:lnTo>
                  <a:lnTo>
                    <a:pt x="26994" y="9693"/>
                  </a:lnTo>
                  <a:lnTo>
                    <a:pt x="26958" y="9662"/>
                  </a:lnTo>
                  <a:lnTo>
                    <a:pt x="26922" y="9630"/>
                  </a:lnTo>
                  <a:lnTo>
                    <a:pt x="26888" y="9597"/>
                  </a:lnTo>
                  <a:lnTo>
                    <a:pt x="26854" y="9559"/>
                  </a:lnTo>
                  <a:lnTo>
                    <a:pt x="26821" y="9521"/>
                  </a:lnTo>
                  <a:lnTo>
                    <a:pt x="26790" y="9482"/>
                  </a:lnTo>
                  <a:lnTo>
                    <a:pt x="26761" y="9443"/>
                  </a:lnTo>
                  <a:lnTo>
                    <a:pt x="26732" y="9403"/>
                  </a:lnTo>
                  <a:lnTo>
                    <a:pt x="26705" y="9364"/>
                  </a:lnTo>
                  <a:lnTo>
                    <a:pt x="26679" y="9323"/>
                  </a:lnTo>
                  <a:lnTo>
                    <a:pt x="26655" y="9282"/>
                  </a:lnTo>
                  <a:lnTo>
                    <a:pt x="26631" y="9241"/>
                  </a:lnTo>
                  <a:lnTo>
                    <a:pt x="26609" y="9199"/>
                  </a:lnTo>
                  <a:lnTo>
                    <a:pt x="26588" y="9157"/>
                  </a:lnTo>
                  <a:lnTo>
                    <a:pt x="26568" y="9115"/>
                  </a:lnTo>
                  <a:lnTo>
                    <a:pt x="26551" y="9073"/>
                  </a:lnTo>
                  <a:lnTo>
                    <a:pt x="26533" y="9029"/>
                  </a:lnTo>
                  <a:lnTo>
                    <a:pt x="26517" y="8987"/>
                  </a:lnTo>
                  <a:lnTo>
                    <a:pt x="26503" y="8943"/>
                  </a:lnTo>
                  <a:lnTo>
                    <a:pt x="26489" y="8900"/>
                  </a:lnTo>
                  <a:lnTo>
                    <a:pt x="26477" y="8857"/>
                  </a:lnTo>
                  <a:lnTo>
                    <a:pt x="26466" y="8812"/>
                  </a:lnTo>
                  <a:lnTo>
                    <a:pt x="26456" y="8768"/>
                  </a:lnTo>
                  <a:lnTo>
                    <a:pt x="26448" y="8723"/>
                  </a:lnTo>
                  <a:lnTo>
                    <a:pt x="26440" y="8680"/>
                  </a:lnTo>
                  <a:lnTo>
                    <a:pt x="26434" y="8635"/>
                  </a:lnTo>
                  <a:lnTo>
                    <a:pt x="26429" y="8590"/>
                  </a:lnTo>
                  <a:lnTo>
                    <a:pt x="26425" y="8546"/>
                  </a:lnTo>
                  <a:lnTo>
                    <a:pt x="26422" y="8501"/>
                  </a:lnTo>
                  <a:lnTo>
                    <a:pt x="26421" y="8456"/>
                  </a:lnTo>
                  <a:lnTo>
                    <a:pt x="26419" y="8412"/>
                  </a:lnTo>
                  <a:lnTo>
                    <a:pt x="26419" y="8368"/>
                  </a:lnTo>
                  <a:lnTo>
                    <a:pt x="26422" y="8323"/>
                  </a:lnTo>
                  <a:lnTo>
                    <a:pt x="26425" y="8278"/>
                  </a:lnTo>
                  <a:lnTo>
                    <a:pt x="26428" y="8233"/>
                  </a:lnTo>
                  <a:lnTo>
                    <a:pt x="26433" y="8189"/>
                  </a:lnTo>
                  <a:lnTo>
                    <a:pt x="26439" y="8145"/>
                  </a:lnTo>
                  <a:lnTo>
                    <a:pt x="26445" y="8100"/>
                  </a:lnTo>
                  <a:lnTo>
                    <a:pt x="26454" y="8056"/>
                  </a:lnTo>
                  <a:lnTo>
                    <a:pt x="26463" y="8013"/>
                  </a:lnTo>
                  <a:lnTo>
                    <a:pt x="26473" y="7969"/>
                  </a:lnTo>
                  <a:lnTo>
                    <a:pt x="26484" y="7925"/>
                  </a:lnTo>
                  <a:lnTo>
                    <a:pt x="26497" y="7882"/>
                  </a:lnTo>
                  <a:lnTo>
                    <a:pt x="26509" y="7839"/>
                  </a:lnTo>
                  <a:lnTo>
                    <a:pt x="26524" y="7796"/>
                  </a:lnTo>
                  <a:lnTo>
                    <a:pt x="26539" y="7754"/>
                  </a:lnTo>
                  <a:lnTo>
                    <a:pt x="26555" y="7711"/>
                  </a:lnTo>
                  <a:lnTo>
                    <a:pt x="26571" y="7669"/>
                  </a:lnTo>
                  <a:lnTo>
                    <a:pt x="26590" y="7628"/>
                  </a:lnTo>
                  <a:lnTo>
                    <a:pt x="26609" y="7587"/>
                  </a:lnTo>
                  <a:lnTo>
                    <a:pt x="26629" y="7546"/>
                  </a:lnTo>
                  <a:lnTo>
                    <a:pt x="26650" y="7506"/>
                  </a:lnTo>
                  <a:lnTo>
                    <a:pt x="26671" y="7465"/>
                  </a:lnTo>
                  <a:lnTo>
                    <a:pt x="26694" y="7426"/>
                  </a:lnTo>
                  <a:lnTo>
                    <a:pt x="26718" y="7387"/>
                  </a:lnTo>
                  <a:lnTo>
                    <a:pt x="26743" y="7349"/>
                  </a:lnTo>
                  <a:lnTo>
                    <a:pt x="26768" y="7310"/>
                  </a:lnTo>
                  <a:lnTo>
                    <a:pt x="26795" y="7273"/>
                  </a:lnTo>
                  <a:lnTo>
                    <a:pt x="26822" y="7236"/>
                  </a:lnTo>
                  <a:lnTo>
                    <a:pt x="26850" y="7200"/>
                  </a:lnTo>
                  <a:lnTo>
                    <a:pt x="26880" y="7163"/>
                  </a:lnTo>
                  <a:lnTo>
                    <a:pt x="26910" y="7128"/>
                  </a:lnTo>
                  <a:lnTo>
                    <a:pt x="26940" y="7094"/>
                  </a:lnTo>
                  <a:lnTo>
                    <a:pt x="26971" y="7060"/>
                  </a:lnTo>
                  <a:lnTo>
                    <a:pt x="27005" y="7027"/>
                  </a:lnTo>
                  <a:lnTo>
                    <a:pt x="27038" y="6994"/>
                  </a:lnTo>
                  <a:lnTo>
                    <a:pt x="27071" y="6962"/>
                  </a:lnTo>
                  <a:lnTo>
                    <a:pt x="27107" y="6933"/>
                  </a:lnTo>
                  <a:lnTo>
                    <a:pt x="27141" y="6906"/>
                  </a:lnTo>
                  <a:lnTo>
                    <a:pt x="27176" y="6880"/>
                  </a:lnTo>
                  <a:lnTo>
                    <a:pt x="27212" y="6854"/>
                  </a:lnTo>
                  <a:lnTo>
                    <a:pt x="27248" y="6829"/>
                  </a:lnTo>
                  <a:lnTo>
                    <a:pt x="27285" y="6805"/>
                  </a:lnTo>
                  <a:lnTo>
                    <a:pt x="27321" y="6782"/>
                  </a:lnTo>
                  <a:lnTo>
                    <a:pt x="27357" y="6761"/>
                  </a:lnTo>
                  <a:lnTo>
                    <a:pt x="27395" y="6740"/>
                  </a:lnTo>
                  <a:lnTo>
                    <a:pt x="27432" y="6719"/>
                  </a:lnTo>
                  <a:lnTo>
                    <a:pt x="27470" y="6699"/>
                  </a:lnTo>
                  <a:lnTo>
                    <a:pt x="27508" y="6681"/>
                  </a:lnTo>
                  <a:lnTo>
                    <a:pt x="27546" y="6663"/>
                  </a:lnTo>
                  <a:lnTo>
                    <a:pt x="27584" y="6646"/>
                  </a:lnTo>
                  <a:lnTo>
                    <a:pt x="27623" y="6630"/>
                  </a:lnTo>
                  <a:lnTo>
                    <a:pt x="27662" y="6615"/>
                  </a:lnTo>
                  <a:lnTo>
                    <a:pt x="27701" y="6600"/>
                  </a:lnTo>
                  <a:lnTo>
                    <a:pt x="27741" y="6587"/>
                  </a:lnTo>
                  <a:lnTo>
                    <a:pt x="27780" y="6573"/>
                  </a:lnTo>
                  <a:lnTo>
                    <a:pt x="27820" y="6562"/>
                  </a:lnTo>
                  <a:lnTo>
                    <a:pt x="27859" y="6550"/>
                  </a:lnTo>
                  <a:lnTo>
                    <a:pt x="27899" y="6540"/>
                  </a:lnTo>
                  <a:lnTo>
                    <a:pt x="27939" y="6531"/>
                  </a:lnTo>
                  <a:lnTo>
                    <a:pt x="27980" y="6521"/>
                  </a:lnTo>
                  <a:lnTo>
                    <a:pt x="28020" y="6514"/>
                  </a:lnTo>
                  <a:lnTo>
                    <a:pt x="28060" y="6507"/>
                  </a:lnTo>
                  <a:lnTo>
                    <a:pt x="28101" y="6499"/>
                  </a:lnTo>
                  <a:lnTo>
                    <a:pt x="28141" y="6494"/>
                  </a:lnTo>
                  <a:lnTo>
                    <a:pt x="28182" y="6489"/>
                  </a:lnTo>
                  <a:lnTo>
                    <a:pt x="28223" y="6485"/>
                  </a:lnTo>
                  <a:lnTo>
                    <a:pt x="28264" y="6482"/>
                  </a:lnTo>
                  <a:lnTo>
                    <a:pt x="28305" y="6480"/>
                  </a:lnTo>
                  <a:lnTo>
                    <a:pt x="28345" y="6478"/>
                  </a:lnTo>
                  <a:lnTo>
                    <a:pt x="28387" y="6477"/>
                  </a:lnTo>
                  <a:lnTo>
                    <a:pt x="28428" y="6477"/>
                  </a:lnTo>
                  <a:lnTo>
                    <a:pt x="28468" y="6477"/>
                  </a:lnTo>
                  <a:lnTo>
                    <a:pt x="28510" y="6479"/>
                  </a:lnTo>
                  <a:lnTo>
                    <a:pt x="28550" y="6481"/>
                  </a:lnTo>
                  <a:lnTo>
                    <a:pt x="28592" y="6483"/>
                  </a:lnTo>
                  <a:lnTo>
                    <a:pt x="28633" y="6486"/>
                  </a:lnTo>
                  <a:lnTo>
                    <a:pt x="28673" y="6490"/>
                  </a:lnTo>
                  <a:lnTo>
                    <a:pt x="28715" y="6495"/>
                  </a:lnTo>
                  <a:lnTo>
                    <a:pt x="28756" y="6501"/>
                  </a:lnTo>
                  <a:lnTo>
                    <a:pt x="28796" y="6508"/>
                  </a:lnTo>
                  <a:lnTo>
                    <a:pt x="28837" y="6514"/>
                  </a:lnTo>
                  <a:lnTo>
                    <a:pt x="28877" y="6522"/>
                  </a:lnTo>
                  <a:lnTo>
                    <a:pt x="28918" y="6531"/>
                  </a:lnTo>
                  <a:lnTo>
                    <a:pt x="28959" y="6540"/>
                  </a:lnTo>
                  <a:lnTo>
                    <a:pt x="28999" y="6549"/>
                  </a:lnTo>
                  <a:lnTo>
                    <a:pt x="29040" y="6560"/>
                  </a:lnTo>
                  <a:lnTo>
                    <a:pt x="29079" y="6571"/>
                  </a:lnTo>
                  <a:lnTo>
                    <a:pt x="29119" y="6584"/>
                  </a:lnTo>
                  <a:lnTo>
                    <a:pt x="29159" y="6596"/>
                  </a:lnTo>
                  <a:lnTo>
                    <a:pt x="29199" y="6610"/>
                  </a:lnTo>
                  <a:lnTo>
                    <a:pt x="29239" y="6623"/>
                  </a:lnTo>
                  <a:lnTo>
                    <a:pt x="29277" y="6638"/>
                  </a:lnTo>
                  <a:lnTo>
                    <a:pt x="29317" y="6653"/>
                  </a:lnTo>
                  <a:lnTo>
                    <a:pt x="29355" y="6669"/>
                  </a:lnTo>
                  <a:lnTo>
                    <a:pt x="29395" y="6686"/>
                  </a:lnTo>
                  <a:lnTo>
                    <a:pt x="29432" y="6703"/>
                  </a:lnTo>
                  <a:lnTo>
                    <a:pt x="29471" y="6721"/>
                  </a:lnTo>
                  <a:lnTo>
                    <a:pt x="29509" y="6740"/>
                  </a:lnTo>
                  <a:lnTo>
                    <a:pt x="29547" y="6759"/>
                  </a:lnTo>
                  <a:lnTo>
                    <a:pt x="29584" y="6778"/>
                  </a:lnTo>
                  <a:lnTo>
                    <a:pt x="29619" y="6799"/>
                  </a:lnTo>
                  <a:lnTo>
                    <a:pt x="29652" y="6819"/>
                  </a:lnTo>
                  <a:lnTo>
                    <a:pt x="29685" y="6841"/>
                  </a:lnTo>
                  <a:lnTo>
                    <a:pt x="29717" y="6863"/>
                  </a:lnTo>
                  <a:lnTo>
                    <a:pt x="29750" y="6884"/>
                  </a:lnTo>
                  <a:lnTo>
                    <a:pt x="29781" y="6906"/>
                  </a:lnTo>
                  <a:lnTo>
                    <a:pt x="29812" y="6929"/>
                  </a:lnTo>
                  <a:lnTo>
                    <a:pt x="29842" y="6953"/>
                  </a:lnTo>
                  <a:lnTo>
                    <a:pt x="29873" y="6977"/>
                  </a:lnTo>
                  <a:lnTo>
                    <a:pt x="29902" y="7001"/>
                  </a:lnTo>
                  <a:lnTo>
                    <a:pt x="29931" y="7025"/>
                  </a:lnTo>
                  <a:lnTo>
                    <a:pt x="29959" y="7050"/>
                  </a:lnTo>
                  <a:lnTo>
                    <a:pt x="29987" y="7075"/>
                  </a:lnTo>
                  <a:lnTo>
                    <a:pt x="30014" y="7101"/>
                  </a:lnTo>
                  <a:lnTo>
                    <a:pt x="30041" y="7127"/>
                  </a:lnTo>
                  <a:lnTo>
                    <a:pt x="30067" y="7153"/>
                  </a:lnTo>
                  <a:lnTo>
                    <a:pt x="30118" y="7207"/>
                  </a:lnTo>
                  <a:lnTo>
                    <a:pt x="30167" y="7261"/>
                  </a:lnTo>
                  <a:lnTo>
                    <a:pt x="30213" y="7317"/>
                  </a:lnTo>
                  <a:lnTo>
                    <a:pt x="30258" y="7376"/>
                  </a:lnTo>
                  <a:lnTo>
                    <a:pt x="30300" y="7434"/>
                  </a:lnTo>
                  <a:lnTo>
                    <a:pt x="30341" y="7494"/>
                  </a:lnTo>
                  <a:lnTo>
                    <a:pt x="30379" y="7555"/>
                  </a:lnTo>
                  <a:lnTo>
                    <a:pt x="30415" y="7617"/>
                  </a:lnTo>
                  <a:lnTo>
                    <a:pt x="30449" y="7680"/>
                  </a:lnTo>
                  <a:lnTo>
                    <a:pt x="30482" y="7744"/>
                  </a:lnTo>
                  <a:lnTo>
                    <a:pt x="30512" y="7809"/>
                  </a:lnTo>
                  <a:lnTo>
                    <a:pt x="30540" y="7874"/>
                  </a:lnTo>
                  <a:lnTo>
                    <a:pt x="30566" y="7941"/>
                  </a:lnTo>
                  <a:lnTo>
                    <a:pt x="30590" y="8007"/>
                  </a:lnTo>
                  <a:lnTo>
                    <a:pt x="30612" y="8075"/>
                  </a:lnTo>
                  <a:lnTo>
                    <a:pt x="30632" y="8144"/>
                  </a:lnTo>
                  <a:lnTo>
                    <a:pt x="30649" y="8212"/>
                  </a:lnTo>
                  <a:lnTo>
                    <a:pt x="30665" y="8282"/>
                  </a:lnTo>
                  <a:lnTo>
                    <a:pt x="30678" y="8352"/>
                  </a:lnTo>
                  <a:lnTo>
                    <a:pt x="30691" y="8423"/>
                  </a:lnTo>
                  <a:lnTo>
                    <a:pt x="30700" y="8493"/>
                  </a:lnTo>
                  <a:lnTo>
                    <a:pt x="30709" y="8565"/>
                  </a:lnTo>
                  <a:lnTo>
                    <a:pt x="30714" y="8636"/>
                  </a:lnTo>
                  <a:lnTo>
                    <a:pt x="30718" y="8708"/>
                  </a:lnTo>
                  <a:lnTo>
                    <a:pt x="30720" y="8780"/>
                  </a:lnTo>
                  <a:lnTo>
                    <a:pt x="30720" y="8853"/>
                  </a:lnTo>
                  <a:lnTo>
                    <a:pt x="30718" y="8924"/>
                  </a:lnTo>
                  <a:lnTo>
                    <a:pt x="30714" y="8996"/>
                  </a:lnTo>
                  <a:lnTo>
                    <a:pt x="30708" y="9068"/>
                  </a:lnTo>
                  <a:lnTo>
                    <a:pt x="30700" y="9141"/>
                  </a:lnTo>
                  <a:lnTo>
                    <a:pt x="30690" y="9213"/>
                  </a:lnTo>
                  <a:lnTo>
                    <a:pt x="30678" y="9284"/>
                  </a:lnTo>
                  <a:lnTo>
                    <a:pt x="30665" y="9355"/>
                  </a:lnTo>
                  <a:lnTo>
                    <a:pt x="30649" y="9427"/>
                  </a:lnTo>
                  <a:lnTo>
                    <a:pt x="30632" y="9498"/>
                  </a:lnTo>
                  <a:lnTo>
                    <a:pt x="30612" y="9569"/>
                  </a:lnTo>
                  <a:lnTo>
                    <a:pt x="30590" y="9638"/>
                  </a:lnTo>
                  <a:lnTo>
                    <a:pt x="30567" y="9708"/>
                  </a:lnTo>
                  <a:lnTo>
                    <a:pt x="30542" y="9777"/>
                  </a:lnTo>
                  <a:lnTo>
                    <a:pt x="30515" y="9845"/>
                  </a:lnTo>
                  <a:lnTo>
                    <a:pt x="30486" y="9913"/>
                  </a:lnTo>
                  <a:lnTo>
                    <a:pt x="30456" y="9981"/>
                  </a:lnTo>
                  <a:lnTo>
                    <a:pt x="30422" y="10047"/>
                  </a:lnTo>
                  <a:lnTo>
                    <a:pt x="30388" y="10113"/>
                  </a:lnTo>
                  <a:lnTo>
                    <a:pt x="30351" y="10177"/>
                  </a:lnTo>
                  <a:lnTo>
                    <a:pt x="30313" y="10242"/>
                  </a:lnTo>
                  <a:lnTo>
                    <a:pt x="30273" y="10304"/>
                  </a:lnTo>
                  <a:lnTo>
                    <a:pt x="30231" y="10367"/>
                  </a:lnTo>
                  <a:lnTo>
                    <a:pt x="30187" y="10428"/>
                  </a:lnTo>
                  <a:lnTo>
                    <a:pt x="30141" y="10488"/>
                  </a:lnTo>
                  <a:lnTo>
                    <a:pt x="30094" y="10547"/>
                  </a:lnTo>
                  <a:lnTo>
                    <a:pt x="30044" y="10604"/>
                  </a:lnTo>
                  <a:lnTo>
                    <a:pt x="29993" y="10660"/>
                  </a:lnTo>
                  <a:lnTo>
                    <a:pt x="29940" y="10715"/>
                  </a:lnTo>
                  <a:lnTo>
                    <a:pt x="29886" y="10770"/>
                  </a:lnTo>
                  <a:lnTo>
                    <a:pt x="29829" y="10822"/>
                  </a:lnTo>
                  <a:lnTo>
                    <a:pt x="29775" y="10867"/>
                  </a:lnTo>
                  <a:lnTo>
                    <a:pt x="29719" y="10911"/>
                  </a:lnTo>
                  <a:lnTo>
                    <a:pt x="29662" y="10953"/>
                  </a:lnTo>
                  <a:lnTo>
                    <a:pt x="29605" y="10993"/>
                  </a:lnTo>
                  <a:lnTo>
                    <a:pt x="29548" y="11032"/>
                  </a:lnTo>
                  <a:lnTo>
                    <a:pt x="29489" y="11068"/>
                  </a:lnTo>
                  <a:lnTo>
                    <a:pt x="29431" y="11105"/>
                  </a:lnTo>
                  <a:lnTo>
                    <a:pt x="29372" y="11138"/>
                  </a:lnTo>
                  <a:lnTo>
                    <a:pt x="29311" y="11170"/>
                  </a:lnTo>
                  <a:lnTo>
                    <a:pt x="29251" y="11201"/>
                  </a:lnTo>
                  <a:lnTo>
                    <a:pt x="29191" y="11231"/>
                  </a:lnTo>
                  <a:lnTo>
                    <a:pt x="29129" y="11259"/>
                  </a:lnTo>
                  <a:lnTo>
                    <a:pt x="29068" y="11285"/>
                  </a:lnTo>
                  <a:lnTo>
                    <a:pt x="29005" y="11310"/>
                  </a:lnTo>
                  <a:lnTo>
                    <a:pt x="28943" y="11333"/>
                  </a:lnTo>
                  <a:lnTo>
                    <a:pt x="28880" y="11353"/>
                  </a:lnTo>
                  <a:lnTo>
                    <a:pt x="28817" y="11374"/>
                  </a:lnTo>
                  <a:lnTo>
                    <a:pt x="28753" y="11392"/>
                  </a:lnTo>
                  <a:lnTo>
                    <a:pt x="28689" y="11410"/>
                  </a:lnTo>
                  <a:lnTo>
                    <a:pt x="28625" y="11424"/>
                  </a:lnTo>
                  <a:lnTo>
                    <a:pt x="28561" y="11439"/>
                  </a:lnTo>
                  <a:lnTo>
                    <a:pt x="28496" y="11451"/>
                  </a:lnTo>
                  <a:lnTo>
                    <a:pt x="28431" y="11462"/>
                  </a:lnTo>
                  <a:lnTo>
                    <a:pt x="28366" y="11471"/>
                  </a:lnTo>
                  <a:lnTo>
                    <a:pt x="28301" y="11479"/>
                  </a:lnTo>
                  <a:lnTo>
                    <a:pt x="28236" y="11486"/>
                  </a:lnTo>
                  <a:lnTo>
                    <a:pt x="28170" y="11490"/>
                  </a:lnTo>
                  <a:lnTo>
                    <a:pt x="28105" y="11494"/>
                  </a:lnTo>
                  <a:lnTo>
                    <a:pt x="28039" y="11496"/>
                  </a:lnTo>
                  <a:lnTo>
                    <a:pt x="27974" y="11496"/>
                  </a:lnTo>
                  <a:lnTo>
                    <a:pt x="27908" y="11495"/>
                  </a:lnTo>
                  <a:lnTo>
                    <a:pt x="27843" y="11493"/>
                  </a:lnTo>
                  <a:lnTo>
                    <a:pt x="27777" y="11489"/>
                  </a:lnTo>
                  <a:lnTo>
                    <a:pt x="27711" y="11484"/>
                  </a:lnTo>
                  <a:lnTo>
                    <a:pt x="27646" y="11476"/>
                  </a:lnTo>
                  <a:lnTo>
                    <a:pt x="27580" y="11468"/>
                  </a:lnTo>
                  <a:lnTo>
                    <a:pt x="27516" y="11459"/>
                  </a:lnTo>
                  <a:lnTo>
                    <a:pt x="27450" y="11447"/>
                  </a:lnTo>
                  <a:lnTo>
                    <a:pt x="27386" y="11435"/>
                  </a:lnTo>
                  <a:lnTo>
                    <a:pt x="27320" y="11421"/>
                  </a:lnTo>
                  <a:lnTo>
                    <a:pt x="27255" y="11405"/>
                  </a:lnTo>
                  <a:lnTo>
                    <a:pt x="27192" y="11389"/>
                  </a:lnTo>
                  <a:lnTo>
                    <a:pt x="27127" y="11371"/>
                  </a:lnTo>
                  <a:lnTo>
                    <a:pt x="27064" y="11351"/>
                  </a:lnTo>
                  <a:lnTo>
                    <a:pt x="27000" y="11331"/>
                  </a:lnTo>
                  <a:lnTo>
                    <a:pt x="26937" y="11308"/>
                  </a:lnTo>
                  <a:lnTo>
                    <a:pt x="26874" y="11284"/>
                  </a:lnTo>
                  <a:lnTo>
                    <a:pt x="26812" y="11259"/>
                  </a:lnTo>
                  <a:lnTo>
                    <a:pt x="26751" y="11233"/>
                  </a:lnTo>
                  <a:lnTo>
                    <a:pt x="26689" y="11205"/>
                  </a:lnTo>
                  <a:lnTo>
                    <a:pt x="26628" y="11175"/>
                  </a:lnTo>
                  <a:lnTo>
                    <a:pt x="26567" y="11144"/>
                  </a:lnTo>
                  <a:lnTo>
                    <a:pt x="26507" y="11113"/>
                  </a:lnTo>
                  <a:lnTo>
                    <a:pt x="26448" y="11080"/>
                  </a:lnTo>
                  <a:lnTo>
                    <a:pt x="26388" y="11044"/>
                  </a:lnTo>
                  <a:lnTo>
                    <a:pt x="26330" y="11009"/>
                  </a:lnTo>
                  <a:lnTo>
                    <a:pt x="26272" y="10971"/>
                  </a:lnTo>
                  <a:lnTo>
                    <a:pt x="26214" y="10933"/>
                  </a:lnTo>
                  <a:lnTo>
                    <a:pt x="26158" y="10892"/>
                  </a:lnTo>
                  <a:lnTo>
                    <a:pt x="26102" y="10852"/>
                  </a:lnTo>
                  <a:lnTo>
                    <a:pt x="26047" y="10809"/>
                  </a:lnTo>
                  <a:lnTo>
                    <a:pt x="25992" y="10765"/>
                  </a:lnTo>
                  <a:lnTo>
                    <a:pt x="25937" y="10720"/>
                  </a:lnTo>
                  <a:lnTo>
                    <a:pt x="25884" y="10673"/>
                  </a:lnTo>
                  <a:lnTo>
                    <a:pt x="25840" y="10644"/>
                  </a:lnTo>
                  <a:lnTo>
                    <a:pt x="25797" y="10618"/>
                  </a:lnTo>
                  <a:lnTo>
                    <a:pt x="25756" y="10593"/>
                  </a:lnTo>
                  <a:lnTo>
                    <a:pt x="25718" y="10571"/>
                  </a:lnTo>
                  <a:lnTo>
                    <a:pt x="25681" y="10551"/>
                  </a:lnTo>
                  <a:lnTo>
                    <a:pt x="25646" y="10533"/>
                  </a:lnTo>
                  <a:lnTo>
                    <a:pt x="25613" y="10518"/>
                  </a:lnTo>
                  <a:lnTo>
                    <a:pt x="25581" y="10503"/>
                  </a:lnTo>
                  <a:lnTo>
                    <a:pt x="25550" y="10492"/>
                  </a:lnTo>
                  <a:lnTo>
                    <a:pt x="25521" y="10480"/>
                  </a:lnTo>
                  <a:lnTo>
                    <a:pt x="25493" y="10472"/>
                  </a:lnTo>
                  <a:lnTo>
                    <a:pt x="25466" y="10464"/>
                  </a:lnTo>
                  <a:lnTo>
                    <a:pt x="25440" y="10457"/>
                  </a:lnTo>
                  <a:lnTo>
                    <a:pt x="25414" y="10452"/>
                  </a:lnTo>
                  <a:lnTo>
                    <a:pt x="25389" y="10448"/>
                  </a:lnTo>
                  <a:lnTo>
                    <a:pt x="25364" y="10445"/>
                  </a:lnTo>
                  <a:lnTo>
                    <a:pt x="3051" y="10445"/>
                  </a:lnTo>
                  <a:lnTo>
                    <a:pt x="2972" y="10444"/>
                  </a:lnTo>
                  <a:lnTo>
                    <a:pt x="2894" y="10442"/>
                  </a:lnTo>
                  <a:lnTo>
                    <a:pt x="2816" y="10437"/>
                  </a:lnTo>
                  <a:lnTo>
                    <a:pt x="2739" y="10429"/>
                  </a:lnTo>
                  <a:lnTo>
                    <a:pt x="2662" y="10421"/>
                  </a:lnTo>
                  <a:lnTo>
                    <a:pt x="2586" y="10411"/>
                  </a:lnTo>
                  <a:lnTo>
                    <a:pt x="2511" y="10398"/>
                  </a:lnTo>
                  <a:lnTo>
                    <a:pt x="2436" y="10383"/>
                  </a:lnTo>
                  <a:lnTo>
                    <a:pt x="2362" y="10367"/>
                  </a:lnTo>
                  <a:lnTo>
                    <a:pt x="2288" y="10349"/>
                  </a:lnTo>
                  <a:lnTo>
                    <a:pt x="2215" y="10329"/>
                  </a:lnTo>
                  <a:lnTo>
                    <a:pt x="2143" y="10309"/>
                  </a:lnTo>
                  <a:lnTo>
                    <a:pt x="2073" y="10285"/>
                  </a:lnTo>
                  <a:lnTo>
                    <a:pt x="2002" y="10261"/>
                  </a:lnTo>
                  <a:lnTo>
                    <a:pt x="1932" y="10234"/>
                  </a:lnTo>
                  <a:lnTo>
                    <a:pt x="1863" y="10205"/>
                  </a:lnTo>
                  <a:lnTo>
                    <a:pt x="1795" y="10176"/>
                  </a:lnTo>
                  <a:lnTo>
                    <a:pt x="1728" y="10144"/>
                  </a:lnTo>
                  <a:lnTo>
                    <a:pt x="1661" y="10112"/>
                  </a:lnTo>
                  <a:lnTo>
                    <a:pt x="1597" y="10077"/>
                  </a:lnTo>
                  <a:lnTo>
                    <a:pt x="1532" y="10041"/>
                  </a:lnTo>
                  <a:lnTo>
                    <a:pt x="1469" y="10004"/>
                  </a:lnTo>
                  <a:lnTo>
                    <a:pt x="1406" y="9965"/>
                  </a:lnTo>
                  <a:lnTo>
                    <a:pt x="1345" y="9924"/>
                  </a:lnTo>
                  <a:lnTo>
                    <a:pt x="1285" y="9883"/>
                  </a:lnTo>
                  <a:lnTo>
                    <a:pt x="1225" y="9839"/>
                  </a:lnTo>
                  <a:lnTo>
                    <a:pt x="1167" y="9794"/>
                  </a:lnTo>
                  <a:lnTo>
                    <a:pt x="1110" y="9749"/>
                  </a:lnTo>
                  <a:lnTo>
                    <a:pt x="1055" y="9702"/>
                  </a:lnTo>
                  <a:lnTo>
                    <a:pt x="999" y="9653"/>
                  </a:lnTo>
                  <a:lnTo>
                    <a:pt x="945" y="9603"/>
                  </a:lnTo>
                  <a:lnTo>
                    <a:pt x="893" y="9552"/>
                  </a:lnTo>
                  <a:lnTo>
                    <a:pt x="842" y="9500"/>
                  </a:lnTo>
                  <a:lnTo>
                    <a:pt x="792" y="9446"/>
                  </a:lnTo>
                  <a:lnTo>
                    <a:pt x="743" y="9392"/>
                  </a:lnTo>
                  <a:lnTo>
                    <a:pt x="696" y="9335"/>
                  </a:lnTo>
                  <a:lnTo>
                    <a:pt x="651" y="9278"/>
                  </a:lnTo>
                  <a:lnTo>
                    <a:pt x="606" y="9220"/>
                  </a:lnTo>
                  <a:lnTo>
                    <a:pt x="562" y="9161"/>
                  </a:lnTo>
                  <a:lnTo>
                    <a:pt x="521" y="9100"/>
                  </a:lnTo>
                  <a:lnTo>
                    <a:pt x="480" y="9039"/>
                  </a:lnTo>
                  <a:lnTo>
                    <a:pt x="441" y="8976"/>
                  </a:lnTo>
                  <a:lnTo>
                    <a:pt x="404" y="8913"/>
                  </a:lnTo>
                  <a:lnTo>
                    <a:pt x="367" y="8849"/>
                  </a:lnTo>
                  <a:lnTo>
                    <a:pt x="333" y="8784"/>
                  </a:lnTo>
                  <a:lnTo>
                    <a:pt x="301" y="8717"/>
                  </a:lnTo>
                  <a:lnTo>
                    <a:pt x="270" y="8651"/>
                  </a:lnTo>
                  <a:lnTo>
                    <a:pt x="239" y="8582"/>
                  </a:lnTo>
                  <a:lnTo>
                    <a:pt x="211" y="8513"/>
                  </a:lnTo>
                  <a:lnTo>
                    <a:pt x="185" y="8444"/>
                  </a:lnTo>
                  <a:lnTo>
                    <a:pt x="160" y="8373"/>
                  </a:lnTo>
                  <a:lnTo>
                    <a:pt x="136" y="8302"/>
                  </a:lnTo>
                  <a:lnTo>
                    <a:pt x="116" y="8230"/>
                  </a:lnTo>
                  <a:lnTo>
                    <a:pt x="96" y="8157"/>
                  </a:lnTo>
                  <a:lnTo>
                    <a:pt x="78" y="8083"/>
                  </a:lnTo>
                  <a:lnTo>
                    <a:pt x="61" y="8010"/>
                  </a:lnTo>
                  <a:lnTo>
                    <a:pt x="47" y="7935"/>
                  </a:lnTo>
                  <a:lnTo>
                    <a:pt x="34" y="7860"/>
                  </a:lnTo>
                  <a:lnTo>
                    <a:pt x="24" y="7784"/>
                  </a:lnTo>
                  <a:lnTo>
                    <a:pt x="16" y="7707"/>
                  </a:lnTo>
                  <a:lnTo>
                    <a:pt x="8" y="7630"/>
                  </a:lnTo>
                  <a:lnTo>
                    <a:pt x="4" y="7552"/>
                  </a:lnTo>
                  <a:lnTo>
                    <a:pt x="1" y="7474"/>
                  </a:lnTo>
                  <a:lnTo>
                    <a:pt x="0" y="7394"/>
                  </a:lnTo>
                  <a:lnTo>
                    <a:pt x="0" y="3050"/>
                  </a:lnTo>
                  <a:lnTo>
                    <a:pt x="1" y="2971"/>
                  </a:lnTo>
                  <a:lnTo>
                    <a:pt x="4" y="2893"/>
                  </a:lnTo>
                  <a:lnTo>
                    <a:pt x="8" y="2815"/>
                  </a:lnTo>
                  <a:lnTo>
                    <a:pt x="16" y="2738"/>
                  </a:lnTo>
                  <a:lnTo>
                    <a:pt x="24" y="2661"/>
                  </a:lnTo>
                  <a:lnTo>
                    <a:pt x="34" y="2585"/>
                  </a:lnTo>
                  <a:lnTo>
                    <a:pt x="47" y="2510"/>
                  </a:lnTo>
                  <a:lnTo>
                    <a:pt x="61" y="2435"/>
                  </a:lnTo>
                  <a:lnTo>
                    <a:pt x="78" y="2361"/>
                  </a:lnTo>
                  <a:lnTo>
                    <a:pt x="96" y="2288"/>
                  </a:lnTo>
                  <a:lnTo>
                    <a:pt x="116" y="2215"/>
                  </a:lnTo>
                  <a:lnTo>
                    <a:pt x="136" y="2143"/>
                  </a:lnTo>
                  <a:lnTo>
                    <a:pt x="160" y="2072"/>
                  </a:lnTo>
                  <a:lnTo>
                    <a:pt x="185" y="2001"/>
                  </a:lnTo>
                  <a:lnTo>
                    <a:pt x="211" y="1932"/>
                  </a:lnTo>
                  <a:lnTo>
                    <a:pt x="239" y="1863"/>
                  </a:lnTo>
                  <a:lnTo>
                    <a:pt x="270" y="1795"/>
                  </a:lnTo>
                  <a:lnTo>
                    <a:pt x="301" y="1728"/>
                  </a:lnTo>
                  <a:lnTo>
                    <a:pt x="333" y="1661"/>
                  </a:lnTo>
                  <a:lnTo>
                    <a:pt x="367" y="1596"/>
                  </a:lnTo>
                  <a:lnTo>
                    <a:pt x="404" y="1532"/>
                  </a:lnTo>
                  <a:lnTo>
                    <a:pt x="441" y="1468"/>
                  </a:lnTo>
                  <a:lnTo>
                    <a:pt x="480" y="1406"/>
                  </a:lnTo>
                  <a:lnTo>
                    <a:pt x="521" y="1345"/>
                  </a:lnTo>
                  <a:lnTo>
                    <a:pt x="562" y="1284"/>
                  </a:lnTo>
                  <a:lnTo>
                    <a:pt x="606" y="1225"/>
                  </a:lnTo>
                  <a:lnTo>
                    <a:pt x="651" y="1167"/>
                  </a:lnTo>
                  <a:lnTo>
                    <a:pt x="696" y="1109"/>
                  </a:lnTo>
                  <a:lnTo>
                    <a:pt x="743" y="1054"/>
                  </a:lnTo>
                  <a:lnTo>
                    <a:pt x="792" y="999"/>
                  </a:lnTo>
                  <a:lnTo>
                    <a:pt x="842" y="946"/>
                  </a:lnTo>
                  <a:lnTo>
                    <a:pt x="893" y="893"/>
                  </a:lnTo>
                  <a:lnTo>
                    <a:pt x="945" y="842"/>
                  </a:lnTo>
                  <a:lnTo>
                    <a:pt x="999" y="792"/>
                  </a:lnTo>
                  <a:lnTo>
                    <a:pt x="1055" y="744"/>
                  </a:lnTo>
                  <a:lnTo>
                    <a:pt x="1110" y="696"/>
                  </a:lnTo>
                  <a:lnTo>
                    <a:pt x="1167" y="650"/>
                  </a:lnTo>
                  <a:lnTo>
                    <a:pt x="1225" y="606"/>
                  </a:lnTo>
                  <a:lnTo>
                    <a:pt x="1285" y="563"/>
                  </a:lnTo>
                  <a:lnTo>
                    <a:pt x="1345" y="520"/>
                  </a:lnTo>
                  <a:lnTo>
                    <a:pt x="1406" y="481"/>
                  </a:lnTo>
                  <a:lnTo>
                    <a:pt x="1469" y="441"/>
                  </a:lnTo>
                  <a:lnTo>
                    <a:pt x="1532" y="404"/>
                  </a:lnTo>
                  <a:lnTo>
                    <a:pt x="1597" y="368"/>
                  </a:lnTo>
                  <a:lnTo>
                    <a:pt x="1661" y="334"/>
                  </a:lnTo>
                  <a:lnTo>
                    <a:pt x="1728" y="301"/>
                  </a:lnTo>
                  <a:lnTo>
                    <a:pt x="1795" y="270"/>
                  </a:lnTo>
                  <a:lnTo>
                    <a:pt x="1863" y="239"/>
                  </a:lnTo>
                  <a:lnTo>
                    <a:pt x="1932" y="211"/>
                  </a:lnTo>
                  <a:lnTo>
                    <a:pt x="2002" y="185"/>
                  </a:lnTo>
                  <a:lnTo>
                    <a:pt x="2073" y="160"/>
                  </a:lnTo>
                  <a:lnTo>
                    <a:pt x="2143" y="137"/>
                  </a:lnTo>
                  <a:lnTo>
                    <a:pt x="2215" y="116"/>
                  </a:lnTo>
                  <a:lnTo>
                    <a:pt x="2288" y="96"/>
                  </a:lnTo>
                  <a:lnTo>
                    <a:pt x="2362" y="78"/>
                  </a:lnTo>
                  <a:lnTo>
                    <a:pt x="2436" y="61"/>
                  </a:lnTo>
                  <a:lnTo>
                    <a:pt x="2511" y="48"/>
                  </a:lnTo>
                  <a:lnTo>
                    <a:pt x="2586" y="35"/>
                  </a:lnTo>
                  <a:lnTo>
                    <a:pt x="2662" y="24"/>
                  </a:lnTo>
                  <a:lnTo>
                    <a:pt x="2739" y="16"/>
                  </a:lnTo>
                  <a:lnTo>
                    <a:pt x="2816" y="8"/>
                  </a:lnTo>
                  <a:lnTo>
                    <a:pt x="2894" y="4"/>
                  </a:lnTo>
                  <a:lnTo>
                    <a:pt x="2972" y="1"/>
                  </a:lnTo>
                  <a:lnTo>
                    <a:pt x="3051" y="0"/>
                  </a:lnTo>
                  <a:lnTo>
                    <a:pt x="25929" y="0"/>
                  </a:lnTo>
                  <a:lnTo>
                    <a:pt x="26007" y="1"/>
                  </a:lnTo>
                  <a:lnTo>
                    <a:pt x="26086" y="4"/>
                  </a:lnTo>
                  <a:lnTo>
                    <a:pt x="26163" y="8"/>
                  </a:lnTo>
                  <a:lnTo>
                    <a:pt x="26240" y="16"/>
                  </a:lnTo>
                  <a:lnTo>
                    <a:pt x="26317" y="24"/>
                  </a:lnTo>
                  <a:lnTo>
                    <a:pt x="26393" y="35"/>
                  </a:lnTo>
                  <a:lnTo>
                    <a:pt x="26469" y="48"/>
                  </a:lnTo>
                  <a:lnTo>
                    <a:pt x="26543" y="61"/>
                  </a:lnTo>
                  <a:lnTo>
                    <a:pt x="26618" y="78"/>
                  </a:lnTo>
                  <a:lnTo>
                    <a:pt x="26691" y="96"/>
                  </a:lnTo>
                  <a:lnTo>
                    <a:pt x="26764" y="116"/>
                  </a:lnTo>
                  <a:lnTo>
                    <a:pt x="26836" y="137"/>
                  </a:lnTo>
                  <a:lnTo>
                    <a:pt x="26908" y="160"/>
                  </a:lnTo>
                  <a:lnTo>
                    <a:pt x="26977" y="185"/>
                  </a:lnTo>
                  <a:lnTo>
                    <a:pt x="27047" y="211"/>
                  </a:lnTo>
                  <a:lnTo>
                    <a:pt x="27117" y="239"/>
                  </a:lnTo>
                  <a:lnTo>
                    <a:pt x="27185" y="270"/>
                  </a:lnTo>
                  <a:lnTo>
                    <a:pt x="27251" y="301"/>
                  </a:lnTo>
                  <a:lnTo>
                    <a:pt x="27318" y="334"/>
                  </a:lnTo>
                  <a:lnTo>
                    <a:pt x="27383" y="368"/>
                  </a:lnTo>
                  <a:lnTo>
                    <a:pt x="27448" y="404"/>
                  </a:lnTo>
                  <a:lnTo>
                    <a:pt x="27510" y="441"/>
                  </a:lnTo>
                  <a:lnTo>
                    <a:pt x="27573" y="481"/>
                  </a:lnTo>
                  <a:lnTo>
                    <a:pt x="27634" y="520"/>
                  </a:lnTo>
                  <a:lnTo>
                    <a:pt x="27695" y="563"/>
                  </a:lnTo>
                  <a:lnTo>
                    <a:pt x="27754" y="606"/>
                  </a:lnTo>
                  <a:lnTo>
                    <a:pt x="27812" y="650"/>
                  </a:lnTo>
                  <a:lnTo>
                    <a:pt x="27870" y="696"/>
                  </a:lnTo>
                  <a:lnTo>
                    <a:pt x="27926" y="744"/>
                  </a:lnTo>
                  <a:lnTo>
                    <a:pt x="27980" y="792"/>
                  </a:lnTo>
                  <a:lnTo>
                    <a:pt x="28034" y="842"/>
                  </a:lnTo>
                  <a:lnTo>
                    <a:pt x="28086" y="893"/>
                  </a:lnTo>
                  <a:lnTo>
                    <a:pt x="28137" y="946"/>
                  </a:lnTo>
                  <a:lnTo>
                    <a:pt x="28187" y="999"/>
                  </a:lnTo>
                  <a:lnTo>
                    <a:pt x="28236" y="1054"/>
                  </a:lnTo>
                  <a:lnTo>
                    <a:pt x="28283" y="1109"/>
                  </a:lnTo>
                  <a:lnTo>
                    <a:pt x="28330" y="1167"/>
                  </a:lnTo>
                  <a:lnTo>
                    <a:pt x="28373" y="1225"/>
                  </a:lnTo>
                  <a:lnTo>
                    <a:pt x="28417" y="1284"/>
                  </a:lnTo>
                  <a:lnTo>
                    <a:pt x="28459" y="1345"/>
                  </a:lnTo>
                  <a:lnTo>
                    <a:pt x="28499" y="1406"/>
                  </a:lnTo>
                  <a:lnTo>
                    <a:pt x="28538" y="1468"/>
                  </a:lnTo>
                  <a:lnTo>
                    <a:pt x="28575" y="1532"/>
                  </a:lnTo>
                  <a:lnTo>
                    <a:pt x="28612" y="1596"/>
                  </a:lnTo>
                  <a:lnTo>
                    <a:pt x="28646" y="1661"/>
                  </a:lnTo>
                  <a:lnTo>
                    <a:pt x="28680" y="1728"/>
                  </a:lnTo>
                  <a:lnTo>
                    <a:pt x="28711" y="1795"/>
                  </a:lnTo>
                  <a:lnTo>
                    <a:pt x="28740" y="1863"/>
                  </a:lnTo>
                  <a:lnTo>
                    <a:pt x="28768" y="1932"/>
                  </a:lnTo>
                  <a:lnTo>
                    <a:pt x="28795" y="2001"/>
                  </a:lnTo>
                  <a:lnTo>
                    <a:pt x="28820" y="2072"/>
                  </a:lnTo>
                  <a:lnTo>
                    <a:pt x="28843" y="2143"/>
                  </a:lnTo>
                  <a:lnTo>
                    <a:pt x="28865" y="2215"/>
                  </a:lnTo>
                  <a:lnTo>
                    <a:pt x="28884" y="2288"/>
                  </a:lnTo>
                  <a:lnTo>
                    <a:pt x="28902" y="2361"/>
                  </a:lnTo>
                  <a:lnTo>
                    <a:pt x="28918" y="2435"/>
                  </a:lnTo>
                  <a:lnTo>
                    <a:pt x="28933" y="2510"/>
                  </a:lnTo>
                  <a:lnTo>
                    <a:pt x="28945" y="2585"/>
                  </a:lnTo>
                  <a:lnTo>
                    <a:pt x="28955" y="2661"/>
                  </a:lnTo>
                  <a:lnTo>
                    <a:pt x="28965" y="2738"/>
                  </a:lnTo>
                  <a:lnTo>
                    <a:pt x="28971" y="2815"/>
                  </a:lnTo>
                  <a:lnTo>
                    <a:pt x="28976" y="2893"/>
                  </a:lnTo>
                  <a:lnTo>
                    <a:pt x="28979" y="2971"/>
                  </a:lnTo>
                  <a:lnTo>
                    <a:pt x="28980" y="3050"/>
                  </a:lnTo>
                  <a:lnTo>
                    <a:pt x="28980" y="5222"/>
                  </a:lnTo>
                  <a:lnTo>
                    <a:pt x="28979" y="5273"/>
                  </a:lnTo>
                  <a:lnTo>
                    <a:pt x="28978" y="5323"/>
                  </a:lnTo>
                  <a:lnTo>
                    <a:pt x="28974" y="5373"/>
                  </a:lnTo>
                  <a:lnTo>
                    <a:pt x="28969" y="5422"/>
                  </a:lnTo>
                  <a:lnTo>
                    <a:pt x="28965" y="5447"/>
                  </a:lnTo>
                  <a:lnTo>
                    <a:pt x="28961" y="5471"/>
                  </a:lnTo>
                  <a:lnTo>
                    <a:pt x="28955" y="5495"/>
                  </a:lnTo>
                  <a:lnTo>
                    <a:pt x="28950" y="5518"/>
                  </a:lnTo>
                  <a:lnTo>
                    <a:pt x="28943" y="5542"/>
                  </a:lnTo>
                  <a:lnTo>
                    <a:pt x="28936" y="5565"/>
                  </a:lnTo>
                  <a:lnTo>
                    <a:pt x="28927" y="5588"/>
                  </a:lnTo>
                  <a:lnTo>
                    <a:pt x="28918" y="5610"/>
                  </a:lnTo>
                  <a:lnTo>
                    <a:pt x="28825" y="5605"/>
                  </a:lnTo>
                  <a:lnTo>
                    <a:pt x="28733" y="5603"/>
                  </a:lnTo>
                  <a:lnTo>
                    <a:pt x="28640" y="5603"/>
                  </a:lnTo>
                  <a:lnTo>
                    <a:pt x="28548" y="5605"/>
                  </a:lnTo>
                  <a:lnTo>
                    <a:pt x="28456" y="5610"/>
                  </a:lnTo>
                  <a:lnTo>
                    <a:pt x="28364" y="5617"/>
                  </a:lnTo>
                  <a:lnTo>
                    <a:pt x="28274" y="5625"/>
                  </a:lnTo>
                  <a:lnTo>
                    <a:pt x="28183" y="5637"/>
                  </a:lnTo>
                  <a:lnTo>
                    <a:pt x="28092" y="5649"/>
                  </a:lnTo>
                  <a:lnTo>
                    <a:pt x="28003" y="5665"/>
                  </a:lnTo>
                  <a:lnTo>
                    <a:pt x="27913" y="5682"/>
                  </a:lnTo>
                  <a:lnTo>
                    <a:pt x="27825" y="5702"/>
                  </a:lnTo>
                  <a:lnTo>
                    <a:pt x="27737" y="5725"/>
                  </a:lnTo>
                  <a:lnTo>
                    <a:pt x="27650" y="5749"/>
                  </a:lnTo>
                  <a:lnTo>
                    <a:pt x="27564" y="5776"/>
                  </a:lnTo>
                  <a:lnTo>
                    <a:pt x="27478" y="5805"/>
                  </a:lnTo>
                  <a:lnTo>
                    <a:pt x="27437" y="5821"/>
                  </a:lnTo>
                  <a:lnTo>
                    <a:pt x="27394" y="5836"/>
                  </a:lnTo>
                  <a:lnTo>
                    <a:pt x="27352" y="5853"/>
                  </a:lnTo>
                  <a:lnTo>
                    <a:pt x="27311" y="5870"/>
                  </a:lnTo>
                  <a:lnTo>
                    <a:pt x="27269" y="5887"/>
                  </a:lnTo>
                  <a:lnTo>
                    <a:pt x="27228" y="5906"/>
                  </a:lnTo>
                  <a:lnTo>
                    <a:pt x="27187" y="5925"/>
                  </a:lnTo>
                  <a:lnTo>
                    <a:pt x="27147" y="5945"/>
                  </a:lnTo>
                  <a:lnTo>
                    <a:pt x="27107" y="5964"/>
                  </a:lnTo>
                  <a:lnTo>
                    <a:pt x="27066" y="5985"/>
                  </a:lnTo>
                  <a:lnTo>
                    <a:pt x="27026" y="6007"/>
                  </a:lnTo>
                  <a:lnTo>
                    <a:pt x="26988" y="6029"/>
                  </a:lnTo>
                  <a:lnTo>
                    <a:pt x="26948" y="6051"/>
                  </a:lnTo>
                  <a:lnTo>
                    <a:pt x="26910" y="6075"/>
                  </a:lnTo>
                  <a:lnTo>
                    <a:pt x="26871" y="6098"/>
                  </a:lnTo>
                  <a:lnTo>
                    <a:pt x="26833" y="6123"/>
                  </a:lnTo>
                  <a:lnTo>
                    <a:pt x="26795" y="6148"/>
                  </a:lnTo>
                  <a:lnTo>
                    <a:pt x="26758" y="6173"/>
                  </a:lnTo>
                  <a:lnTo>
                    <a:pt x="26721" y="6199"/>
                  </a:lnTo>
                  <a:lnTo>
                    <a:pt x="26684" y="6226"/>
                  </a:lnTo>
                  <a:lnTo>
                    <a:pt x="26648" y="6253"/>
                  </a:lnTo>
                  <a:lnTo>
                    <a:pt x="26612" y="6281"/>
                  </a:lnTo>
                  <a:lnTo>
                    <a:pt x="26577" y="6309"/>
                  </a:lnTo>
                  <a:lnTo>
                    <a:pt x="26541" y="6338"/>
                  </a:lnTo>
                  <a:lnTo>
                    <a:pt x="26507" y="6368"/>
                  </a:lnTo>
                  <a:lnTo>
                    <a:pt x="26473" y="6398"/>
                  </a:lnTo>
                  <a:lnTo>
                    <a:pt x="26438" y="6430"/>
                  </a:lnTo>
                  <a:lnTo>
                    <a:pt x="26405" y="6462"/>
                  </a:lnTo>
                  <a:lnTo>
                    <a:pt x="26372" y="6494"/>
                  </a:lnTo>
                  <a:lnTo>
                    <a:pt x="26339" y="6526"/>
                  </a:lnTo>
                  <a:lnTo>
                    <a:pt x="26307" y="6560"/>
                  </a:lnTo>
                  <a:lnTo>
                    <a:pt x="26275" y="6594"/>
                  </a:lnTo>
                  <a:lnTo>
                    <a:pt x="26232" y="6643"/>
                  </a:lnTo>
                  <a:lnTo>
                    <a:pt x="26191" y="6694"/>
                  </a:lnTo>
                  <a:lnTo>
                    <a:pt x="26152" y="6744"/>
                  </a:lnTo>
                  <a:lnTo>
                    <a:pt x="26113" y="6796"/>
                  </a:lnTo>
                  <a:lnTo>
                    <a:pt x="26076" y="6848"/>
                  </a:lnTo>
                  <a:lnTo>
                    <a:pt x="26041" y="6901"/>
                  </a:lnTo>
                  <a:lnTo>
                    <a:pt x="26006" y="6954"/>
                  </a:lnTo>
                  <a:lnTo>
                    <a:pt x="25973" y="7008"/>
                  </a:lnTo>
                  <a:lnTo>
                    <a:pt x="25942" y="7063"/>
                  </a:lnTo>
                  <a:lnTo>
                    <a:pt x="25911" y="7119"/>
                  </a:lnTo>
                  <a:lnTo>
                    <a:pt x="25882" y="7174"/>
                  </a:lnTo>
                  <a:lnTo>
                    <a:pt x="25855" y="7231"/>
                  </a:lnTo>
                  <a:lnTo>
                    <a:pt x="25829" y="7287"/>
                  </a:lnTo>
                  <a:lnTo>
                    <a:pt x="25804" y="7344"/>
                  </a:lnTo>
                  <a:lnTo>
                    <a:pt x="25780" y="7403"/>
                  </a:lnTo>
                  <a:lnTo>
                    <a:pt x="25758" y="7461"/>
                  </a:lnTo>
                  <a:lnTo>
                    <a:pt x="25738" y="7519"/>
                  </a:lnTo>
                  <a:lnTo>
                    <a:pt x="25719" y="7578"/>
                  </a:lnTo>
                  <a:lnTo>
                    <a:pt x="25701" y="7637"/>
                  </a:lnTo>
                  <a:lnTo>
                    <a:pt x="25684" y="7697"/>
                  </a:lnTo>
                  <a:lnTo>
                    <a:pt x="25669" y="7757"/>
                  </a:lnTo>
                  <a:lnTo>
                    <a:pt x="25655" y="7817"/>
                  </a:lnTo>
                  <a:lnTo>
                    <a:pt x="25643" y="7877"/>
                  </a:lnTo>
                  <a:lnTo>
                    <a:pt x="25631" y="7938"/>
                  </a:lnTo>
                  <a:lnTo>
                    <a:pt x="25622" y="7998"/>
                  </a:lnTo>
                  <a:lnTo>
                    <a:pt x="25614" y="8058"/>
                  </a:lnTo>
                  <a:lnTo>
                    <a:pt x="25606" y="8120"/>
                  </a:lnTo>
                  <a:lnTo>
                    <a:pt x="25601" y="8180"/>
                  </a:lnTo>
                  <a:lnTo>
                    <a:pt x="25597" y="8242"/>
                  </a:lnTo>
                  <a:lnTo>
                    <a:pt x="25595" y="8303"/>
                  </a:lnTo>
                  <a:lnTo>
                    <a:pt x="25593" y="8363"/>
                  </a:lnTo>
                  <a:lnTo>
                    <a:pt x="25593" y="8425"/>
                  </a:lnTo>
                  <a:lnTo>
                    <a:pt x="25595" y="8486"/>
                  </a:lnTo>
                  <a:lnTo>
                    <a:pt x="25597" y="8547"/>
                  </a:lnTo>
                  <a:lnTo>
                    <a:pt x="25601" y="8608"/>
                  </a:lnTo>
                  <a:lnTo>
                    <a:pt x="25607" y="8668"/>
                  </a:lnTo>
                  <a:lnTo>
                    <a:pt x="25614" y="8729"/>
                  </a:lnTo>
                  <a:lnTo>
                    <a:pt x="25622" y="8789"/>
                  </a:lnTo>
                  <a:lnTo>
                    <a:pt x="25632" y="8849"/>
                  </a:lnTo>
                  <a:lnTo>
                    <a:pt x="25644" y="8910"/>
                  </a:lnTo>
                  <a:lnTo>
                    <a:pt x="25656" y="8969"/>
                  </a:lnTo>
                  <a:lnTo>
                    <a:pt x="25670" y="9028"/>
                  </a:lnTo>
                  <a:lnTo>
                    <a:pt x="25686" y="9088"/>
                  </a:lnTo>
                  <a:lnTo>
                    <a:pt x="25702" y="9146"/>
                  </a:lnTo>
                  <a:lnTo>
                    <a:pt x="25721" y="9204"/>
                  </a:lnTo>
                  <a:lnTo>
                    <a:pt x="25740" y="9263"/>
                  </a:lnTo>
                  <a:lnTo>
                    <a:pt x="25762" y="9320"/>
                  </a:lnTo>
                  <a:lnTo>
                    <a:pt x="25783" y="9377"/>
                  </a:lnTo>
                  <a:lnTo>
                    <a:pt x="25807" y="9434"/>
                  </a:lnTo>
                  <a:lnTo>
                    <a:pt x="25832" y="9490"/>
                  </a:lnTo>
                  <a:lnTo>
                    <a:pt x="25859" y="9546"/>
                  </a:lnTo>
                  <a:lnTo>
                    <a:pt x="25888" y="9601"/>
                  </a:lnTo>
                  <a:lnTo>
                    <a:pt x="25917" y="9655"/>
                  </a:lnTo>
                  <a:lnTo>
                    <a:pt x="25948" y="9709"/>
                  </a:lnTo>
                  <a:lnTo>
                    <a:pt x="25980" y="9762"/>
                  </a:lnTo>
                  <a:lnTo>
                    <a:pt x="26015" y="9815"/>
                  </a:lnTo>
                  <a:lnTo>
                    <a:pt x="26050" y="9867"/>
                  </a:lnTo>
                  <a:lnTo>
                    <a:pt x="26086" y="9918"/>
                  </a:lnTo>
                  <a:lnTo>
                    <a:pt x="26124" y="9969"/>
                  </a:lnTo>
                  <a:lnTo>
                    <a:pt x="26163" y="10018"/>
                  </a:lnTo>
                  <a:lnTo>
                    <a:pt x="26205" y="10067"/>
                  </a:lnTo>
                  <a:lnTo>
                    <a:pt x="26247" y="10116"/>
                  </a:lnTo>
                  <a:lnTo>
                    <a:pt x="26290" y="10163"/>
                  </a:lnTo>
                  <a:lnTo>
                    <a:pt x="26336" y="10210"/>
                  </a:lnTo>
                  <a:lnTo>
                    <a:pt x="26383" y="10254"/>
                  </a:lnTo>
                  <a:lnTo>
                    <a:pt x="26430" y="10298"/>
                  </a:lnTo>
                  <a:lnTo>
                    <a:pt x="26479" y="10340"/>
                  </a:lnTo>
                  <a:lnTo>
                    <a:pt x="26528" y="10380"/>
                  </a:lnTo>
                  <a:lnTo>
                    <a:pt x="26579" y="10419"/>
                  </a:lnTo>
                  <a:lnTo>
                    <a:pt x="26630" y="10456"/>
                  </a:lnTo>
                  <a:lnTo>
                    <a:pt x="26682" y="10492"/>
                  </a:lnTo>
                  <a:lnTo>
                    <a:pt x="26735" y="10525"/>
                  </a:lnTo>
                  <a:lnTo>
                    <a:pt x="26788" y="10557"/>
                  </a:lnTo>
                  <a:lnTo>
                    <a:pt x="26843" y="10588"/>
                  </a:lnTo>
                  <a:lnTo>
                    <a:pt x="26897" y="10618"/>
                  </a:lnTo>
                  <a:lnTo>
                    <a:pt x="26954" y="10645"/>
                  </a:lnTo>
                  <a:lnTo>
                    <a:pt x="27010" y="10671"/>
                  </a:lnTo>
                  <a:lnTo>
                    <a:pt x="27067" y="10695"/>
                  </a:lnTo>
                  <a:lnTo>
                    <a:pt x="27124" y="10718"/>
                  </a:lnTo>
                  <a:lnTo>
                    <a:pt x="27182" y="10738"/>
                  </a:lnTo>
                  <a:lnTo>
                    <a:pt x="27240" y="10758"/>
                  </a:lnTo>
                  <a:lnTo>
                    <a:pt x="27298" y="10776"/>
                  </a:lnTo>
                  <a:lnTo>
                    <a:pt x="27357" y="10792"/>
                  </a:lnTo>
                  <a:lnTo>
                    <a:pt x="27417" y="10807"/>
                  </a:lnTo>
                  <a:lnTo>
                    <a:pt x="27476" y="10821"/>
                  </a:lnTo>
                  <a:lnTo>
                    <a:pt x="27535" y="10832"/>
                  </a:lnTo>
                  <a:lnTo>
                    <a:pt x="27596" y="10841"/>
                  </a:lnTo>
                  <a:lnTo>
                    <a:pt x="27655" y="10850"/>
                  </a:lnTo>
                  <a:lnTo>
                    <a:pt x="27716" y="10857"/>
                  </a:lnTo>
                  <a:lnTo>
                    <a:pt x="27776" y="10862"/>
                  </a:lnTo>
                  <a:lnTo>
                    <a:pt x="27836" y="10865"/>
                  </a:lnTo>
                  <a:lnTo>
                    <a:pt x="27897" y="10867"/>
                  </a:lnTo>
                  <a:lnTo>
                    <a:pt x="27956" y="10868"/>
                  </a:lnTo>
                  <a:lnTo>
                    <a:pt x="28016" y="10867"/>
                  </a:lnTo>
                  <a:lnTo>
                    <a:pt x="28077" y="10864"/>
                  </a:lnTo>
                  <a:lnTo>
                    <a:pt x="28136" y="10860"/>
                  </a:lnTo>
                  <a:lnTo>
                    <a:pt x="28195" y="10854"/>
                  </a:lnTo>
                  <a:lnTo>
                    <a:pt x="28255" y="10847"/>
                  </a:lnTo>
                  <a:lnTo>
                    <a:pt x="28314" y="10838"/>
                  </a:lnTo>
                  <a:lnTo>
                    <a:pt x="28372" y="10828"/>
                  </a:lnTo>
                  <a:lnTo>
                    <a:pt x="28431" y="10815"/>
                  </a:lnTo>
                  <a:lnTo>
                    <a:pt x="28488" y="10802"/>
                  </a:lnTo>
                  <a:lnTo>
                    <a:pt x="28545" y="10786"/>
                  </a:lnTo>
                  <a:lnTo>
                    <a:pt x="28603" y="10770"/>
                  </a:lnTo>
                  <a:lnTo>
                    <a:pt x="28659" y="10752"/>
                  </a:lnTo>
                  <a:lnTo>
                    <a:pt x="28714" y="10732"/>
                  </a:lnTo>
                  <a:lnTo>
                    <a:pt x="28769" y="10710"/>
                  </a:lnTo>
                  <a:lnTo>
                    <a:pt x="28823" y="10687"/>
                  </a:lnTo>
                  <a:lnTo>
                    <a:pt x="28877" y="10662"/>
                  </a:lnTo>
                  <a:lnTo>
                    <a:pt x="28930" y="10636"/>
                  </a:lnTo>
                  <a:lnTo>
                    <a:pt x="28983" y="10609"/>
                  </a:lnTo>
                  <a:lnTo>
                    <a:pt x="29034" y="10580"/>
                  </a:lnTo>
                  <a:lnTo>
                    <a:pt x="29083" y="10549"/>
                  </a:lnTo>
                  <a:lnTo>
                    <a:pt x="29133" y="10517"/>
                  </a:lnTo>
                  <a:lnTo>
                    <a:pt x="29181" y="10482"/>
                  </a:lnTo>
                  <a:lnTo>
                    <a:pt x="29229" y="10447"/>
                  </a:lnTo>
                  <a:lnTo>
                    <a:pt x="29276" y="10411"/>
                  </a:lnTo>
                  <a:lnTo>
                    <a:pt x="29321" y="10372"/>
                  </a:lnTo>
                  <a:lnTo>
                    <a:pt x="29366" y="10332"/>
                  </a:lnTo>
                  <a:lnTo>
                    <a:pt x="29408" y="10291"/>
                  </a:lnTo>
                  <a:lnTo>
                    <a:pt x="29450" y="10247"/>
                  </a:lnTo>
                  <a:lnTo>
                    <a:pt x="29491" y="10202"/>
                  </a:lnTo>
                  <a:lnTo>
                    <a:pt x="29530" y="10157"/>
                  </a:lnTo>
                  <a:lnTo>
                    <a:pt x="29569" y="10109"/>
                  </a:lnTo>
                  <a:lnTo>
                    <a:pt x="29605" y="10060"/>
                  </a:lnTo>
                  <a:lnTo>
                    <a:pt x="29640" y="10009"/>
                  </a:lnTo>
                  <a:lnTo>
                    <a:pt x="29674" y="9957"/>
                  </a:lnTo>
                  <a:lnTo>
                    <a:pt x="29707" y="9903"/>
                  </a:lnTo>
                  <a:lnTo>
                    <a:pt x="29727" y="9868"/>
                  </a:lnTo>
                  <a:lnTo>
                    <a:pt x="29746" y="9833"/>
                  </a:lnTo>
                  <a:lnTo>
                    <a:pt x="29764" y="9798"/>
                  </a:lnTo>
                  <a:lnTo>
                    <a:pt x="29783" y="9761"/>
                  </a:lnTo>
                  <a:lnTo>
                    <a:pt x="29800" y="9726"/>
                  </a:lnTo>
                  <a:lnTo>
                    <a:pt x="29817" y="9688"/>
                  </a:lnTo>
                  <a:lnTo>
                    <a:pt x="29833" y="9652"/>
                  </a:lnTo>
                  <a:lnTo>
                    <a:pt x="29850" y="9614"/>
                  </a:lnTo>
                  <a:lnTo>
                    <a:pt x="29864" y="9577"/>
                  </a:lnTo>
                  <a:lnTo>
                    <a:pt x="29879" y="9538"/>
                  </a:lnTo>
                  <a:lnTo>
                    <a:pt x="29893" y="9501"/>
                  </a:lnTo>
                  <a:lnTo>
                    <a:pt x="29906" y="9462"/>
                  </a:lnTo>
                  <a:lnTo>
                    <a:pt x="29918" y="9424"/>
                  </a:lnTo>
                  <a:lnTo>
                    <a:pt x="29931" y="9384"/>
                  </a:lnTo>
                  <a:lnTo>
                    <a:pt x="29942" y="9346"/>
                  </a:lnTo>
                  <a:lnTo>
                    <a:pt x="29953" y="9306"/>
                  </a:lnTo>
                  <a:lnTo>
                    <a:pt x="29962" y="9267"/>
                  </a:lnTo>
                  <a:lnTo>
                    <a:pt x="29971" y="9227"/>
                  </a:lnTo>
                  <a:lnTo>
                    <a:pt x="29980" y="9188"/>
                  </a:lnTo>
                  <a:lnTo>
                    <a:pt x="29988" y="9147"/>
                  </a:lnTo>
                  <a:lnTo>
                    <a:pt x="29994" y="9108"/>
                  </a:lnTo>
                  <a:lnTo>
                    <a:pt x="30001" y="9068"/>
                  </a:lnTo>
                  <a:lnTo>
                    <a:pt x="30006" y="9027"/>
                  </a:lnTo>
                  <a:lnTo>
                    <a:pt x="30011" y="8988"/>
                  </a:lnTo>
                  <a:lnTo>
                    <a:pt x="30015" y="8947"/>
                  </a:lnTo>
                  <a:lnTo>
                    <a:pt x="30018" y="8908"/>
                  </a:lnTo>
                  <a:lnTo>
                    <a:pt x="30020" y="8867"/>
                  </a:lnTo>
                  <a:lnTo>
                    <a:pt x="30021" y="8827"/>
                  </a:lnTo>
                  <a:lnTo>
                    <a:pt x="30023" y="8787"/>
                  </a:lnTo>
                  <a:lnTo>
                    <a:pt x="30023" y="8747"/>
                  </a:lnTo>
                  <a:lnTo>
                    <a:pt x="30021" y="8707"/>
                  </a:lnTo>
                  <a:lnTo>
                    <a:pt x="30019" y="8667"/>
                  </a:lnTo>
                  <a:lnTo>
                    <a:pt x="30017" y="8628"/>
                  </a:lnTo>
                  <a:lnTo>
                    <a:pt x="30013" y="8588"/>
                  </a:lnTo>
                  <a:lnTo>
                    <a:pt x="30009" y="8549"/>
                  </a:lnTo>
                  <a:lnTo>
                    <a:pt x="30004" y="8509"/>
                  </a:lnTo>
                  <a:lnTo>
                    <a:pt x="29998" y="8471"/>
                  </a:lnTo>
                  <a:lnTo>
                    <a:pt x="29990" y="8432"/>
                  </a:lnTo>
                  <a:lnTo>
                    <a:pt x="29982" y="8394"/>
                  </a:lnTo>
                  <a:lnTo>
                    <a:pt x="29974" y="8355"/>
                  </a:lnTo>
                  <a:lnTo>
                    <a:pt x="29963" y="8317"/>
                  </a:lnTo>
                  <a:lnTo>
                    <a:pt x="29953" y="8279"/>
                  </a:lnTo>
                  <a:lnTo>
                    <a:pt x="29941" y="8242"/>
                  </a:lnTo>
                  <a:lnTo>
                    <a:pt x="29928" y="8204"/>
                  </a:lnTo>
                  <a:lnTo>
                    <a:pt x="29914" y="8168"/>
                  </a:lnTo>
                  <a:lnTo>
                    <a:pt x="29900" y="8130"/>
                  </a:lnTo>
                  <a:lnTo>
                    <a:pt x="29884" y="8095"/>
                  </a:lnTo>
                  <a:lnTo>
                    <a:pt x="29867" y="8058"/>
                  </a:lnTo>
                  <a:lnTo>
                    <a:pt x="29850" y="8023"/>
                  </a:lnTo>
                  <a:lnTo>
                    <a:pt x="29831" y="7989"/>
                  </a:lnTo>
                  <a:lnTo>
                    <a:pt x="29811" y="7954"/>
                  </a:lnTo>
                  <a:lnTo>
                    <a:pt x="29790" y="7920"/>
                  </a:lnTo>
                  <a:lnTo>
                    <a:pt x="29767" y="7887"/>
                  </a:lnTo>
                  <a:lnTo>
                    <a:pt x="29745" y="7853"/>
                  </a:lnTo>
                  <a:lnTo>
                    <a:pt x="29721" y="7821"/>
                  </a:lnTo>
                  <a:lnTo>
                    <a:pt x="29696" y="7789"/>
                  </a:lnTo>
                  <a:lnTo>
                    <a:pt x="29670" y="7758"/>
                  </a:lnTo>
                  <a:lnTo>
                    <a:pt x="29643" y="7726"/>
                  </a:lnTo>
                  <a:lnTo>
                    <a:pt x="29613" y="7696"/>
                  </a:lnTo>
                  <a:lnTo>
                    <a:pt x="29584" y="7666"/>
                  </a:lnTo>
                  <a:lnTo>
                    <a:pt x="29553" y="7637"/>
                  </a:lnTo>
                  <a:lnTo>
                    <a:pt x="29522" y="7609"/>
                  </a:lnTo>
                  <a:lnTo>
                    <a:pt x="29488" y="7581"/>
                  </a:lnTo>
                  <a:lnTo>
                    <a:pt x="29454" y="7554"/>
                  </a:lnTo>
                  <a:lnTo>
                    <a:pt x="29417" y="7517"/>
                  </a:lnTo>
                  <a:lnTo>
                    <a:pt x="29384" y="7487"/>
                  </a:lnTo>
                  <a:lnTo>
                    <a:pt x="29355" y="7461"/>
                  </a:lnTo>
                  <a:lnTo>
                    <a:pt x="29331" y="7439"/>
                  </a:lnTo>
                  <a:lnTo>
                    <a:pt x="29297" y="7412"/>
                  </a:lnTo>
                  <a:lnTo>
                    <a:pt x="29285" y="7403"/>
                  </a:lnTo>
                  <a:close/>
                </a:path>
              </a:pathLst>
            </a:custGeom>
            <a:solidFill>
              <a:srgbClr val="D8E6F5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/>
          </p:spPr>
          <p:txBody>
            <a:bodyPr rIns="252000" anchor="ctr">
              <a:normAutofit/>
            </a:bodyPr>
            <a:lstStyle/>
            <a:p>
              <a:pPr algn="ctr">
                <a:defRPr/>
              </a:pPr>
              <a:r>
                <a:rPr lang="en-US" altLang="zh-CN" sz="2800" b="1" dirty="0" err="1" smtClean="0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nhỏ</a:t>
              </a:r>
              <a:r>
                <a:rPr lang="en-US" altLang="zh-CN" sz="2800" b="1" dirty="0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b="1" dirty="0" err="1">
                  <a:solidFill>
                    <a:srgbClr val="FF0066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xíu</a:t>
              </a:r>
              <a:endParaRPr lang="zh-CN" altLang="en-US" sz="2800" b="1" dirty="0">
                <a:solidFill>
                  <a:srgbClr val="FF0066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15" name="图片 8">
              <a:extLst>
                <a:ext uri="{FF2B5EF4-FFF2-40B4-BE49-F238E27FC236}">
                  <a16:creationId xmlns:a16="http://schemas.microsoft.com/office/drawing/2014/main" xmlns="" id="{CC8CF976-42F3-451B-BBEB-F381AFF4BF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t="18341" r="17085" b="26262"/>
            <a:stretch/>
          </p:blipFill>
          <p:spPr>
            <a:xfrm>
              <a:off x="4422936" y="1763505"/>
              <a:ext cx="1076845" cy="719465"/>
            </a:xfrm>
            <a:prstGeom prst="rect">
              <a:avLst/>
            </a:prstGeom>
          </p:spPr>
        </p:pic>
      </p:grpSp>
      <p:sp>
        <p:nvSpPr>
          <p:cNvPr id="16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9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10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17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5674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appy Cute Little Kid Boy And Girl Go To School Royalty Free Cliparts,  Vectors, And Stock Illustration. Image 139341978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52385" y1="44032" x2="53231" y2="82735"/>
                        <a14:foregroundMark x1="24692" y1="85632" x2="75692" y2="73581"/>
                        <a14:foregroundMark x1="35385" y1="69177" x2="35385" y2="75087"/>
                        <a14:foregroundMark x1="28923" y1="58169" x2="29615" y2="58980"/>
                        <a14:foregroundMark x1="29077" y1="55620" x2="30462" y2="57358"/>
                        <a14:foregroundMark x1="30769" y1="54809" x2="32538" y2="58401"/>
                        <a14:foregroundMark x1="35077" y1="51796" x2="32308" y2="59444"/>
                        <a14:foregroundMark x1="57000" y1="60718" x2="64462" y2="54577"/>
                        <a14:foregroundMark x1="82154" y1="11472" x2="82154" y2="25608"/>
                        <a14:foregroundMark x1="82846" y1="7184" x2="82846" y2="7184"/>
                        <a14:foregroundMark x1="86077" y1="8691" x2="86077" y2="8691"/>
                        <a14:foregroundMark x1="88308" y1="9502" x2="88308" y2="9502"/>
                        <a14:foregroundMark x1="90000" y1="13094" x2="90000" y2="13094"/>
                        <a14:foregroundMark x1="6154" y1="17381" x2="6154" y2="17381"/>
                        <a14:foregroundMark x1="22308" y1="16686" x2="22308" y2="16686"/>
                        <a14:foregroundMark x1="34692" y1="8922" x2="34692" y2="8922"/>
                        <a14:foregroundMark x1="64308" y1="9502" x2="64308" y2="9502"/>
                        <a14:foregroundMark x1="57846" y1="31286" x2="57846" y2="31286"/>
                        <a14:foregroundMark x1="29923" y1="42526" x2="29923" y2="42526"/>
                        <a14:foregroundMark x1="11385" y1="52839" x2="14769" y2="53534"/>
                        <a14:foregroundMark x1="87154" y1="49247" x2="87154" y2="49247"/>
                        <a14:foregroundMark x1="90385" y1="35110" x2="90385" y2="35110"/>
                        <a14:foregroundMark x1="10692" y1="35574" x2="10692" y2="35574"/>
                        <a14:foregroundMark x1="12077" y1="22248" x2="12077" y2="22248"/>
                        <a14:foregroundMark x1="17692" y1="30475" x2="17692" y2="30475"/>
                        <a14:foregroundMark x1="7154" y1="41715" x2="7154" y2="41715"/>
                        <a14:foregroundMark x1="80462" y1="7648" x2="80462" y2="7648"/>
                        <a14:foregroundMark x1="77769" y1="9733" x2="77769" y2="9733"/>
                        <a14:foregroundMark x1="76769" y1="13094" x2="76769" y2="13094"/>
                        <a14:foregroundMark x1="75538" y1="16338" x2="75538" y2="16338"/>
                        <a14:foregroundMark x1="75538" y1="21321" x2="75538" y2="21321"/>
                        <a14:foregroundMark x1="75385" y1="24565" x2="75385" y2="24565"/>
                        <a14:foregroundMark x1="78077" y1="27462" x2="78077" y2="27462"/>
                        <a14:foregroundMark x1="80154" y1="29780" x2="80154" y2="29780"/>
                        <a14:foregroundMark x1="83077" y1="30475" x2="83077" y2="30475"/>
                        <a14:foregroundMark x1="86077" y1="29780" x2="86077" y2="29780"/>
                        <a14:foregroundMark x1="87769" y1="27926" x2="87769" y2="27926"/>
                        <a14:foregroundMark x1="90000" y1="25145" x2="90000" y2="25145"/>
                        <a14:foregroundMark x1="90385" y1="21321" x2="90385" y2="21321"/>
                        <a14:foregroundMark x1="91000" y1="16338" x2="91000" y2="16338"/>
                        <a14:foregroundMark x1="5308" y1="56547" x2="8385" y2="58285"/>
                        <a14:foregroundMark x1="10769" y1="49363" x2="10769" y2="49363"/>
                        <a14:foregroundMark x1="14462" y1="47740" x2="14462" y2="47740"/>
                        <a14:foregroundMark x1="33923" y1="65238" x2="33538" y2="745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757" y="361950"/>
            <a:ext cx="6553200" cy="4350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3"/>
          <p:cNvGrpSpPr/>
          <p:nvPr/>
        </p:nvGrpSpPr>
        <p:grpSpPr>
          <a:xfrm>
            <a:off x="523830" y="520342"/>
            <a:ext cx="2632552" cy="1902853"/>
            <a:chOff x="1860522" y="1446509"/>
            <a:chExt cx="3277481" cy="2309600"/>
          </a:xfrm>
        </p:grpSpPr>
        <p:grpSp>
          <p:nvGrpSpPr>
            <p:cNvPr id="4" name="组合 24"/>
            <p:cNvGrpSpPr/>
            <p:nvPr/>
          </p:nvGrpSpPr>
          <p:grpSpPr>
            <a:xfrm>
              <a:off x="1866512" y="1446509"/>
              <a:ext cx="3271491" cy="2309600"/>
              <a:chOff x="3246438" y="1068388"/>
              <a:chExt cx="5711825" cy="4678363"/>
            </a:xfrm>
            <a:solidFill>
              <a:schemeClr val="tx1">
                <a:lumMod val="65000"/>
                <a:lumOff val="35000"/>
              </a:schemeClr>
            </a:solidFill>
          </p:grpSpPr>
          <p:sp>
            <p:nvSpPr>
              <p:cNvPr id="6" name="Freeform 5"/>
              <p:cNvSpPr/>
              <p:nvPr/>
            </p:nvSpPr>
            <p:spPr bwMode="auto">
              <a:xfrm>
                <a:off x="3251201" y="3335338"/>
                <a:ext cx="1773238" cy="1609725"/>
              </a:xfrm>
              <a:custGeom>
                <a:avLst/>
                <a:gdLst>
                  <a:gd name="T0" fmla="*/ 1697 w 1708"/>
                  <a:gd name="T1" fmla="*/ 1365 h 1551"/>
                  <a:gd name="T2" fmla="*/ 1422 w 1708"/>
                  <a:gd name="T3" fmla="*/ 1470 h 1551"/>
                  <a:gd name="T4" fmla="*/ 1072 w 1708"/>
                  <a:gd name="T5" fmla="*/ 1471 h 1551"/>
                  <a:gd name="T6" fmla="*/ 478 w 1708"/>
                  <a:gd name="T7" fmla="*/ 1262 h 1551"/>
                  <a:gd name="T8" fmla="*/ 166 w 1708"/>
                  <a:gd name="T9" fmla="*/ 672 h 1551"/>
                  <a:gd name="T10" fmla="*/ 422 w 1708"/>
                  <a:gd name="T11" fmla="*/ 54 h 1551"/>
                  <a:gd name="T12" fmla="*/ 393 w 1708"/>
                  <a:gd name="T13" fmla="*/ 16 h 1551"/>
                  <a:gd name="T14" fmla="*/ 349 w 1708"/>
                  <a:gd name="T15" fmla="*/ 1214 h 1551"/>
                  <a:gd name="T16" fmla="*/ 906 w 1708"/>
                  <a:gd name="T17" fmla="*/ 1500 h 1551"/>
                  <a:gd name="T18" fmla="*/ 1579 w 1708"/>
                  <a:gd name="T19" fmla="*/ 1467 h 1551"/>
                  <a:gd name="T20" fmla="*/ 1704 w 1708"/>
                  <a:gd name="T21" fmla="*/ 1373 h 1551"/>
                  <a:gd name="T22" fmla="*/ 1697 w 1708"/>
                  <a:gd name="T23" fmla="*/ 1365 h 1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08" h="1551">
                    <a:moveTo>
                      <a:pt x="1697" y="1365"/>
                    </a:moveTo>
                    <a:cubicBezTo>
                      <a:pt x="1630" y="1437"/>
                      <a:pt x="1515" y="1458"/>
                      <a:pt x="1422" y="1470"/>
                    </a:cubicBezTo>
                    <a:cubicBezTo>
                      <a:pt x="1307" y="1486"/>
                      <a:pt x="1188" y="1481"/>
                      <a:pt x="1072" y="1471"/>
                    </a:cubicBezTo>
                    <a:cubicBezTo>
                      <a:pt x="854" y="1452"/>
                      <a:pt x="649" y="1407"/>
                      <a:pt x="478" y="1262"/>
                    </a:cubicBezTo>
                    <a:cubicBezTo>
                      <a:pt x="305" y="1115"/>
                      <a:pt x="190" y="898"/>
                      <a:pt x="166" y="672"/>
                    </a:cubicBezTo>
                    <a:cubicBezTo>
                      <a:pt x="142" y="434"/>
                      <a:pt x="242" y="210"/>
                      <a:pt x="422" y="54"/>
                    </a:cubicBezTo>
                    <a:cubicBezTo>
                      <a:pt x="442" y="36"/>
                      <a:pt x="414" y="0"/>
                      <a:pt x="393" y="16"/>
                    </a:cubicBezTo>
                    <a:cubicBezTo>
                      <a:pt x="0" y="317"/>
                      <a:pt x="41" y="866"/>
                      <a:pt x="349" y="1214"/>
                    </a:cubicBezTo>
                    <a:cubicBezTo>
                      <a:pt x="495" y="1380"/>
                      <a:pt x="690" y="1468"/>
                      <a:pt x="906" y="1500"/>
                    </a:cubicBezTo>
                    <a:cubicBezTo>
                      <a:pt x="1121" y="1532"/>
                      <a:pt x="1372" y="1551"/>
                      <a:pt x="1579" y="1467"/>
                    </a:cubicBezTo>
                    <a:cubicBezTo>
                      <a:pt x="1629" y="1447"/>
                      <a:pt x="1671" y="1415"/>
                      <a:pt x="1704" y="1373"/>
                    </a:cubicBezTo>
                    <a:cubicBezTo>
                      <a:pt x="1708" y="1368"/>
                      <a:pt x="1702" y="1361"/>
                      <a:pt x="1697" y="136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7" name="Freeform 6"/>
              <p:cNvSpPr/>
              <p:nvPr/>
            </p:nvSpPr>
            <p:spPr bwMode="auto">
              <a:xfrm>
                <a:off x="3246438" y="1457326"/>
                <a:ext cx="2112963" cy="1933575"/>
              </a:xfrm>
              <a:custGeom>
                <a:avLst/>
                <a:gdLst>
                  <a:gd name="T0" fmla="*/ 394 w 2035"/>
                  <a:gd name="T1" fmla="*/ 1839 h 1862"/>
                  <a:gd name="T2" fmla="*/ 299 w 2035"/>
                  <a:gd name="T3" fmla="*/ 1656 h 1862"/>
                  <a:gd name="T4" fmla="*/ 221 w 2035"/>
                  <a:gd name="T5" fmla="*/ 1452 h 1862"/>
                  <a:gd name="T6" fmla="*/ 241 w 2035"/>
                  <a:gd name="T7" fmla="*/ 997 h 1862"/>
                  <a:gd name="T8" fmla="*/ 650 w 2035"/>
                  <a:gd name="T9" fmla="*/ 365 h 1862"/>
                  <a:gd name="T10" fmla="*/ 1301 w 2035"/>
                  <a:gd name="T11" fmla="*/ 65 h 1862"/>
                  <a:gd name="T12" fmla="*/ 1991 w 2035"/>
                  <a:gd name="T13" fmla="*/ 323 h 1862"/>
                  <a:gd name="T14" fmla="*/ 2019 w 2035"/>
                  <a:gd name="T15" fmla="*/ 295 h 1862"/>
                  <a:gd name="T16" fmla="*/ 1371 w 2035"/>
                  <a:gd name="T17" fmla="*/ 0 h 1862"/>
                  <a:gd name="T18" fmla="*/ 709 w 2035"/>
                  <a:gd name="T19" fmla="*/ 241 h 1862"/>
                  <a:gd name="T20" fmla="*/ 226 w 2035"/>
                  <a:gd name="T21" fmla="*/ 1619 h 1862"/>
                  <a:gd name="T22" fmla="*/ 375 w 2035"/>
                  <a:gd name="T23" fmla="*/ 1851 h 1862"/>
                  <a:gd name="T24" fmla="*/ 394 w 2035"/>
                  <a:gd name="T25" fmla="*/ 1839 h 1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35" h="1862">
                    <a:moveTo>
                      <a:pt x="394" y="1839"/>
                    </a:moveTo>
                    <a:cubicBezTo>
                      <a:pt x="360" y="1781"/>
                      <a:pt x="330" y="1716"/>
                      <a:pt x="299" y="1656"/>
                    </a:cubicBezTo>
                    <a:cubicBezTo>
                      <a:pt x="266" y="1591"/>
                      <a:pt x="240" y="1523"/>
                      <a:pt x="221" y="1452"/>
                    </a:cubicBezTo>
                    <a:cubicBezTo>
                      <a:pt x="181" y="1301"/>
                      <a:pt x="199" y="1146"/>
                      <a:pt x="241" y="997"/>
                    </a:cubicBezTo>
                    <a:cubicBezTo>
                      <a:pt x="310" y="752"/>
                      <a:pt x="461" y="533"/>
                      <a:pt x="650" y="365"/>
                    </a:cubicBezTo>
                    <a:cubicBezTo>
                      <a:pt x="830" y="204"/>
                      <a:pt x="1059" y="88"/>
                      <a:pt x="1301" y="65"/>
                    </a:cubicBezTo>
                    <a:cubicBezTo>
                      <a:pt x="1565" y="40"/>
                      <a:pt x="1795" y="154"/>
                      <a:pt x="1991" y="323"/>
                    </a:cubicBezTo>
                    <a:cubicBezTo>
                      <a:pt x="2010" y="340"/>
                      <a:pt x="2035" y="315"/>
                      <a:pt x="2019" y="295"/>
                    </a:cubicBezTo>
                    <a:cubicBezTo>
                      <a:pt x="1859" y="102"/>
                      <a:pt x="1621" y="0"/>
                      <a:pt x="1371" y="0"/>
                    </a:cubicBezTo>
                    <a:cubicBezTo>
                      <a:pt x="1131" y="0"/>
                      <a:pt x="899" y="101"/>
                      <a:pt x="709" y="241"/>
                    </a:cubicBezTo>
                    <a:cubicBezTo>
                      <a:pt x="298" y="545"/>
                      <a:pt x="0" y="1121"/>
                      <a:pt x="226" y="1619"/>
                    </a:cubicBezTo>
                    <a:cubicBezTo>
                      <a:pt x="266" y="1706"/>
                      <a:pt x="320" y="1775"/>
                      <a:pt x="375" y="1851"/>
                    </a:cubicBezTo>
                    <a:cubicBezTo>
                      <a:pt x="384" y="1862"/>
                      <a:pt x="402" y="1852"/>
                      <a:pt x="394" y="18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8" name="Freeform 7"/>
              <p:cNvSpPr/>
              <p:nvPr/>
            </p:nvSpPr>
            <p:spPr bwMode="auto">
              <a:xfrm>
                <a:off x="5292726" y="1068388"/>
                <a:ext cx="2541588" cy="1016000"/>
              </a:xfrm>
              <a:custGeom>
                <a:avLst/>
                <a:gdLst>
                  <a:gd name="T0" fmla="*/ 38 w 2447"/>
                  <a:gd name="T1" fmla="*/ 664 h 979"/>
                  <a:gd name="T2" fmla="*/ 1375 w 2447"/>
                  <a:gd name="T3" fmla="*/ 104 h 979"/>
                  <a:gd name="T4" fmla="*/ 2005 w 2447"/>
                  <a:gd name="T5" fmla="*/ 373 h 979"/>
                  <a:gd name="T6" fmla="*/ 2402 w 2447"/>
                  <a:gd name="T7" fmla="*/ 953 h 979"/>
                  <a:gd name="T8" fmla="*/ 2442 w 2447"/>
                  <a:gd name="T9" fmla="*/ 943 h 979"/>
                  <a:gd name="T10" fmla="*/ 1377 w 2447"/>
                  <a:gd name="T11" fmla="*/ 41 h 979"/>
                  <a:gd name="T12" fmla="*/ 622 w 2447"/>
                  <a:gd name="T13" fmla="*/ 99 h 979"/>
                  <a:gd name="T14" fmla="*/ 15 w 2447"/>
                  <a:gd name="T15" fmla="*/ 622 h 979"/>
                  <a:gd name="T16" fmla="*/ 6 w 2447"/>
                  <a:gd name="T17" fmla="*/ 656 h 979"/>
                  <a:gd name="T18" fmla="*/ 38 w 2447"/>
                  <a:gd name="T19" fmla="*/ 664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47" h="979">
                    <a:moveTo>
                      <a:pt x="38" y="664"/>
                    </a:moveTo>
                    <a:cubicBezTo>
                      <a:pt x="235" y="159"/>
                      <a:pt x="897" y="25"/>
                      <a:pt x="1375" y="104"/>
                    </a:cubicBezTo>
                    <a:cubicBezTo>
                      <a:pt x="1602" y="141"/>
                      <a:pt x="1823" y="231"/>
                      <a:pt x="2005" y="373"/>
                    </a:cubicBezTo>
                    <a:cubicBezTo>
                      <a:pt x="2195" y="521"/>
                      <a:pt x="2325" y="727"/>
                      <a:pt x="2402" y="953"/>
                    </a:cubicBezTo>
                    <a:cubicBezTo>
                      <a:pt x="2411" y="979"/>
                      <a:pt x="2447" y="968"/>
                      <a:pt x="2442" y="943"/>
                    </a:cubicBezTo>
                    <a:cubicBezTo>
                      <a:pt x="2340" y="436"/>
                      <a:pt x="1862" y="118"/>
                      <a:pt x="1377" y="41"/>
                    </a:cubicBezTo>
                    <a:cubicBezTo>
                      <a:pt x="1125" y="0"/>
                      <a:pt x="864" y="21"/>
                      <a:pt x="622" y="99"/>
                    </a:cubicBezTo>
                    <a:cubicBezTo>
                      <a:pt x="370" y="180"/>
                      <a:pt x="103" y="360"/>
                      <a:pt x="15" y="622"/>
                    </a:cubicBezTo>
                    <a:cubicBezTo>
                      <a:pt x="13" y="633"/>
                      <a:pt x="10" y="645"/>
                      <a:pt x="6" y="656"/>
                    </a:cubicBezTo>
                    <a:cubicBezTo>
                      <a:pt x="0" y="676"/>
                      <a:pt x="30" y="683"/>
                      <a:pt x="38" y="6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9" name="Freeform 8"/>
              <p:cNvSpPr/>
              <p:nvPr/>
            </p:nvSpPr>
            <p:spPr bwMode="auto">
              <a:xfrm>
                <a:off x="7777163" y="1998663"/>
                <a:ext cx="1181100" cy="2060575"/>
              </a:xfrm>
              <a:custGeom>
                <a:avLst/>
                <a:gdLst>
                  <a:gd name="T0" fmla="*/ 20 w 1137"/>
                  <a:gd name="T1" fmla="*/ 63 h 1984"/>
                  <a:gd name="T2" fmla="*/ 215 w 1137"/>
                  <a:gd name="T3" fmla="*/ 53 h 1984"/>
                  <a:gd name="T4" fmla="*/ 400 w 1137"/>
                  <a:gd name="T5" fmla="*/ 98 h 1984"/>
                  <a:gd name="T6" fmla="*/ 735 w 1137"/>
                  <a:gd name="T7" fmla="*/ 336 h 1984"/>
                  <a:gd name="T8" fmla="*/ 1044 w 1137"/>
                  <a:gd name="T9" fmla="*/ 988 h 1984"/>
                  <a:gd name="T10" fmla="*/ 897 w 1137"/>
                  <a:gd name="T11" fmla="*/ 1554 h 1984"/>
                  <a:gd name="T12" fmla="*/ 343 w 1137"/>
                  <a:gd name="T13" fmla="*/ 1942 h 1984"/>
                  <a:gd name="T14" fmla="*/ 358 w 1137"/>
                  <a:gd name="T15" fmla="*/ 1980 h 1984"/>
                  <a:gd name="T16" fmla="*/ 953 w 1137"/>
                  <a:gd name="T17" fmla="*/ 1587 h 1984"/>
                  <a:gd name="T18" fmla="*/ 1107 w 1137"/>
                  <a:gd name="T19" fmla="*/ 964 h 1984"/>
                  <a:gd name="T20" fmla="*/ 752 w 1137"/>
                  <a:gd name="T21" fmla="*/ 266 h 1984"/>
                  <a:gd name="T22" fmla="*/ 415 w 1137"/>
                  <a:gd name="T23" fmla="*/ 44 h 1984"/>
                  <a:gd name="T24" fmla="*/ 215 w 1137"/>
                  <a:gd name="T25" fmla="*/ 2 h 1984"/>
                  <a:gd name="T26" fmla="*/ 119 w 1137"/>
                  <a:gd name="T27" fmla="*/ 7 h 1984"/>
                  <a:gd name="T28" fmla="*/ 14 w 1137"/>
                  <a:gd name="T29" fmla="*/ 41 h 1984"/>
                  <a:gd name="T30" fmla="*/ 20 w 1137"/>
                  <a:gd name="T31" fmla="*/ 63 h 1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37" h="1984">
                    <a:moveTo>
                      <a:pt x="20" y="63"/>
                    </a:moveTo>
                    <a:cubicBezTo>
                      <a:pt x="80" y="48"/>
                      <a:pt x="154" y="49"/>
                      <a:pt x="215" y="53"/>
                    </a:cubicBezTo>
                    <a:cubicBezTo>
                      <a:pt x="278" y="57"/>
                      <a:pt x="341" y="76"/>
                      <a:pt x="400" y="98"/>
                    </a:cubicBezTo>
                    <a:cubicBezTo>
                      <a:pt x="528" y="148"/>
                      <a:pt x="641" y="238"/>
                      <a:pt x="735" y="336"/>
                    </a:cubicBezTo>
                    <a:cubicBezTo>
                      <a:pt x="900" y="510"/>
                      <a:pt x="1016" y="750"/>
                      <a:pt x="1044" y="988"/>
                    </a:cubicBezTo>
                    <a:cubicBezTo>
                      <a:pt x="1069" y="1190"/>
                      <a:pt x="1016" y="1389"/>
                      <a:pt x="897" y="1554"/>
                    </a:cubicBezTo>
                    <a:cubicBezTo>
                      <a:pt x="757" y="1747"/>
                      <a:pt x="548" y="1839"/>
                      <a:pt x="343" y="1942"/>
                    </a:cubicBezTo>
                    <a:cubicBezTo>
                      <a:pt x="321" y="1953"/>
                      <a:pt x="337" y="1984"/>
                      <a:pt x="358" y="1980"/>
                    </a:cubicBezTo>
                    <a:cubicBezTo>
                      <a:pt x="592" y="1933"/>
                      <a:pt x="812" y="1776"/>
                      <a:pt x="953" y="1587"/>
                    </a:cubicBezTo>
                    <a:cubicBezTo>
                      <a:pt x="1086" y="1410"/>
                      <a:pt x="1137" y="1182"/>
                      <a:pt x="1107" y="964"/>
                    </a:cubicBezTo>
                    <a:cubicBezTo>
                      <a:pt x="1071" y="703"/>
                      <a:pt x="938" y="452"/>
                      <a:pt x="752" y="266"/>
                    </a:cubicBezTo>
                    <a:cubicBezTo>
                      <a:pt x="656" y="170"/>
                      <a:pt x="542" y="93"/>
                      <a:pt x="415" y="44"/>
                    </a:cubicBezTo>
                    <a:cubicBezTo>
                      <a:pt x="351" y="19"/>
                      <a:pt x="283" y="6"/>
                      <a:pt x="215" y="2"/>
                    </a:cubicBezTo>
                    <a:cubicBezTo>
                      <a:pt x="183" y="0"/>
                      <a:pt x="150" y="2"/>
                      <a:pt x="119" y="7"/>
                    </a:cubicBezTo>
                    <a:cubicBezTo>
                      <a:pt x="78" y="13"/>
                      <a:pt x="52" y="27"/>
                      <a:pt x="14" y="41"/>
                    </a:cubicBezTo>
                    <a:cubicBezTo>
                      <a:pt x="0" y="46"/>
                      <a:pt x="6" y="66"/>
                      <a:pt x="2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 bwMode="auto">
              <a:xfrm>
                <a:off x="7016751" y="4010026"/>
                <a:ext cx="1208088" cy="1095375"/>
              </a:xfrm>
              <a:custGeom>
                <a:avLst/>
                <a:gdLst>
                  <a:gd name="T0" fmla="*/ 1056 w 1164"/>
                  <a:gd name="T1" fmla="*/ 16 h 1055"/>
                  <a:gd name="T2" fmla="*/ 1085 w 1164"/>
                  <a:gd name="T3" fmla="*/ 64 h 1055"/>
                  <a:gd name="T4" fmla="*/ 1110 w 1164"/>
                  <a:gd name="T5" fmla="*/ 176 h 1055"/>
                  <a:gd name="T6" fmla="*/ 1081 w 1164"/>
                  <a:gd name="T7" fmla="*/ 362 h 1055"/>
                  <a:gd name="T8" fmla="*/ 828 w 1164"/>
                  <a:gd name="T9" fmla="*/ 714 h 1055"/>
                  <a:gd name="T10" fmla="*/ 30 w 1164"/>
                  <a:gd name="T11" fmla="*/ 996 h 1055"/>
                  <a:gd name="T12" fmla="*/ 30 w 1164"/>
                  <a:gd name="T13" fmla="*/ 1042 h 1055"/>
                  <a:gd name="T14" fmla="*/ 893 w 1164"/>
                  <a:gd name="T15" fmla="*/ 736 h 1055"/>
                  <a:gd name="T16" fmla="*/ 1143 w 1164"/>
                  <a:gd name="T17" fmla="*/ 346 h 1055"/>
                  <a:gd name="T18" fmla="*/ 1154 w 1164"/>
                  <a:gd name="T19" fmla="*/ 140 h 1055"/>
                  <a:gd name="T20" fmla="*/ 1121 w 1164"/>
                  <a:gd name="T21" fmla="*/ 43 h 1055"/>
                  <a:gd name="T22" fmla="*/ 1066 w 1164"/>
                  <a:gd name="T23" fmla="*/ 4 h 1055"/>
                  <a:gd name="T24" fmla="*/ 1056 w 1164"/>
                  <a:gd name="T25" fmla="*/ 16 h 10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4" h="1055">
                    <a:moveTo>
                      <a:pt x="1056" y="16"/>
                    </a:moveTo>
                    <a:cubicBezTo>
                      <a:pt x="1068" y="25"/>
                      <a:pt x="1078" y="52"/>
                      <a:pt x="1085" y="64"/>
                    </a:cubicBezTo>
                    <a:cubicBezTo>
                      <a:pt x="1104" y="97"/>
                      <a:pt x="1108" y="139"/>
                      <a:pt x="1110" y="176"/>
                    </a:cubicBezTo>
                    <a:cubicBezTo>
                      <a:pt x="1115" y="240"/>
                      <a:pt x="1103" y="302"/>
                      <a:pt x="1081" y="362"/>
                    </a:cubicBezTo>
                    <a:cubicBezTo>
                      <a:pt x="1032" y="501"/>
                      <a:pt x="939" y="620"/>
                      <a:pt x="828" y="714"/>
                    </a:cubicBezTo>
                    <a:cubicBezTo>
                      <a:pt x="609" y="901"/>
                      <a:pt x="312" y="981"/>
                      <a:pt x="30" y="996"/>
                    </a:cubicBezTo>
                    <a:cubicBezTo>
                      <a:pt x="0" y="998"/>
                      <a:pt x="0" y="1041"/>
                      <a:pt x="30" y="1042"/>
                    </a:cubicBezTo>
                    <a:cubicBezTo>
                      <a:pt x="339" y="1055"/>
                      <a:pt x="661" y="941"/>
                      <a:pt x="893" y="736"/>
                    </a:cubicBezTo>
                    <a:cubicBezTo>
                      <a:pt x="1011" y="632"/>
                      <a:pt x="1097" y="496"/>
                      <a:pt x="1143" y="346"/>
                    </a:cubicBezTo>
                    <a:cubicBezTo>
                      <a:pt x="1163" y="279"/>
                      <a:pt x="1164" y="208"/>
                      <a:pt x="1154" y="140"/>
                    </a:cubicBezTo>
                    <a:cubicBezTo>
                      <a:pt x="1150" y="106"/>
                      <a:pt x="1138" y="73"/>
                      <a:pt x="1121" y="43"/>
                    </a:cubicBezTo>
                    <a:cubicBezTo>
                      <a:pt x="1105" y="16"/>
                      <a:pt x="1089" y="17"/>
                      <a:pt x="1066" y="4"/>
                    </a:cubicBezTo>
                    <a:cubicBezTo>
                      <a:pt x="1058" y="0"/>
                      <a:pt x="1049" y="11"/>
                      <a:pt x="1056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1" name="Freeform 10"/>
              <p:cNvSpPr/>
              <p:nvPr/>
            </p:nvSpPr>
            <p:spPr bwMode="auto">
              <a:xfrm>
                <a:off x="4975226" y="4775201"/>
                <a:ext cx="1274763" cy="733425"/>
              </a:xfrm>
              <a:custGeom>
                <a:avLst/>
                <a:gdLst>
                  <a:gd name="T0" fmla="*/ 28 w 1229"/>
                  <a:gd name="T1" fmla="*/ 8 h 706"/>
                  <a:gd name="T2" fmla="*/ 139 w 1229"/>
                  <a:gd name="T3" fmla="*/ 371 h 706"/>
                  <a:gd name="T4" fmla="*/ 420 w 1229"/>
                  <a:gd name="T5" fmla="*/ 595 h 706"/>
                  <a:gd name="T6" fmla="*/ 1199 w 1229"/>
                  <a:gd name="T7" fmla="*/ 617 h 706"/>
                  <a:gd name="T8" fmla="*/ 1186 w 1229"/>
                  <a:gd name="T9" fmla="*/ 571 h 706"/>
                  <a:gd name="T10" fmla="*/ 469 w 1229"/>
                  <a:gd name="T11" fmla="*/ 549 h 706"/>
                  <a:gd name="T12" fmla="*/ 191 w 1229"/>
                  <a:gd name="T13" fmla="*/ 341 h 706"/>
                  <a:gd name="T14" fmla="*/ 105 w 1229"/>
                  <a:gd name="T15" fmla="*/ 187 h 706"/>
                  <a:gd name="T16" fmla="*/ 43 w 1229"/>
                  <a:gd name="T17" fmla="*/ 7 h 706"/>
                  <a:gd name="T18" fmla="*/ 28 w 1229"/>
                  <a:gd name="T19" fmla="*/ 8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29" h="706">
                    <a:moveTo>
                      <a:pt x="28" y="8"/>
                    </a:moveTo>
                    <a:cubicBezTo>
                      <a:pt x="0" y="129"/>
                      <a:pt x="72" y="275"/>
                      <a:pt x="139" y="371"/>
                    </a:cubicBezTo>
                    <a:cubicBezTo>
                      <a:pt x="210" y="470"/>
                      <a:pt x="310" y="545"/>
                      <a:pt x="420" y="595"/>
                    </a:cubicBezTo>
                    <a:cubicBezTo>
                      <a:pt x="664" y="706"/>
                      <a:pt x="948" y="698"/>
                      <a:pt x="1199" y="617"/>
                    </a:cubicBezTo>
                    <a:cubicBezTo>
                      <a:pt x="1229" y="608"/>
                      <a:pt x="1217" y="563"/>
                      <a:pt x="1186" y="571"/>
                    </a:cubicBezTo>
                    <a:cubicBezTo>
                      <a:pt x="954" y="630"/>
                      <a:pt x="695" y="637"/>
                      <a:pt x="469" y="549"/>
                    </a:cubicBezTo>
                    <a:cubicBezTo>
                      <a:pt x="360" y="506"/>
                      <a:pt x="262" y="433"/>
                      <a:pt x="191" y="341"/>
                    </a:cubicBezTo>
                    <a:cubicBezTo>
                      <a:pt x="155" y="294"/>
                      <a:pt x="127" y="241"/>
                      <a:pt x="105" y="187"/>
                    </a:cubicBezTo>
                    <a:cubicBezTo>
                      <a:pt x="81" y="128"/>
                      <a:pt x="72" y="63"/>
                      <a:pt x="43" y="7"/>
                    </a:cubicBezTo>
                    <a:cubicBezTo>
                      <a:pt x="40" y="0"/>
                      <a:pt x="30" y="2"/>
                      <a:pt x="2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sp>
            <p:nvSpPr>
              <p:cNvPr id="12" name="Freeform 11"/>
              <p:cNvSpPr/>
              <p:nvPr/>
            </p:nvSpPr>
            <p:spPr bwMode="auto">
              <a:xfrm>
                <a:off x="6203951" y="5040313"/>
                <a:ext cx="1285875" cy="706438"/>
              </a:xfrm>
              <a:custGeom>
                <a:avLst/>
                <a:gdLst>
                  <a:gd name="T0" fmla="*/ 9 w 1238"/>
                  <a:gd name="T1" fmla="*/ 343 h 681"/>
                  <a:gd name="T2" fmla="*/ 575 w 1238"/>
                  <a:gd name="T3" fmla="*/ 605 h 681"/>
                  <a:gd name="T4" fmla="*/ 1222 w 1238"/>
                  <a:gd name="T5" fmla="*/ 529 h 681"/>
                  <a:gd name="T6" fmla="*/ 1222 w 1238"/>
                  <a:gd name="T7" fmla="*/ 485 h 681"/>
                  <a:gd name="T8" fmla="*/ 968 w 1238"/>
                  <a:gd name="T9" fmla="*/ 314 h 681"/>
                  <a:gd name="T10" fmla="*/ 825 w 1238"/>
                  <a:gd name="T11" fmla="*/ 32 h 681"/>
                  <a:gd name="T12" fmla="*/ 776 w 1238"/>
                  <a:gd name="T13" fmla="*/ 46 h 681"/>
                  <a:gd name="T14" fmla="*/ 921 w 1238"/>
                  <a:gd name="T15" fmla="*/ 340 h 681"/>
                  <a:gd name="T16" fmla="*/ 1196 w 1238"/>
                  <a:gd name="T17" fmla="*/ 529 h 681"/>
                  <a:gd name="T18" fmla="*/ 1196 w 1238"/>
                  <a:gd name="T19" fmla="*/ 485 h 681"/>
                  <a:gd name="T20" fmla="*/ 23 w 1238"/>
                  <a:gd name="T21" fmla="*/ 324 h 681"/>
                  <a:gd name="T22" fmla="*/ 9 w 1238"/>
                  <a:gd name="T23" fmla="*/ 343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38" h="681">
                    <a:moveTo>
                      <a:pt x="9" y="343"/>
                    </a:moveTo>
                    <a:cubicBezTo>
                      <a:pt x="152" y="493"/>
                      <a:pt x="376" y="569"/>
                      <a:pt x="575" y="605"/>
                    </a:cubicBezTo>
                    <a:cubicBezTo>
                      <a:pt x="792" y="644"/>
                      <a:pt x="1024" y="631"/>
                      <a:pt x="1222" y="529"/>
                    </a:cubicBezTo>
                    <a:cubicBezTo>
                      <a:pt x="1238" y="520"/>
                      <a:pt x="1238" y="494"/>
                      <a:pt x="1222" y="485"/>
                    </a:cubicBezTo>
                    <a:cubicBezTo>
                      <a:pt x="1131" y="437"/>
                      <a:pt x="1041" y="387"/>
                      <a:pt x="968" y="314"/>
                    </a:cubicBezTo>
                    <a:cubicBezTo>
                      <a:pt x="889" y="238"/>
                      <a:pt x="847" y="138"/>
                      <a:pt x="825" y="32"/>
                    </a:cubicBezTo>
                    <a:cubicBezTo>
                      <a:pt x="819" y="0"/>
                      <a:pt x="770" y="14"/>
                      <a:pt x="776" y="46"/>
                    </a:cubicBezTo>
                    <a:cubicBezTo>
                      <a:pt x="799" y="157"/>
                      <a:pt x="844" y="256"/>
                      <a:pt x="921" y="340"/>
                    </a:cubicBezTo>
                    <a:cubicBezTo>
                      <a:pt x="997" y="422"/>
                      <a:pt x="1098" y="479"/>
                      <a:pt x="1196" y="529"/>
                    </a:cubicBezTo>
                    <a:cubicBezTo>
                      <a:pt x="1196" y="514"/>
                      <a:pt x="1196" y="500"/>
                      <a:pt x="1196" y="485"/>
                    </a:cubicBezTo>
                    <a:cubicBezTo>
                      <a:pt x="821" y="681"/>
                      <a:pt x="352" y="551"/>
                      <a:pt x="23" y="324"/>
                    </a:cubicBezTo>
                    <a:cubicBezTo>
                      <a:pt x="12" y="316"/>
                      <a:pt x="0" y="333"/>
                      <a:pt x="9" y="3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endParaRPr>
              </a:p>
            </p:txBody>
          </p:sp>
          <p:grpSp>
            <p:nvGrpSpPr>
              <p:cNvPr id="13" name="组合 33"/>
              <p:cNvGrpSpPr/>
              <p:nvPr/>
            </p:nvGrpSpPr>
            <p:grpSpPr>
              <a:xfrm>
                <a:off x="3517901" y="1225551"/>
                <a:ext cx="5260975" cy="4090987"/>
                <a:chOff x="3517901" y="1225551"/>
                <a:chExt cx="5260975" cy="4090987"/>
              </a:xfrm>
              <a:grpFill/>
            </p:grpSpPr>
            <p:sp>
              <p:nvSpPr>
                <p:cNvPr id="14" name="Freeform 12"/>
                <p:cNvSpPr/>
                <p:nvPr/>
              </p:nvSpPr>
              <p:spPr bwMode="auto">
                <a:xfrm>
                  <a:off x="7805738" y="2135188"/>
                  <a:ext cx="109538" cy="38100"/>
                </a:xfrm>
                <a:custGeom>
                  <a:avLst/>
                  <a:gdLst>
                    <a:gd name="T0" fmla="*/ 6 w 106"/>
                    <a:gd name="T1" fmla="*/ 35 h 37"/>
                    <a:gd name="T2" fmla="*/ 45 w 106"/>
                    <a:gd name="T3" fmla="*/ 33 h 37"/>
                    <a:gd name="T4" fmla="*/ 97 w 106"/>
                    <a:gd name="T5" fmla="*/ 22 h 37"/>
                    <a:gd name="T6" fmla="*/ 97 w 106"/>
                    <a:gd name="T7" fmla="*/ 6 h 37"/>
                    <a:gd name="T8" fmla="*/ 52 w 106"/>
                    <a:gd name="T9" fmla="*/ 6 h 37"/>
                    <a:gd name="T10" fmla="*/ 4 w 106"/>
                    <a:gd name="T11" fmla="*/ 24 h 37"/>
                    <a:gd name="T12" fmla="*/ 6 w 106"/>
                    <a:gd name="T13" fmla="*/ 3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6" h="37">
                      <a:moveTo>
                        <a:pt x="6" y="35"/>
                      </a:moveTo>
                      <a:cubicBezTo>
                        <a:pt x="20" y="37"/>
                        <a:pt x="32" y="35"/>
                        <a:pt x="45" y="33"/>
                      </a:cubicBezTo>
                      <a:cubicBezTo>
                        <a:pt x="63" y="30"/>
                        <a:pt x="80" y="29"/>
                        <a:pt x="97" y="22"/>
                      </a:cubicBezTo>
                      <a:cubicBezTo>
                        <a:pt x="105" y="19"/>
                        <a:pt x="106" y="9"/>
                        <a:pt x="97" y="6"/>
                      </a:cubicBezTo>
                      <a:cubicBezTo>
                        <a:pt x="81" y="0"/>
                        <a:pt x="68" y="2"/>
                        <a:pt x="52" y="6"/>
                      </a:cubicBezTo>
                      <a:cubicBezTo>
                        <a:pt x="34" y="9"/>
                        <a:pt x="17" y="13"/>
                        <a:pt x="4" y="24"/>
                      </a:cubicBezTo>
                      <a:cubicBezTo>
                        <a:pt x="0" y="27"/>
                        <a:pt x="2" y="34"/>
                        <a:pt x="6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5" name="Freeform 13"/>
                <p:cNvSpPr/>
                <p:nvPr/>
              </p:nvSpPr>
              <p:spPr bwMode="auto">
                <a:xfrm>
                  <a:off x="8018463" y="2144713"/>
                  <a:ext cx="92075" cy="34925"/>
                </a:xfrm>
                <a:custGeom>
                  <a:avLst/>
                  <a:gdLst>
                    <a:gd name="T0" fmla="*/ 4 w 89"/>
                    <a:gd name="T1" fmla="*/ 9 h 35"/>
                    <a:gd name="T2" fmla="*/ 79 w 89"/>
                    <a:gd name="T3" fmla="*/ 34 h 35"/>
                    <a:gd name="T4" fmla="*/ 83 w 89"/>
                    <a:gd name="T5" fmla="*/ 20 h 35"/>
                    <a:gd name="T6" fmla="*/ 7 w 89"/>
                    <a:gd name="T7" fmla="*/ 0 h 35"/>
                    <a:gd name="T8" fmla="*/ 4 w 89"/>
                    <a:gd name="T9" fmla="*/ 9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9" h="35">
                      <a:moveTo>
                        <a:pt x="4" y="9"/>
                      </a:moveTo>
                      <a:cubicBezTo>
                        <a:pt x="28" y="23"/>
                        <a:pt x="52" y="31"/>
                        <a:pt x="79" y="34"/>
                      </a:cubicBezTo>
                      <a:cubicBezTo>
                        <a:pt x="87" y="35"/>
                        <a:pt x="89" y="24"/>
                        <a:pt x="83" y="20"/>
                      </a:cubicBezTo>
                      <a:cubicBezTo>
                        <a:pt x="59" y="6"/>
                        <a:pt x="34" y="3"/>
                        <a:pt x="7" y="0"/>
                      </a:cubicBezTo>
                      <a:cubicBezTo>
                        <a:pt x="2" y="0"/>
                        <a:pt x="0" y="7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6" name="Freeform 14"/>
                <p:cNvSpPr/>
                <p:nvPr/>
              </p:nvSpPr>
              <p:spPr bwMode="auto">
                <a:xfrm>
                  <a:off x="8228013" y="2225676"/>
                  <a:ext cx="107950" cy="61913"/>
                </a:xfrm>
                <a:custGeom>
                  <a:avLst/>
                  <a:gdLst>
                    <a:gd name="T0" fmla="*/ 6 w 105"/>
                    <a:gd name="T1" fmla="*/ 10 h 59"/>
                    <a:gd name="T2" fmla="*/ 91 w 105"/>
                    <a:gd name="T3" fmla="*/ 55 h 59"/>
                    <a:gd name="T4" fmla="*/ 99 w 105"/>
                    <a:gd name="T5" fmla="*/ 44 h 59"/>
                    <a:gd name="T6" fmla="*/ 9 w 105"/>
                    <a:gd name="T7" fmla="*/ 1 h 59"/>
                    <a:gd name="T8" fmla="*/ 6 w 105"/>
                    <a:gd name="T9" fmla="*/ 1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59">
                      <a:moveTo>
                        <a:pt x="6" y="10"/>
                      </a:moveTo>
                      <a:cubicBezTo>
                        <a:pt x="35" y="21"/>
                        <a:pt x="64" y="39"/>
                        <a:pt x="91" y="55"/>
                      </a:cubicBezTo>
                      <a:cubicBezTo>
                        <a:pt x="97" y="59"/>
                        <a:pt x="105" y="49"/>
                        <a:pt x="99" y="44"/>
                      </a:cubicBezTo>
                      <a:cubicBezTo>
                        <a:pt x="72" y="20"/>
                        <a:pt x="44" y="7"/>
                        <a:pt x="9" y="1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7" name="Freeform 15"/>
                <p:cNvSpPr/>
                <p:nvPr/>
              </p:nvSpPr>
              <p:spPr bwMode="auto">
                <a:xfrm>
                  <a:off x="8421688" y="2389188"/>
                  <a:ext cx="77788" cy="84138"/>
                </a:xfrm>
                <a:custGeom>
                  <a:avLst/>
                  <a:gdLst>
                    <a:gd name="T0" fmla="*/ 1 w 75"/>
                    <a:gd name="T1" fmla="*/ 1 h 81"/>
                    <a:gd name="T2" fmla="*/ 14 w 75"/>
                    <a:gd name="T3" fmla="*/ 20 h 81"/>
                    <a:gd name="T4" fmla="*/ 31 w 75"/>
                    <a:gd name="T5" fmla="*/ 42 h 81"/>
                    <a:gd name="T6" fmla="*/ 62 w 75"/>
                    <a:gd name="T7" fmla="*/ 77 h 81"/>
                    <a:gd name="T8" fmla="*/ 72 w 75"/>
                    <a:gd name="T9" fmla="*/ 71 h 81"/>
                    <a:gd name="T10" fmla="*/ 45 w 75"/>
                    <a:gd name="T11" fmla="*/ 35 h 81"/>
                    <a:gd name="T12" fmla="*/ 24 w 75"/>
                    <a:gd name="T13" fmla="*/ 16 h 81"/>
                    <a:gd name="T14" fmla="*/ 2 w 75"/>
                    <a:gd name="T15" fmla="*/ 0 h 81"/>
                    <a:gd name="T16" fmla="*/ 1 w 75"/>
                    <a:gd name="T17" fmla="*/ 1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5" h="81">
                      <a:moveTo>
                        <a:pt x="1" y="1"/>
                      </a:moveTo>
                      <a:cubicBezTo>
                        <a:pt x="6" y="6"/>
                        <a:pt x="9" y="14"/>
                        <a:pt x="14" y="20"/>
                      </a:cubicBezTo>
                      <a:cubicBezTo>
                        <a:pt x="19" y="27"/>
                        <a:pt x="25" y="35"/>
                        <a:pt x="31" y="42"/>
                      </a:cubicBezTo>
                      <a:cubicBezTo>
                        <a:pt x="41" y="54"/>
                        <a:pt x="51" y="66"/>
                        <a:pt x="62" y="77"/>
                      </a:cubicBezTo>
                      <a:cubicBezTo>
                        <a:pt x="66" y="81"/>
                        <a:pt x="75" y="77"/>
                        <a:pt x="72" y="71"/>
                      </a:cubicBezTo>
                      <a:cubicBezTo>
                        <a:pt x="66" y="57"/>
                        <a:pt x="57" y="46"/>
                        <a:pt x="45" y="35"/>
                      </a:cubicBezTo>
                      <a:cubicBezTo>
                        <a:pt x="38" y="28"/>
                        <a:pt x="31" y="22"/>
                        <a:pt x="24" y="16"/>
                      </a:cubicBezTo>
                      <a:cubicBezTo>
                        <a:pt x="17" y="10"/>
                        <a:pt x="8" y="6"/>
                        <a:pt x="2" y="0"/>
                      </a:cubicBezTo>
                      <a:cubicBezTo>
                        <a:pt x="1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8" name="Freeform 16"/>
                <p:cNvSpPr/>
                <p:nvPr/>
              </p:nvSpPr>
              <p:spPr bwMode="auto">
                <a:xfrm>
                  <a:off x="8572501" y="2570163"/>
                  <a:ext cx="60325" cy="90488"/>
                </a:xfrm>
                <a:custGeom>
                  <a:avLst/>
                  <a:gdLst>
                    <a:gd name="T0" fmla="*/ 3 w 57"/>
                    <a:gd name="T1" fmla="*/ 10 h 88"/>
                    <a:gd name="T2" fmla="*/ 47 w 57"/>
                    <a:gd name="T3" fmla="*/ 83 h 88"/>
                    <a:gd name="T4" fmla="*/ 55 w 57"/>
                    <a:gd name="T5" fmla="*/ 77 h 88"/>
                    <a:gd name="T6" fmla="*/ 11 w 57"/>
                    <a:gd name="T7" fmla="*/ 5 h 88"/>
                    <a:gd name="T8" fmla="*/ 3 w 57"/>
                    <a:gd name="T9" fmla="*/ 1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7" h="88">
                      <a:moveTo>
                        <a:pt x="3" y="10"/>
                      </a:moveTo>
                      <a:cubicBezTo>
                        <a:pt x="17" y="35"/>
                        <a:pt x="27" y="63"/>
                        <a:pt x="47" y="83"/>
                      </a:cubicBezTo>
                      <a:cubicBezTo>
                        <a:pt x="51" y="88"/>
                        <a:pt x="57" y="82"/>
                        <a:pt x="55" y="77"/>
                      </a:cubicBezTo>
                      <a:cubicBezTo>
                        <a:pt x="44" y="51"/>
                        <a:pt x="28" y="27"/>
                        <a:pt x="11" y="5"/>
                      </a:cubicBezTo>
                      <a:cubicBezTo>
                        <a:pt x="8" y="0"/>
                        <a:pt x="0" y="4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19" name="Freeform 17"/>
                <p:cNvSpPr/>
                <p:nvPr/>
              </p:nvSpPr>
              <p:spPr bwMode="auto">
                <a:xfrm>
                  <a:off x="8664576" y="2767013"/>
                  <a:ext cx="42863" cy="88900"/>
                </a:xfrm>
                <a:custGeom>
                  <a:avLst/>
                  <a:gdLst>
                    <a:gd name="T0" fmla="*/ 3 w 41"/>
                    <a:gd name="T1" fmla="*/ 7 h 86"/>
                    <a:gd name="T2" fmla="*/ 30 w 41"/>
                    <a:gd name="T3" fmla="*/ 79 h 86"/>
                    <a:gd name="T4" fmla="*/ 40 w 41"/>
                    <a:gd name="T5" fmla="*/ 76 h 86"/>
                    <a:gd name="T6" fmla="*/ 9 w 41"/>
                    <a:gd name="T7" fmla="*/ 4 h 86"/>
                    <a:gd name="T8" fmla="*/ 3 w 41"/>
                    <a:gd name="T9" fmla="*/ 7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86">
                      <a:moveTo>
                        <a:pt x="3" y="7"/>
                      </a:moveTo>
                      <a:cubicBezTo>
                        <a:pt x="16" y="29"/>
                        <a:pt x="21" y="56"/>
                        <a:pt x="30" y="79"/>
                      </a:cubicBezTo>
                      <a:cubicBezTo>
                        <a:pt x="32" y="86"/>
                        <a:pt x="41" y="83"/>
                        <a:pt x="40" y="76"/>
                      </a:cubicBezTo>
                      <a:cubicBezTo>
                        <a:pt x="36" y="48"/>
                        <a:pt x="25" y="27"/>
                        <a:pt x="9" y="4"/>
                      </a:cubicBezTo>
                      <a:cubicBezTo>
                        <a:pt x="7" y="0"/>
                        <a:pt x="0" y="3"/>
                        <a:pt x="3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0" name="Freeform 18"/>
                <p:cNvSpPr/>
                <p:nvPr/>
              </p:nvSpPr>
              <p:spPr bwMode="auto">
                <a:xfrm>
                  <a:off x="8740776" y="2992438"/>
                  <a:ext cx="26988" cy="107950"/>
                </a:xfrm>
                <a:custGeom>
                  <a:avLst/>
                  <a:gdLst>
                    <a:gd name="T0" fmla="*/ 2 w 27"/>
                    <a:gd name="T1" fmla="*/ 7 h 104"/>
                    <a:gd name="T2" fmla="*/ 17 w 27"/>
                    <a:gd name="T3" fmla="*/ 100 h 104"/>
                    <a:gd name="T4" fmla="*/ 23 w 27"/>
                    <a:gd name="T5" fmla="*/ 100 h 104"/>
                    <a:gd name="T6" fmla="*/ 9 w 27"/>
                    <a:gd name="T7" fmla="*/ 4 h 104"/>
                    <a:gd name="T8" fmla="*/ 2 w 27"/>
                    <a:gd name="T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104">
                      <a:moveTo>
                        <a:pt x="2" y="7"/>
                      </a:moveTo>
                      <a:cubicBezTo>
                        <a:pt x="14" y="36"/>
                        <a:pt x="13" y="68"/>
                        <a:pt x="17" y="100"/>
                      </a:cubicBezTo>
                      <a:cubicBezTo>
                        <a:pt x="17" y="104"/>
                        <a:pt x="23" y="104"/>
                        <a:pt x="23" y="100"/>
                      </a:cubicBezTo>
                      <a:cubicBezTo>
                        <a:pt x="27" y="67"/>
                        <a:pt x="24" y="33"/>
                        <a:pt x="9" y="4"/>
                      </a:cubicBezTo>
                      <a:cubicBezTo>
                        <a:pt x="7" y="0"/>
                        <a:pt x="0" y="3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1" name="Freeform 19"/>
                <p:cNvSpPr/>
                <p:nvPr/>
              </p:nvSpPr>
              <p:spPr bwMode="auto">
                <a:xfrm>
                  <a:off x="8753476" y="3206751"/>
                  <a:ext cx="25400" cy="80963"/>
                </a:xfrm>
                <a:custGeom>
                  <a:avLst/>
                  <a:gdLst>
                    <a:gd name="T0" fmla="*/ 13 w 24"/>
                    <a:gd name="T1" fmla="*/ 2 h 78"/>
                    <a:gd name="T2" fmla="*/ 4 w 24"/>
                    <a:gd name="T3" fmla="*/ 32 h 78"/>
                    <a:gd name="T4" fmla="*/ 2 w 24"/>
                    <a:gd name="T5" fmla="*/ 46 h 78"/>
                    <a:gd name="T6" fmla="*/ 0 w 24"/>
                    <a:gd name="T7" fmla="*/ 66 h 78"/>
                    <a:gd name="T8" fmla="*/ 13 w 24"/>
                    <a:gd name="T9" fmla="*/ 71 h 78"/>
                    <a:gd name="T10" fmla="*/ 23 w 24"/>
                    <a:gd name="T11" fmla="*/ 39 h 78"/>
                    <a:gd name="T12" fmla="*/ 15 w 24"/>
                    <a:gd name="T13" fmla="*/ 2 h 78"/>
                    <a:gd name="T14" fmla="*/ 13 w 24"/>
                    <a:gd name="T15" fmla="*/ 2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4" h="78">
                      <a:moveTo>
                        <a:pt x="13" y="2"/>
                      </a:moveTo>
                      <a:cubicBezTo>
                        <a:pt x="9" y="12"/>
                        <a:pt x="6" y="21"/>
                        <a:pt x="4" y="32"/>
                      </a:cubicBezTo>
                      <a:cubicBezTo>
                        <a:pt x="3" y="37"/>
                        <a:pt x="2" y="41"/>
                        <a:pt x="2" y="46"/>
                      </a:cubicBezTo>
                      <a:cubicBezTo>
                        <a:pt x="1" y="53"/>
                        <a:pt x="1" y="59"/>
                        <a:pt x="0" y="66"/>
                      </a:cubicBezTo>
                      <a:cubicBezTo>
                        <a:pt x="0" y="72"/>
                        <a:pt x="9" y="78"/>
                        <a:pt x="13" y="71"/>
                      </a:cubicBezTo>
                      <a:cubicBezTo>
                        <a:pt x="18" y="60"/>
                        <a:pt x="21" y="52"/>
                        <a:pt x="23" y="39"/>
                      </a:cubicBezTo>
                      <a:cubicBezTo>
                        <a:pt x="24" y="25"/>
                        <a:pt x="20" y="15"/>
                        <a:pt x="15" y="2"/>
                      </a:cubicBezTo>
                      <a:cubicBezTo>
                        <a:pt x="15" y="0"/>
                        <a:pt x="13" y="1"/>
                        <a:pt x="1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2" name="Freeform 20"/>
                <p:cNvSpPr/>
                <p:nvPr/>
              </p:nvSpPr>
              <p:spPr bwMode="auto">
                <a:xfrm>
                  <a:off x="8672513" y="3368676"/>
                  <a:ext cx="61913" cy="100013"/>
                </a:xfrm>
                <a:custGeom>
                  <a:avLst/>
                  <a:gdLst>
                    <a:gd name="T0" fmla="*/ 46 w 61"/>
                    <a:gd name="T1" fmla="*/ 3 h 97"/>
                    <a:gd name="T2" fmla="*/ 6 w 61"/>
                    <a:gd name="T3" fmla="*/ 81 h 97"/>
                    <a:gd name="T4" fmla="*/ 20 w 61"/>
                    <a:gd name="T5" fmla="*/ 91 h 97"/>
                    <a:gd name="T6" fmla="*/ 52 w 61"/>
                    <a:gd name="T7" fmla="*/ 51 h 97"/>
                    <a:gd name="T8" fmla="*/ 53 w 61"/>
                    <a:gd name="T9" fmla="*/ 3 h 97"/>
                    <a:gd name="T10" fmla="*/ 46 w 61"/>
                    <a:gd name="T11" fmla="*/ 3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1" h="97">
                      <a:moveTo>
                        <a:pt x="46" y="3"/>
                      </a:moveTo>
                      <a:cubicBezTo>
                        <a:pt x="33" y="29"/>
                        <a:pt x="23" y="57"/>
                        <a:pt x="6" y="81"/>
                      </a:cubicBezTo>
                      <a:cubicBezTo>
                        <a:pt x="0" y="89"/>
                        <a:pt x="13" y="97"/>
                        <a:pt x="20" y="91"/>
                      </a:cubicBezTo>
                      <a:cubicBezTo>
                        <a:pt x="34" y="80"/>
                        <a:pt x="45" y="69"/>
                        <a:pt x="52" y="51"/>
                      </a:cubicBezTo>
                      <a:cubicBezTo>
                        <a:pt x="58" y="35"/>
                        <a:pt x="61" y="20"/>
                        <a:pt x="53" y="3"/>
                      </a:cubicBezTo>
                      <a:cubicBezTo>
                        <a:pt x="52" y="0"/>
                        <a:pt x="47" y="1"/>
                        <a:pt x="4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3" name="Freeform 21"/>
                <p:cNvSpPr/>
                <p:nvPr/>
              </p:nvSpPr>
              <p:spPr bwMode="auto">
                <a:xfrm>
                  <a:off x="8559801" y="3544888"/>
                  <a:ext cx="68263" cy="84138"/>
                </a:xfrm>
                <a:custGeom>
                  <a:avLst/>
                  <a:gdLst>
                    <a:gd name="T0" fmla="*/ 51 w 66"/>
                    <a:gd name="T1" fmla="*/ 4 h 81"/>
                    <a:gd name="T2" fmla="*/ 24 w 66"/>
                    <a:gd name="T3" fmla="*/ 33 h 81"/>
                    <a:gd name="T4" fmla="*/ 14 w 66"/>
                    <a:gd name="T5" fmla="*/ 46 h 81"/>
                    <a:gd name="T6" fmla="*/ 5 w 66"/>
                    <a:gd name="T7" fmla="*/ 62 h 81"/>
                    <a:gd name="T8" fmla="*/ 18 w 66"/>
                    <a:gd name="T9" fmla="*/ 75 h 81"/>
                    <a:gd name="T10" fmla="*/ 32 w 66"/>
                    <a:gd name="T11" fmla="*/ 65 h 81"/>
                    <a:gd name="T12" fmla="*/ 45 w 66"/>
                    <a:gd name="T13" fmla="*/ 49 h 81"/>
                    <a:gd name="T14" fmla="*/ 63 w 66"/>
                    <a:gd name="T15" fmla="*/ 11 h 81"/>
                    <a:gd name="T16" fmla="*/ 51 w 66"/>
                    <a:gd name="T17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6" h="81">
                      <a:moveTo>
                        <a:pt x="51" y="4"/>
                      </a:moveTo>
                      <a:cubicBezTo>
                        <a:pt x="41" y="13"/>
                        <a:pt x="32" y="22"/>
                        <a:pt x="24" y="33"/>
                      </a:cubicBezTo>
                      <a:cubicBezTo>
                        <a:pt x="21" y="37"/>
                        <a:pt x="17" y="41"/>
                        <a:pt x="14" y="46"/>
                      </a:cubicBezTo>
                      <a:cubicBezTo>
                        <a:pt x="10" y="51"/>
                        <a:pt x="9" y="57"/>
                        <a:pt x="5" y="62"/>
                      </a:cubicBezTo>
                      <a:cubicBezTo>
                        <a:pt x="0" y="70"/>
                        <a:pt x="10" y="81"/>
                        <a:pt x="18" y="75"/>
                      </a:cubicBezTo>
                      <a:cubicBezTo>
                        <a:pt x="22" y="72"/>
                        <a:pt x="29" y="69"/>
                        <a:pt x="32" y="65"/>
                      </a:cubicBezTo>
                      <a:cubicBezTo>
                        <a:pt x="37" y="60"/>
                        <a:pt x="41" y="55"/>
                        <a:pt x="45" y="49"/>
                      </a:cubicBezTo>
                      <a:cubicBezTo>
                        <a:pt x="53" y="37"/>
                        <a:pt x="59" y="25"/>
                        <a:pt x="63" y="11"/>
                      </a:cubicBezTo>
                      <a:cubicBezTo>
                        <a:pt x="66" y="4"/>
                        <a:pt x="56" y="0"/>
                        <a:pt x="51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4" name="Freeform 22"/>
                <p:cNvSpPr/>
                <p:nvPr/>
              </p:nvSpPr>
              <p:spPr bwMode="auto">
                <a:xfrm>
                  <a:off x="8374063" y="3732213"/>
                  <a:ext cx="80963" cy="65088"/>
                </a:xfrm>
                <a:custGeom>
                  <a:avLst/>
                  <a:gdLst>
                    <a:gd name="T0" fmla="*/ 66 w 79"/>
                    <a:gd name="T1" fmla="*/ 3 h 62"/>
                    <a:gd name="T2" fmla="*/ 35 w 79"/>
                    <a:gd name="T3" fmla="*/ 23 h 62"/>
                    <a:gd name="T4" fmla="*/ 6 w 79"/>
                    <a:gd name="T5" fmla="*/ 48 h 62"/>
                    <a:gd name="T6" fmla="*/ 14 w 79"/>
                    <a:gd name="T7" fmla="*/ 58 h 62"/>
                    <a:gd name="T8" fmla="*/ 45 w 79"/>
                    <a:gd name="T9" fmla="*/ 38 h 62"/>
                    <a:gd name="T10" fmla="*/ 73 w 79"/>
                    <a:gd name="T11" fmla="*/ 13 h 62"/>
                    <a:gd name="T12" fmla="*/ 66 w 79"/>
                    <a:gd name="T13" fmla="*/ 3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9" h="62">
                      <a:moveTo>
                        <a:pt x="66" y="3"/>
                      </a:moveTo>
                      <a:cubicBezTo>
                        <a:pt x="55" y="9"/>
                        <a:pt x="45" y="15"/>
                        <a:pt x="35" y="23"/>
                      </a:cubicBezTo>
                      <a:cubicBezTo>
                        <a:pt x="25" y="31"/>
                        <a:pt x="16" y="39"/>
                        <a:pt x="6" y="48"/>
                      </a:cubicBezTo>
                      <a:cubicBezTo>
                        <a:pt x="0" y="53"/>
                        <a:pt x="8" y="62"/>
                        <a:pt x="14" y="58"/>
                      </a:cubicBezTo>
                      <a:cubicBezTo>
                        <a:pt x="25" y="52"/>
                        <a:pt x="35" y="46"/>
                        <a:pt x="45" y="38"/>
                      </a:cubicBezTo>
                      <a:cubicBezTo>
                        <a:pt x="55" y="30"/>
                        <a:pt x="64" y="21"/>
                        <a:pt x="73" y="13"/>
                      </a:cubicBezTo>
                      <a:cubicBezTo>
                        <a:pt x="79" y="9"/>
                        <a:pt x="72" y="0"/>
                        <a:pt x="66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5" name="Freeform 23"/>
                <p:cNvSpPr/>
                <p:nvPr/>
              </p:nvSpPr>
              <p:spPr bwMode="auto">
                <a:xfrm>
                  <a:off x="7953376" y="3932238"/>
                  <a:ext cx="93663" cy="30163"/>
                </a:xfrm>
                <a:custGeom>
                  <a:avLst/>
                  <a:gdLst>
                    <a:gd name="T0" fmla="*/ 82 w 91"/>
                    <a:gd name="T1" fmla="*/ 1 h 30"/>
                    <a:gd name="T2" fmla="*/ 42 w 91"/>
                    <a:gd name="T3" fmla="*/ 5 h 30"/>
                    <a:gd name="T4" fmla="*/ 9 w 91"/>
                    <a:gd name="T5" fmla="*/ 11 h 30"/>
                    <a:gd name="T6" fmla="*/ 9 w 91"/>
                    <a:gd name="T7" fmla="*/ 28 h 30"/>
                    <a:gd name="T8" fmla="*/ 45 w 91"/>
                    <a:gd name="T9" fmla="*/ 27 h 30"/>
                    <a:gd name="T10" fmla="*/ 86 w 91"/>
                    <a:gd name="T11" fmla="*/ 9 h 30"/>
                    <a:gd name="T12" fmla="*/ 82 w 91"/>
                    <a:gd name="T13" fmla="*/ 1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" h="30">
                      <a:moveTo>
                        <a:pt x="82" y="1"/>
                      </a:moveTo>
                      <a:cubicBezTo>
                        <a:pt x="69" y="3"/>
                        <a:pt x="55" y="3"/>
                        <a:pt x="42" y="5"/>
                      </a:cubicBezTo>
                      <a:cubicBezTo>
                        <a:pt x="31" y="6"/>
                        <a:pt x="20" y="9"/>
                        <a:pt x="9" y="11"/>
                      </a:cubicBezTo>
                      <a:cubicBezTo>
                        <a:pt x="0" y="13"/>
                        <a:pt x="0" y="27"/>
                        <a:pt x="9" y="28"/>
                      </a:cubicBezTo>
                      <a:cubicBezTo>
                        <a:pt x="22" y="30"/>
                        <a:pt x="32" y="30"/>
                        <a:pt x="45" y="27"/>
                      </a:cubicBezTo>
                      <a:cubicBezTo>
                        <a:pt x="60" y="23"/>
                        <a:pt x="72" y="15"/>
                        <a:pt x="86" y="9"/>
                      </a:cubicBezTo>
                      <a:cubicBezTo>
                        <a:pt x="91" y="7"/>
                        <a:pt x="87" y="0"/>
                        <a:pt x="8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6" name="Freeform 24"/>
                <p:cNvSpPr/>
                <p:nvPr/>
              </p:nvSpPr>
              <p:spPr bwMode="auto">
                <a:xfrm>
                  <a:off x="7991476" y="3992563"/>
                  <a:ext cx="65088" cy="77788"/>
                </a:xfrm>
                <a:custGeom>
                  <a:avLst/>
                  <a:gdLst>
                    <a:gd name="T0" fmla="*/ 2 w 63"/>
                    <a:gd name="T1" fmla="*/ 6 h 74"/>
                    <a:gd name="T2" fmla="*/ 12 w 63"/>
                    <a:gd name="T3" fmla="*/ 18 h 74"/>
                    <a:gd name="T4" fmla="*/ 24 w 63"/>
                    <a:gd name="T5" fmla="*/ 34 h 74"/>
                    <a:gd name="T6" fmla="*/ 36 w 63"/>
                    <a:gd name="T7" fmla="*/ 51 h 74"/>
                    <a:gd name="T8" fmla="*/ 47 w 63"/>
                    <a:gd name="T9" fmla="*/ 66 h 74"/>
                    <a:gd name="T10" fmla="*/ 61 w 63"/>
                    <a:gd name="T11" fmla="*/ 60 h 74"/>
                    <a:gd name="T12" fmla="*/ 37 w 63"/>
                    <a:gd name="T13" fmla="*/ 16 h 74"/>
                    <a:gd name="T14" fmla="*/ 18 w 63"/>
                    <a:gd name="T15" fmla="*/ 3 h 74"/>
                    <a:gd name="T16" fmla="*/ 3 w 63"/>
                    <a:gd name="T17" fmla="*/ 2 h 74"/>
                    <a:gd name="T18" fmla="*/ 2 w 63"/>
                    <a:gd name="T19" fmla="*/ 6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3" h="74">
                      <a:moveTo>
                        <a:pt x="2" y="6"/>
                      </a:moveTo>
                      <a:cubicBezTo>
                        <a:pt x="6" y="7"/>
                        <a:pt x="10" y="15"/>
                        <a:pt x="12" y="18"/>
                      </a:cubicBezTo>
                      <a:cubicBezTo>
                        <a:pt x="15" y="24"/>
                        <a:pt x="20" y="29"/>
                        <a:pt x="24" y="34"/>
                      </a:cubicBezTo>
                      <a:cubicBezTo>
                        <a:pt x="29" y="39"/>
                        <a:pt x="32" y="45"/>
                        <a:pt x="36" y="51"/>
                      </a:cubicBezTo>
                      <a:cubicBezTo>
                        <a:pt x="39" y="56"/>
                        <a:pt x="44" y="60"/>
                        <a:pt x="47" y="66"/>
                      </a:cubicBezTo>
                      <a:cubicBezTo>
                        <a:pt x="51" y="74"/>
                        <a:pt x="63" y="68"/>
                        <a:pt x="61" y="60"/>
                      </a:cubicBezTo>
                      <a:cubicBezTo>
                        <a:pt x="57" y="43"/>
                        <a:pt x="50" y="29"/>
                        <a:pt x="37" y="16"/>
                      </a:cubicBezTo>
                      <a:cubicBezTo>
                        <a:pt x="32" y="10"/>
                        <a:pt x="26" y="6"/>
                        <a:pt x="18" y="3"/>
                      </a:cubicBezTo>
                      <a:cubicBezTo>
                        <a:pt x="13" y="0"/>
                        <a:pt x="8" y="1"/>
                        <a:pt x="3" y="2"/>
                      </a:cubicBezTo>
                      <a:cubicBezTo>
                        <a:pt x="0" y="2"/>
                        <a:pt x="0" y="6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7" name="Freeform 25"/>
                <p:cNvSpPr/>
                <p:nvPr/>
              </p:nvSpPr>
              <p:spPr bwMode="auto">
                <a:xfrm>
                  <a:off x="8085138" y="4160838"/>
                  <a:ext cx="26988" cy="95250"/>
                </a:xfrm>
                <a:custGeom>
                  <a:avLst/>
                  <a:gdLst>
                    <a:gd name="T0" fmla="*/ 0 w 26"/>
                    <a:gd name="T1" fmla="*/ 8 h 91"/>
                    <a:gd name="T2" fmla="*/ 6 w 26"/>
                    <a:gd name="T3" fmla="*/ 83 h 91"/>
                    <a:gd name="T4" fmla="*/ 22 w 26"/>
                    <a:gd name="T5" fmla="*/ 83 h 91"/>
                    <a:gd name="T6" fmla="*/ 13 w 26"/>
                    <a:gd name="T7" fmla="*/ 5 h 91"/>
                    <a:gd name="T8" fmla="*/ 0 w 26"/>
                    <a:gd name="T9" fmla="*/ 8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6" h="91">
                      <a:moveTo>
                        <a:pt x="0" y="8"/>
                      </a:moveTo>
                      <a:cubicBezTo>
                        <a:pt x="1" y="33"/>
                        <a:pt x="2" y="59"/>
                        <a:pt x="6" y="83"/>
                      </a:cubicBezTo>
                      <a:cubicBezTo>
                        <a:pt x="8" y="91"/>
                        <a:pt x="20" y="91"/>
                        <a:pt x="22" y="83"/>
                      </a:cubicBezTo>
                      <a:cubicBezTo>
                        <a:pt x="26" y="58"/>
                        <a:pt x="26" y="27"/>
                        <a:pt x="13" y="5"/>
                      </a:cubicBezTo>
                      <a:cubicBezTo>
                        <a:pt x="9" y="0"/>
                        <a:pt x="0" y="2"/>
                        <a:pt x="0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8" name="Freeform 26"/>
                <p:cNvSpPr/>
                <p:nvPr/>
              </p:nvSpPr>
              <p:spPr bwMode="auto">
                <a:xfrm>
                  <a:off x="8034338" y="4348163"/>
                  <a:ext cx="44450" cy="106363"/>
                </a:xfrm>
                <a:custGeom>
                  <a:avLst/>
                  <a:gdLst>
                    <a:gd name="T0" fmla="*/ 8 w 43"/>
                    <a:gd name="T1" fmla="*/ 99 h 102"/>
                    <a:gd name="T2" fmla="*/ 32 w 43"/>
                    <a:gd name="T3" fmla="*/ 61 h 102"/>
                    <a:gd name="T4" fmla="*/ 42 w 43"/>
                    <a:gd name="T5" fmla="*/ 9 h 102"/>
                    <a:gd name="T6" fmla="*/ 27 w 43"/>
                    <a:gd name="T7" fmla="*/ 7 h 102"/>
                    <a:gd name="T8" fmla="*/ 13 w 43"/>
                    <a:gd name="T9" fmla="*/ 50 h 102"/>
                    <a:gd name="T10" fmla="*/ 1 w 43"/>
                    <a:gd name="T11" fmla="*/ 95 h 102"/>
                    <a:gd name="T12" fmla="*/ 8 w 43"/>
                    <a:gd name="T13" fmla="*/ 99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3" h="102">
                      <a:moveTo>
                        <a:pt x="8" y="99"/>
                      </a:moveTo>
                      <a:cubicBezTo>
                        <a:pt x="19" y="87"/>
                        <a:pt x="26" y="76"/>
                        <a:pt x="32" y="61"/>
                      </a:cubicBezTo>
                      <a:cubicBezTo>
                        <a:pt x="38" y="44"/>
                        <a:pt x="40" y="27"/>
                        <a:pt x="42" y="9"/>
                      </a:cubicBezTo>
                      <a:cubicBezTo>
                        <a:pt x="43" y="0"/>
                        <a:pt x="30" y="0"/>
                        <a:pt x="27" y="7"/>
                      </a:cubicBezTo>
                      <a:cubicBezTo>
                        <a:pt x="21" y="22"/>
                        <a:pt x="16" y="35"/>
                        <a:pt x="13" y="50"/>
                      </a:cubicBezTo>
                      <a:cubicBezTo>
                        <a:pt x="9" y="64"/>
                        <a:pt x="7" y="81"/>
                        <a:pt x="1" y="95"/>
                      </a:cubicBezTo>
                      <a:cubicBezTo>
                        <a:pt x="0" y="99"/>
                        <a:pt x="6" y="102"/>
                        <a:pt x="8" y="9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29" name="Freeform 27"/>
                <p:cNvSpPr/>
                <p:nvPr/>
              </p:nvSpPr>
              <p:spPr bwMode="auto">
                <a:xfrm>
                  <a:off x="7883526" y="4581526"/>
                  <a:ext cx="80963" cy="74613"/>
                </a:xfrm>
                <a:custGeom>
                  <a:avLst/>
                  <a:gdLst>
                    <a:gd name="T0" fmla="*/ 7 w 78"/>
                    <a:gd name="T1" fmla="*/ 69 h 72"/>
                    <a:gd name="T2" fmla="*/ 45 w 78"/>
                    <a:gd name="T3" fmla="*/ 47 h 72"/>
                    <a:gd name="T4" fmla="*/ 75 w 78"/>
                    <a:gd name="T5" fmla="*/ 11 h 72"/>
                    <a:gd name="T6" fmla="*/ 67 w 78"/>
                    <a:gd name="T7" fmla="*/ 5 h 72"/>
                    <a:gd name="T8" fmla="*/ 37 w 78"/>
                    <a:gd name="T9" fmla="*/ 33 h 72"/>
                    <a:gd name="T10" fmla="*/ 4 w 78"/>
                    <a:gd name="T11" fmla="*/ 63 h 72"/>
                    <a:gd name="T12" fmla="*/ 7 w 78"/>
                    <a:gd name="T13" fmla="*/ 69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72">
                      <a:moveTo>
                        <a:pt x="7" y="69"/>
                      </a:moveTo>
                      <a:cubicBezTo>
                        <a:pt x="20" y="62"/>
                        <a:pt x="33" y="56"/>
                        <a:pt x="45" y="47"/>
                      </a:cubicBezTo>
                      <a:cubicBezTo>
                        <a:pt x="57" y="37"/>
                        <a:pt x="68" y="26"/>
                        <a:pt x="75" y="11"/>
                      </a:cubicBezTo>
                      <a:cubicBezTo>
                        <a:pt x="78" y="6"/>
                        <a:pt x="71" y="0"/>
                        <a:pt x="67" y="5"/>
                      </a:cubicBezTo>
                      <a:cubicBezTo>
                        <a:pt x="57" y="15"/>
                        <a:pt x="47" y="24"/>
                        <a:pt x="37" y="33"/>
                      </a:cubicBezTo>
                      <a:cubicBezTo>
                        <a:pt x="26" y="43"/>
                        <a:pt x="15" y="55"/>
                        <a:pt x="4" y="63"/>
                      </a:cubicBezTo>
                      <a:cubicBezTo>
                        <a:pt x="0" y="66"/>
                        <a:pt x="3" y="72"/>
                        <a:pt x="7" y="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0" name="Freeform 28"/>
                <p:cNvSpPr/>
                <p:nvPr/>
              </p:nvSpPr>
              <p:spPr bwMode="auto">
                <a:xfrm>
                  <a:off x="7666038" y="4762501"/>
                  <a:ext cx="120650" cy="58738"/>
                </a:xfrm>
                <a:custGeom>
                  <a:avLst/>
                  <a:gdLst>
                    <a:gd name="T0" fmla="*/ 6 w 117"/>
                    <a:gd name="T1" fmla="*/ 56 h 56"/>
                    <a:gd name="T2" fmla="*/ 111 w 117"/>
                    <a:gd name="T3" fmla="*/ 13 h 56"/>
                    <a:gd name="T4" fmla="*/ 105 w 117"/>
                    <a:gd name="T5" fmla="*/ 2 h 56"/>
                    <a:gd name="T6" fmla="*/ 5 w 117"/>
                    <a:gd name="T7" fmla="*/ 48 h 56"/>
                    <a:gd name="T8" fmla="*/ 6 w 117"/>
                    <a:gd name="T9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56">
                      <a:moveTo>
                        <a:pt x="6" y="56"/>
                      </a:moveTo>
                      <a:cubicBezTo>
                        <a:pt x="44" y="51"/>
                        <a:pt x="81" y="37"/>
                        <a:pt x="111" y="13"/>
                      </a:cubicBezTo>
                      <a:cubicBezTo>
                        <a:pt x="117" y="9"/>
                        <a:pt x="111" y="0"/>
                        <a:pt x="105" y="2"/>
                      </a:cubicBezTo>
                      <a:cubicBezTo>
                        <a:pt x="70" y="12"/>
                        <a:pt x="40" y="36"/>
                        <a:pt x="5" y="48"/>
                      </a:cubicBezTo>
                      <a:cubicBezTo>
                        <a:pt x="0" y="49"/>
                        <a:pt x="1" y="56"/>
                        <a:pt x="6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1" name="Freeform 29"/>
                <p:cNvSpPr/>
                <p:nvPr/>
              </p:nvSpPr>
              <p:spPr bwMode="auto">
                <a:xfrm>
                  <a:off x="7434263" y="4868863"/>
                  <a:ext cx="123825" cy="47625"/>
                </a:xfrm>
                <a:custGeom>
                  <a:avLst/>
                  <a:gdLst>
                    <a:gd name="T0" fmla="*/ 4 w 120"/>
                    <a:gd name="T1" fmla="*/ 46 h 46"/>
                    <a:gd name="T2" fmla="*/ 117 w 120"/>
                    <a:gd name="T3" fmla="*/ 10 h 46"/>
                    <a:gd name="T4" fmla="*/ 112 w 120"/>
                    <a:gd name="T5" fmla="*/ 2 h 46"/>
                    <a:gd name="T6" fmla="*/ 3 w 120"/>
                    <a:gd name="T7" fmla="*/ 39 h 46"/>
                    <a:gd name="T8" fmla="*/ 4 w 120"/>
                    <a:gd name="T9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0" h="46">
                      <a:moveTo>
                        <a:pt x="4" y="46"/>
                      </a:moveTo>
                      <a:cubicBezTo>
                        <a:pt x="43" y="44"/>
                        <a:pt x="86" y="36"/>
                        <a:pt x="117" y="10"/>
                      </a:cubicBezTo>
                      <a:cubicBezTo>
                        <a:pt x="120" y="7"/>
                        <a:pt x="116" y="0"/>
                        <a:pt x="112" y="2"/>
                      </a:cubicBezTo>
                      <a:cubicBezTo>
                        <a:pt x="75" y="14"/>
                        <a:pt x="40" y="27"/>
                        <a:pt x="3" y="39"/>
                      </a:cubicBezTo>
                      <a:cubicBezTo>
                        <a:pt x="0" y="40"/>
                        <a:pt x="0" y="46"/>
                        <a:pt x="4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2" name="Freeform 30"/>
                <p:cNvSpPr/>
                <p:nvPr/>
              </p:nvSpPr>
              <p:spPr bwMode="auto">
                <a:xfrm>
                  <a:off x="7192963" y="4932363"/>
                  <a:ext cx="153988" cy="38100"/>
                </a:xfrm>
                <a:custGeom>
                  <a:avLst/>
                  <a:gdLst>
                    <a:gd name="T0" fmla="*/ 6 w 148"/>
                    <a:gd name="T1" fmla="*/ 36 h 37"/>
                    <a:gd name="T2" fmla="*/ 137 w 148"/>
                    <a:gd name="T3" fmla="*/ 20 h 37"/>
                    <a:gd name="T4" fmla="*/ 133 w 148"/>
                    <a:gd name="T5" fmla="*/ 3 h 37"/>
                    <a:gd name="T6" fmla="*/ 3 w 148"/>
                    <a:gd name="T7" fmla="*/ 31 h 37"/>
                    <a:gd name="T8" fmla="*/ 6 w 148"/>
                    <a:gd name="T9" fmla="*/ 36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48" h="37">
                      <a:moveTo>
                        <a:pt x="6" y="36"/>
                      </a:moveTo>
                      <a:cubicBezTo>
                        <a:pt x="51" y="28"/>
                        <a:pt x="94" y="36"/>
                        <a:pt x="137" y="20"/>
                      </a:cubicBezTo>
                      <a:cubicBezTo>
                        <a:pt x="148" y="16"/>
                        <a:pt x="144" y="0"/>
                        <a:pt x="133" y="3"/>
                      </a:cubicBezTo>
                      <a:cubicBezTo>
                        <a:pt x="88" y="13"/>
                        <a:pt x="46" y="13"/>
                        <a:pt x="3" y="31"/>
                      </a:cubicBezTo>
                      <a:cubicBezTo>
                        <a:pt x="0" y="32"/>
                        <a:pt x="2" y="37"/>
                        <a:pt x="6" y="3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3" name="Freeform 31"/>
                <p:cNvSpPr/>
                <p:nvPr/>
              </p:nvSpPr>
              <p:spPr bwMode="auto">
                <a:xfrm>
                  <a:off x="6989763" y="4945063"/>
                  <a:ext cx="88900" cy="22225"/>
                </a:xfrm>
                <a:custGeom>
                  <a:avLst/>
                  <a:gdLst>
                    <a:gd name="T0" fmla="*/ 4 w 86"/>
                    <a:gd name="T1" fmla="*/ 18 h 22"/>
                    <a:gd name="T2" fmla="*/ 80 w 86"/>
                    <a:gd name="T3" fmla="*/ 10 h 22"/>
                    <a:gd name="T4" fmla="*/ 77 w 86"/>
                    <a:gd name="T5" fmla="*/ 1 h 22"/>
                    <a:gd name="T6" fmla="*/ 4 w 86"/>
                    <a:gd name="T7" fmla="*/ 8 h 22"/>
                    <a:gd name="T8" fmla="*/ 4 w 86"/>
                    <a:gd name="T9" fmla="*/ 18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22">
                      <a:moveTo>
                        <a:pt x="4" y="18"/>
                      </a:moveTo>
                      <a:cubicBezTo>
                        <a:pt x="30" y="22"/>
                        <a:pt x="56" y="21"/>
                        <a:pt x="80" y="10"/>
                      </a:cubicBezTo>
                      <a:cubicBezTo>
                        <a:pt x="86" y="8"/>
                        <a:pt x="82" y="0"/>
                        <a:pt x="77" y="1"/>
                      </a:cubicBezTo>
                      <a:cubicBezTo>
                        <a:pt x="53" y="5"/>
                        <a:pt x="28" y="5"/>
                        <a:pt x="4" y="8"/>
                      </a:cubicBezTo>
                      <a:cubicBezTo>
                        <a:pt x="0" y="9"/>
                        <a:pt x="0" y="17"/>
                        <a:pt x="4" y="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4" name="Freeform 32"/>
                <p:cNvSpPr/>
                <p:nvPr/>
              </p:nvSpPr>
              <p:spPr bwMode="auto">
                <a:xfrm>
                  <a:off x="6748463" y="4924426"/>
                  <a:ext cx="80963" cy="31750"/>
                </a:xfrm>
                <a:custGeom>
                  <a:avLst/>
                  <a:gdLst>
                    <a:gd name="T0" fmla="*/ 6 w 79"/>
                    <a:gd name="T1" fmla="*/ 17 h 31"/>
                    <a:gd name="T2" fmla="*/ 37 w 79"/>
                    <a:gd name="T3" fmla="*/ 24 h 31"/>
                    <a:gd name="T4" fmla="*/ 72 w 79"/>
                    <a:gd name="T5" fmla="*/ 31 h 31"/>
                    <a:gd name="T6" fmla="*/ 75 w 79"/>
                    <a:gd name="T7" fmla="*/ 21 h 31"/>
                    <a:gd name="T8" fmla="*/ 6 w 79"/>
                    <a:gd name="T9" fmla="*/ 6 h 31"/>
                    <a:gd name="T10" fmla="*/ 6 w 79"/>
                    <a:gd name="T11" fmla="*/ 17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31">
                      <a:moveTo>
                        <a:pt x="6" y="17"/>
                      </a:moveTo>
                      <a:cubicBezTo>
                        <a:pt x="16" y="20"/>
                        <a:pt x="27" y="22"/>
                        <a:pt x="37" y="24"/>
                      </a:cubicBezTo>
                      <a:cubicBezTo>
                        <a:pt x="49" y="27"/>
                        <a:pt x="60" y="31"/>
                        <a:pt x="72" y="31"/>
                      </a:cubicBezTo>
                      <a:cubicBezTo>
                        <a:pt x="78" y="31"/>
                        <a:pt x="79" y="24"/>
                        <a:pt x="75" y="21"/>
                      </a:cubicBezTo>
                      <a:cubicBezTo>
                        <a:pt x="56" y="8"/>
                        <a:pt x="28" y="0"/>
                        <a:pt x="6" y="6"/>
                      </a:cubicBezTo>
                      <a:cubicBezTo>
                        <a:pt x="0" y="8"/>
                        <a:pt x="1" y="15"/>
                        <a:pt x="6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5" name="Freeform 33"/>
                <p:cNvSpPr/>
                <p:nvPr/>
              </p:nvSpPr>
              <p:spPr bwMode="auto">
                <a:xfrm>
                  <a:off x="6559551" y="4949826"/>
                  <a:ext cx="68263" cy="61913"/>
                </a:xfrm>
                <a:custGeom>
                  <a:avLst/>
                  <a:gdLst>
                    <a:gd name="T0" fmla="*/ 11 w 67"/>
                    <a:gd name="T1" fmla="*/ 56 h 59"/>
                    <a:gd name="T2" fmla="*/ 39 w 67"/>
                    <a:gd name="T3" fmla="*/ 37 h 59"/>
                    <a:gd name="T4" fmla="*/ 63 w 67"/>
                    <a:gd name="T5" fmla="*/ 12 h 59"/>
                    <a:gd name="T6" fmla="*/ 55 w 67"/>
                    <a:gd name="T7" fmla="*/ 4 h 59"/>
                    <a:gd name="T8" fmla="*/ 31 w 67"/>
                    <a:gd name="T9" fmla="*/ 25 h 59"/>
                    <a:gd name="T10" fmla="*/ 4 w 67"/>
                    <a:gd name="T11" fmla="*/ 48 h 59"/>
                    <a:gd name="T12" fmla="*/ 11 w 67"/>
                    <a:gd name="T13" fmla="*/ 5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" h="59">
                      <a:moveTo>
                        <a:pt x="11" y="56"/>
                      </a:moveTo>
                      <a:cubicBezTo>
                        <a:pt x="21" y="50"/>
                        <a:pt x="30" y="44"/>
                        <a:pt x="39" y="37"/>
                      </a:cubicBezTo>
                      <a:cubicBezTo>
                        <a:pt x="48" y="29"/>
                        <a:pt x="55" y="21"/>
                        <a:pt x="63" y="12"/>
                      </a:cubicBezTo>
                      <a:cubicBezTo>
                        <a:pt x="67" y="7"/>
                        <a:pt x="60" y="0"/>
                        <a:pt x="55" y="4"/>
                      </a:cubicBezTo>
                      <a:cubicBezTo>
                        <a:pt x="47" y="11"/>
                        <a:pt x="39" y="17"/>
                        <a:pt x="31" y="25"/>
                      </a:cubicBezTo>
                      <a:cubicBezTo>
                        <a:pt x="22" y="33"/>
                        <a:pt x="14" y="41"/>
                        <a:pt x="4" y="48"/>
                      </a:cubicBezTo>
                      <a:cubicBezTo>
                        <a:pt x="0" y="52"/>
                        <a:pt x="6" y="59"/>
                        <a:pt x="11" y="5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6" name="Freeform 34"/>
                <p:cNvSpPr/>
                <p:nvPr/>
              </p:nvSpPr>
              <p:spPr bwMode="auto">
                <a:xfrm>
                  <a:off x="6375401" y="5078413"/>
                  <a:ext cx="80963" cy="49213"/>
                </a:xfrm>
                <a:custGeom>
                  <a:avLst/>
                  <a:gdLst>
                    <a:gd name="T0" fmla="*/ 5 w 78"/>
                    <a:gd name="T1" fmla="*/ 46 h 46"/>
                    <a:gd name="T2" fmla="*/ 41 w 78"/>
                    <a:gd name="T3" fmla="*/ 34 h 46"/>
                    <a:gd name="T4" fmla="*/ 73 w 78"/>
                    <a:gd name="T5" fmla="*/ 11 h 46"/>
                    <a:gd name="T6" fmla="*/ 67 w 78"/>
                    <a:gd name="T7" fmla="*/ 2 h 46"/>
                    <a:gd name="T8" fmla="*/ 33 w 78"/>
                    <a:gd name="T9" fmla="*/ 21 h 46"/>
                    <a:gd name="T10" fmla="*/ 3 w 78"/>
                    <a:gd name="T11" fmla="*/ 41 h 46"/>
                    <a:gd name="T12" fmla="*/ 5 w 78"/>
                    <a:gd name="T13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8" h="46">
                      <a:moveTo>
                        <a:pt x="5" y="46"/>
                      </a:moveTo>
                      <a:cubicBezTo>
                        <a:pt x="17" y="42"/>
                        <a:pt x="29" y="41"/>
                        <a:pt x="41" y="34"/>
                      </a:cubicBezTo>
                      <a:cubicBezTo>
                        <a:pt x="53" y="28"/>
                        <a:pt x="63" y="20"/>
                        <a:pt x="73" y="11"/>
                      </a:cubicBezTo>
                      <a:cubicBezTo>
                        <a:pt x="78" y="6"/>
                        <a:pt x="72" y="0"/>
                        <a:pt x="67" y="2"/>
                      </a:cubicBezTo>
                      <a:cubicBezTo>
                        <a:pt x="55" y="8"/>
                        <a:pt x="44" y="14"/>
                        <a:pt x="33" y="21"/>
                      </a:cubicBezTo>
                      <a:cubicBezTo>
                        <a:pt x="23" y="28"/>
                        <a:pt x="14" y="37"/>
                        <a:pt x="3" y="41"/>
                      </a:cubicBezTo>
                      <a:cubicBezTo>
                        <a:pt x="0" y="42"/>
                        <a:pt x="2" y="46"/>
                        <a:pt x="5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7" name="Freeform 35"/>
                <p:cNvSpPr/>
                <p:nvPr/>
              </p:nvSpPr>
              <p:spPr bwMode="auto">
                <a:xfrm>
                  <a:off x="6167438" y="5192713"/>
                  <a:ext cx="114300" cy="50800"/>
                </a:xfrm>
                <a:custGeom>
                  <a:avLst/>
                  <a:gdLst>
                    <a:gd name="T0" fmla="*/ 10 w 110"/>
                    <a:gd name="T1" fmla="*/ 48 h 50"/>
                    <a:gd name="T2" fmla="*/ 105 w 110"/>
                    <a:gd name="T3" fmla="*/ 11 h 50"/>
                    <a:gd name="T4" fmla="*/ 102 w 110"/>
                    <a:gd name="T5" fmla="*/ 2 h 50"/>
                    <a:gd name="T6" fmla="*/ 7 w 110"/>
                    <a:gd name="T7" fmla="*/ 37 h 50"/>
                    <a:gd name="T8" fmla="*/ 10 w 110"/>
                    <a:gd name="T9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50">
                      <a:moveTo>
                        <a:pt x="10" y="48"/>
                      </a:moveTo>
                      <a:cubicBezTo>
                        <a:pt x="45" y="42"/>
                        <a:pt x="75" y="29"/>
                        <a:pt x="105" y="11"/>
                      </a:cubicBezTo>
                      <a:cubicBezTo>
                        <a:pt x="110" y="8"/>
                        <a:pt x="107" y="0"/>
                        <a:pt x="102" y="2"/>
                      </a:cubicBezTo>
                      <a:cubicBezTo>
                        <a:pt x="71" y="15"/>
                        <a:pt x="40" y="30"/>
                        <a:pt x="7" y="37"/>
                      </a:cubicBezTo>
                      <a:cubicBezTo>
                        <a:pt x="0" y="39"/>
                        <a:pt x="3" y="50"/>
                        <a:pt x="10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8" name="Freeform 36"/>
                <p:cNvSpPr/>
                <p:nvPr/>
              </p:nvSpPr>
              <p:spPr bwMode="auto">
                <a:xfrm>
                  <a:off x="5929313" y="5272088"/>
                  <a:ext cx="131763" cy="36513"/>
                </a:xfrm>
                <a:custGeom>
                  <a:avLst/>
                  <a:gdLst>
                    <a:gd name="T0" fmla="*/ 7 w 128"/>
                    <a:gd name="T1" fmla="*/ 30 h 35"/>
                    <a:gd name="T2" fmla="*/ 120 w 128"/>
                    <a:gd name="T3" fmla="*/ 16 h 35"/>
                    <a:gd name="T4" fmla="*/ 114 w 128"/>
                    <a:gd name="T5" fmla="*/ 2 h 35"/>
                    <a:gd name="T6" fmla="*/ 7 w 128"/>
                    <a:gd name="T7" fmla="*/ 18 h 35"/>
                    <a:gd name="T8" fmla="*/ 7 w 128"/>
                    <a:gd name="T9" fmla="*/ 30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8" h="35">
                      <a:moveTo>
                        <a:pt x="7" y="30"/>
                      </a:moveTo>
                      <a:cubicBezTo>
                        <a:pt x="47" y="33"/>
                        <a:pt x="84" y="35"/>
                        <a:pt x="120" y="16"/>
                      </a:cubicBezTo>
                      <a:cubicBezTo>
                        <a:pt x="128" y="11"/>
                        <a:pt x="122" y="0"/>
                        <a:pt x="114" y="2"/>
                      </a:cubicBezTo>
                      <a:cubicBezTo>
                        <a:pt x="79" y="10"/>
                        <a:pt x="43" y="15"/>
                        <a:pt x="7" y="18"/>
                      </a:cubicBezTo>
                      <a:cubicBezTo>
                        <a:pt x="0" y="18"/>
                        <a:pt x="0" y="29"/>
                        <a:pt x="7" y="3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39" name="Freeform 37"/>
                <p:cNvSpPr/>
                <p:nvPr/>
              </p:nvSpPr>
              <p:spPr bwMode="auto">
                <a:xfrm>
                  <a:off x="5719763" y="5281613"/>
                  <a:ext cx="104775" cy="34925"/>
                </a:xfrm>
                <a:custGeom>
                  <a:avLst/>
                  <a:gdLst>
                    <a:gd name="T0" fmla="*/ 3 w 101"/>
                    <a:gd name="T1" fmla="*/ 11 h 33"/>
                    <a:gd name="T2" fmla="*/ 94 w 101"/>
                    <a:gd name="T3" fmla="*/ 29 h 33"/>
                    <a:gd name="T4" fmla="*/ 94 w 101"/>
                    <a:gd name="T5" fmla="*/ 15 h 33"/>
                    <a:gd name="T6" fmla="*/ 6 w 101"/>
                    <a:gd name="T7" fmla="*/ 3 h 33"/>
                    <a:gd name="T8" fmla="*/ 3 w 101"/>
                    <a:gd name="T9" fmla="*/ 11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33">
                      <a:moveTo>
                        <a:pt x="3" y="11"/>
                      </a:moveTo>
                      <a:cubicBezTo>
                        <a:pt x="29" y="28"/>
                        <a:pt x="65" y="33"/>
                        <a:pt x="94" y="29"/>
                      </a:cubicBezTo>
                      <a:cubicBezTo>
                        <a:pt x="101" y="28"/>
                        <a:pt x="101" y="16"/>
                        <a:pt x="94" y="15"/>
                      </a:cubicBezTo>
                      <a:cubicBezTo>
                        <a:pt x="66" y="10"/>
                        <a:pt x="34" y="0"/>
                        <a:pt x="6" y="3"/>
                      </a:cubicBezTo>
                      <a:cubicBezTo>
                        <a:pt x="1" y="3"/>
                        <a:pt x="0" y="9"/>
                        <a:pt x="3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0" name="Freeform 38"/>
                <p:cNvSpPr/>
                <p:nvPr/>
              </p:nvSpPr>
              <p:spPr bwMode="auto">
                <a:xfrm>
                  <a:off x="5516563" y="5238751"/>
                  <a:ext cx="103188" cy="33338"/>
                </a:xfrm>
                <a:custGeom>
                  <a:avLst/>
                  <a:gdLst>
                    <a:gd name="T0" fmla="*/ 5 w 100"/>
                    <a:gd name="T1" fmla="*/ 9 h 32"/>
                    <a:gd name="T2" fmla="*/ 92 w 100"/>
                    <a:gd name="T3" fmla="*/ 31 h 32"/>
                    <a:gd name="T4" fmla="*/ 94 w 100"/>
                    <a:gd name="T5" fmla="*/ 22 h 32"/>
                    <a:gd name="T6" fmla="*/ 7 w 100"/>
                    <a:gd name="T7" fmla="*/ 1 h 32"/>
                    <a:gd name="T8" fmla="*/ 5 w 100"/>
                    <a:gd name="T9" fmla="*/ 9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2">
                      <a:moveTo>
                        <a:pt x="5" y="9"/>
                      </a:moveTo>
                      <a:cubicBezTo>
                        <a:pt x="34" y="18"/>
                        <a:pt x="62" y="26"/>
                        <a:pt x="92" y="31"/>
                      </a:cubicBezTo>
                      <a:cubicBezTo>
                        <a:pt x="98" y="32"/>
                        <a:pt x="100" y="24"/>
                        <a:pt x="94" y="22"/>
                      </a:cubicBezTo>
                      <a:cubicBezTo>
                        <a:pt x="66" y="13"/>
                        <a:pt x="37" y="6"/>
                        <a:pt x="7" y="1"/>
                      </a:cubicBezTo>
                      <a:cubicBezTo>
                        <a:pt x="2" y="0"/>
                        <a:pt x="0" y="7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1" name="Freeform 39"/>
                <p:cNvSpPr/>
                <p:nvPr/>
              </p:nvSpPr>
              <p:spPr bwMode="auto">
                <a:xfrm>
                  <a:off x="5327651" y="5132388"/>
                  <a:ext cx="85725" cy="60325"/>
                </a:xfrm>
                <a:custGeom>
                  <a:avLst/>
                  <a:gdLst>
                    <a:gd name="T0" fmla="*/ 2 w 82"/>
                    <a:gd name="T1" fmla="*/ 8 h 58"/>
                    <a:gd name="T2" fmla="*/ 71 w 82"/>
                    <a:gd name="T3" fmla="*/ 57 h 58"/>
                    <a:gd name="T4" fmla="*/ 74 w 82"/>
                    <a:gd name="T5" fmla="*/ 44 h 58"/>
                    <a:gd name="T6" fmla="*/ 11 w 82"/>
                    <a:gd name="T7" fmla="*/ 3 h 58"/>
                    <a:gd name="T8" fmla="*/ 2 w 82"/>
                    <a:gd name="T9" fmla="*/ 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8">
                      <a:moveTo>
                        <a:pt x="2" y="8"/>
                      </a:moveTo>
                      <a:cubicBezTo>
                        <a:pt x="14" y="38"/>
                        <a:pt x="41" y="52"/>
                        <a:pt x="71" y="57"/>
                      </a:cubicBezTo>
                      <a:cubicBezTo>
                        <a:pt x="79" y="58"/>
                        <a:pt x="82" y="47"/>
                        <a:pt x="74" y="44"/>
                      </a:cubicBezTo>
                      <a:cubicBezTo>
                        <a:pt x="51" y="35"/>
                        <a:pt x="30" y="19"/>
                        <a:pt x="11" y="3"/>
                      </a:cubicBezTo>
                      <a:cubicBezTo>
                        <a:pt x="8" y="0"/>
                        <a:pt x="0" y="3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2" name="Freeform 40"/>
                <p:cNvSpPr/>
                <p:nvPr/>
              </p:nvSpPr>
              <p:spPr bwMode="auto">
                <a:xfrm>
                  <a:off x="5167313" y="4940301"/>
                  <a:ext cx="87313" cy="103188"/>
                </a:xfrm>
                <a:custGeom>
                  <a:avLst/>
                  <a:gdLst>
                    <a:gd name="T0" fmla="*/ 4 w 83"/>
                    <a:gd name="T1" fmla="*/ 13 h 98"/>
                    <a:gd name="T2" fmla="*/ 72 w 83"/>
                    <a:gd name="T3" fmla="*/ 94 h 98"/>
                    <a:gd name="T4" fmla="*/ 80 w 83"/>
                    <a:gd name="T5" fmla="*/ 87 h 98"/>
                    <a:gd name="T6" fmla="*/ 13 w 83"/>
                    <a:gd name="T7" fmla="*/ 4 h 98"/>
                    <a:gd name="T8" fmla="*/ 4 w 83"/>
                    <a:gd name="T9" fmla="*/ 13 h 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98">
                      <a:moveTo>
                        <a:pt x="4" y="13"/>
                      </a:moveTo>
                      <a:cubicBezTo>
                        <a:pt x="23" y="41"/>
                        <a:pt x="44" y="74"/>
                        <a:pt x="72" y="94"/>
                      </a:cubicBezTo>
                      <a:cubicBezTo>
                        <a:pt x="76" y="98"/>
                        <a:pt x="83" y="91"/>
                        <a:pt x="80" y="87"/>
                      </a:cubicBezTo>
                      <a:cubicBezTo>
                        <a:pt x="61" y="58"/>
                        <a:pt x="41" y="25"/>
                        <a:pt x="13" y="4"/>
                      </a:cubicBezTo>
                      <a:cubicBezTo>
                        <a:pt x="8" y="0"/>
                        <a:pt x="0" y="8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3" name="Freeform 41"/>
                <p:cNvSpPr/>
                <p:nvPr/>
              </p:nvSpPr>
              <p:spPr bwMode="auto">
                <a:xfrm>
                  <a:off x="5113338" y="4803776"/>
                  <a:ext cx="50800" cy="74613"/>
                </a:xfrm>
                <a:custGeom>
                  <a:avLst/>
                  <a:gdLst>
                    <a:gd name="T0" fmla="*/ 2 w 49"/>
                    <a:gd name="T1" fmla="*/ 6 h 71"/>
                    <a:gd name="T2" fmla="*/ 15 w 49"/>
                    <a:gd name="T3" fmla="*/ 35 h 71"/>
                    <a:gd name="T4" fmla="*/ 35 w 49"/>
                    <a:gd name="T5" fmla="*/ 65 h 71"/>
                    <a:gd name="T6" fmla="*/ 45 w 49"/>
                    <a:gd name="T7" fmla="*/ 59 h 71"/>
                    <a:gd name="T8" fmla="*/ 26 w 49"/>
                    <a:gd name="T9" fmla="*/ 28 h 71"/>
                    <a:gd name="T10" fmla="*/ 5 w 49"/>
                    <a:gd name="T11" fmla="*/ 3 h 71"/>
                    <a:gd name="T12" fmla="*/ 2 w 49"/>
                    <a:gd name="T13" fmla="*/ 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9" h="71">
                      <a:moveTo>
                        <a:pt x="2" y="6"/>
                      </a:moveTo>
                      <a:cubicBezTo>
                        <a:pt x="6" y="15"/>
                        <a:pt x="10" y="25"/>
                        <a:pt x="15" y="35"/>
                      </a:cubicBezTo>
                      <a:cubicBezTo>
                        <a:pt x="21" y="46"/>
                        <a:pt x="27" y="55"/>
                        <a:pt x="35" y="65"/>
                      </a:cubicBezTo>
                      <a:cubicBezTo>
                        <a:pt x="39" y="71"/>
                        <a:pt x="49" y="66"/>
                        <a:pt x="45" y="59"/>
                      </a:cubicBezTo>
                      <a:cubicBezTo>
                        <a:pt x="39" y="49"/>
                        <a:pt x="33" y="38"/>
                        <a:pt x="26" y="28"/>
                      </a:cubicBezTo>
                      <a:cubicBezTo>
                        <a:pt x="20" y="19"/>
                        <a:pt x="13" y="11"/>
                        <a:pt x="5" y="3"/>
                      </a:cubicBezTo>
                      <a:cubicBezTo>
                        <a:pt x="4" y="0"/>
                        <a:pt x="0" y="3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4" name="Freeform 42"/>
                <p:cNvSpPr/>
                <p:nvPr/>
              </p:nvSpPr>
              <p:spPr bwMode="auto">
                <a:xfrm>
                  <a:off x="5035551" y="4613276"/>
                  <a:ext cx="60325" cy="101600"/>
                </a:xfrm>
                <a:custGeom>
                  <a:avLst/>
                  <a:gdLst>
                    <a:gd name="T0" fmla="*/ 2 w 58"/>
                    <a:gd name="T1" fmla="*/ 8 h 97"/>
                    <a:gd name="T2" fmla="*/ 45 w 58"/>
                    <a:gd name="T3" fmla="*/ 91 h 97"/>
                    <a:gd name="T4" fmla="*/ 56 w 58"/>
                    <a:gd name="T5" fmla="*/ 84 h 97"/>
                    <a:gd name="T6" fmla="*/ 11 w 58"/>
                    <a:gd name="T7" fmla="*/ 4 h 97"/>
                    <a:gd name="T8" fmla="*/ 2 w 58"/>
                    <a:gd name="T9" fmla="*/ 8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7">
                      <a:moveTo>
                        <a:pt x="2" y="8"/>
                      </a:moveTo>
                      <a:cubicBezTo>
                        <a:pt x="10" y="37"/>
                        <a:pt x="25" y="67"/>
                        <a:pt x="45" y="91"/>
                      </a:cubicBezTo>
                      <a:cubicBezTo>
                        <a:pt x="50" y="97"/>
                        <a:pt x="58" y="91"/>
                        <a:pt x="56" y="84"/>
                      </a:cubicBezTo>
                      <a:cubicBezTo>
                        <a:pt x="49" y="54"/>
                        <a:pt x="29" y="28"/>
                        <a:pt x="11" y="4"/>
                      </a:cubicBezTo>
                      <a:cubicBezTo>
                        <a:pt x="7" y="0"/>
                        <a:pt x="0" y="2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5" name="Freeform 43"/>
                <p:cNvSpPr/>
                <p:nvPr/>
              </p:nvSpPr>
              <p:spPr bwMode="auto">
                <a:xfrm>
                  <a:off x="4221163" y="4760913"/>
                  <a:ext cx="82550" cy="20638"/>
                </a:xfrm>
                <a:custGeom>
                  <a:avLst/>
                  <a:gdLst>
                    <a:gd name="T0" fmla="*/ 2 w 79"/>
                    <a:gd name="T1" fmla="*/ 4 h 19"/>
                    <a:gd name="T2" fmla="*/ 74 w 79"/>
                    <a:gd name="T3" fmla="*/ 19 h 19"/>
                    <a:gd name="T4" fmla="*/ 76 w 79"/>
                    <a:gd name="T5" fmla="*/ 14 h 19"/>
                    <a:gd name="T6" fmla="*/ 3 w 79"/>
                    <a:gd name="T7" fmla="*/ 0 h 19"/>
                    <a:gd name="T8" fmla="*/ 2 w 79"/>
                    <a:gd name="T9" fmla="*/ 4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19">
                      <a:moveTo>
                        <a:pt x="2" y="4"/>
                      </a:moveTo>
                      <a:cubicBezTo>
                        <a:pt x="26" y="11"/>
                        <a:pt x="50" y="14"/>
                        <a:pt x="74" y="19"/>
                      </a:cubicBezTo>
                      <a:cubicBezTo>
                        <a:pt x="77" y="19"/>
                        <a:pt x="79" y="15"/>
                        <a:pt x="76" y="14"/>
                      </a:cubicBezTo>
                      <a:cubicBezTo>
                        <a:pt x="52" y="8"/>
                        <a:pt x="27" y="7"/>
                        <a:pt x="3" y="0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6" name="Freeform 44"/>
                <p:cNvSpPr/>
                <p:nvPr/>
              </p:nvSpPr>
              <p:spPr bwMode="auto">
                <a:xfrm>
                  <a:off x="4384676" y="4772026"/>
                  <a:ext cx="106363" cy="17463"/>
                </a:xfrm>
                <a:custGeom>
                  <a:avLst/>
                  <a:gdLst>
                    <a:gd name="T0" fmla="*/ 5 w 102"/>
                    <a:gd name="T1" fmla="*/ 16 h 17"/>
                    <a:gd name="T2" fmla="*/ 98 w 102"/>
                    <a:gd name="T3" fmla="*/ 10 h 17"/>
                    <a:gd name="T4" fmla="*/ 98 w 102"/>
                    <a:gd name="T5" fmla="*/ 3 h 17"/>
                    <a:gd name="T6" fmla="*/ 3 w 102"/>
                    <a:gd name="T7" fmla="*/ 11 h 17"/>
                    <a:gd name="T8" fmla="*/ 5 w 102"/>
                    <a:gd name="T9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2" h="17">
                      <a:moveTo>
                        <a:pt x="5" y="16"/>
                      </a:moveTo>
                      <a:cubicBezTo>
                        <a:pt x="35" y="11"/>
                        <a:pt x="67" y="13"/>
                        <a:pt x="98" y="10"/>
                      </a:cubicBezTo>
                      <a:cubicBezTo>
                        <a:pt x="102" y="10"/>
                        <a:pt x="102" y="3"/>
                        <a:pt x="98" y="3"/>
                      </a:cubicBezTo>
                      <a:cubicBezTo>
                        <a:pt x="66" y="0"/>
                        <a:pt x="34" y="2"/>
                        <a:pt x="3" y="11"/>
                      </a:cubicBezTo>
                      <a:cubicBezTo>
                        <a:pt x="0" y="12"/>
                        <a:pt x="1" y="17"/>
                        <a:pt x="5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7" name="Freeform 45"/>
                <p:cNvSpPr/>
                <p:nvPr/>
              </p:nvSpPr>
              <p:spPr bwMode="auto">
                <a:xfrm>
                  <a:off x="4584701" y="4762501"/>
                  <a:ext cx="90488" cy="34925"/>
                </a:xfrm>
                <a:custGeom>
                  <a:avLst/>
                  <a:gdLst>
                    <a:gd name="T0" fmla="*/ 4 w 87"/>
                    <a:gd name="T1" fmla="*/ 20 h 33"/>
                    <a:gd name="T2" fmla="*/ 83 w 87"/>
                    <a:gd name="T3" fmla="*/ 12 h 33"/>
                    <a:gd name="T4" fmla="*/ 77 w 87"/>
                    <a:gd name="T5" fmla="*/ 2 h 33"/>
                    <a:gd name="T6" fmla="*/ 6 w 87"/>
                    <a:gd name="T7" fmla="*/ 10 h 33"/>
                    <a:gd name="T8" fmla="*/ 4 w 87"/>
                    <a:gd name="T9" fmla="*/ 2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7" h="33">
                      <a:moveTo>
                        <a:pt x="4" y="20"/>
                      </a:moveTo>
                      <a:cubicBezTo>
                        <a:pt x="29" y="33"/>
                        <a:pt x="61" y="33"/>
                        <a:pt x="83" y="12"/>
                      </a:cubicBezTo>
                      <a:cubicBezTo>
                        <a:pt x="87" y="9"/>
                        <a:pt x="83" y="0"/>
                        <a:pt x="77" y="2"/>
                      </a:cubicBezTo>
                      <a:cubicBezTo>
                        <a:pt x="55" y="11"/>
                        <a:pt x="30" y="13"/>
                        <a:pt x="6" y="10"/>
                      </a:cubicBezTo>
                      <a:cubicBezTo>
                        <a:pt x="1" y="10"/>
                        <a:pt x="0" y="17"/>
                        <a:pt x="4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8" name="Freeform 46"/>
                <p:cNvSpPr/>
                <p:nvPr/>
              </p:nvSpPr>
              <p:spPr bwMode="auto">
                <a:xfrm>
                  <a:off x="4751388" y="4727576"/>
                  <a:ext cx="88900" cy="25400"/>
                </a:xfrm>
                <a:custGeom>
                  <a:avLst/>
                  <a:gdLst>
                    <a:gd name="T0" fmla="*/ 5 w 86"/>
                    <a:gd name="T1" fmla="*/ 24 h 25"/>
                    <a:gd name="T2" fmla="*/ 79 w 86"/>
                    <a:gd name="T3" fmla="*/ 11 h 25"/>
                    <a:gd name="T4" fmla="*/ 76 w 86"/>
                    <a:gd name="T5" fmla="*/ 1 h 25"/>
                    <a:gd name="T6" fmla="*/ 41 w 86"/>
                    <a:gd name="T7" fmla="*/ 8 h 25"/>
                    <a:gd name="T8" fmla="*/ 5 w 86"/>
                    <a:gd name="T9" fmla="*/ 17 h 25"/>
                    <a:gd name="T10" fmla="*/ 5 w 86"/>
                    <a:gd name="T11" fmla="*/ 24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6" h="25">
                      <a:moveTo>
                        <a:pt x="5" y="24"/>
                      </a:moveTo>
                      <a:cubicBezTo>
                        <a:pt x="32" y="25"/>
                        <a:pt x="54" y="20"/>
                        <a:pt x="79" y="11"/>
                      </a:cubicBezTo>
                      <a:cubicBezTo>
                        <a:pt x="86" y="9"/>
                        <a:pt x="83" y="0"/>
                        <a:pt x="76" y="1"/>
                      </a:cubicBezTo>
                      <a:cubicBezTo>
                        <a:pt x="64" y="3"/>
                        <a:pt x="53" y="5"/>
                        <a:pt x="41" y="8"/>
                      </a:cubicBezTo>
                      <a:cubicBezTo>
                        <a:pt x="30" y="11"/>
                        <a:pt x="17" y="16"/>
                        <a:pt x="5" y="17"/>
                      </a:cubicBezTo>
                      <a:cubicBezTo>
                        <a:pt x="0" y="17"/>
                        <a:pt x="0" y="24"/>
                        <a:pt x="5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49" name="Freeform 47"/>
                <p:cNvSpPr/>
                <p:nvPr/>
              </p:nvSpPr>
              <p:spPr bwMode="auto">
                <a:xfrm>
                  <a:off x="4892676" y="4657726"/>
                  <a:ext cx="92075" cy="52388"/>
                </a:xfrm>
                <a:custGeom>
                  <a:avLst/>
                  <a:gdLst>
                    <a:gd name="T0" fmla="*/ 9 w 89"/>
                    <a:gd name="T1" fmla="*/ 48 h 50"/>
                    <a:gd name="T2" fmla="*/ 43 w 89"/>
                    <a:gd name="T3" fmla="*/ 32 h 50"/>
                    <a:gd name="T4" fmla="*/ 81 w 89"/>
                    <a:gd name="T5" fmla="*/ 15 h 50"/>
                    <a:gd name="T6" fmla="*/ 77 w 89"/>
                    <a:gd name="T7" fmla="*/ 1 h 50"/>
                    <a:gd name="T8" fmla="*/ 38 w 89"/>
                    <a:gd name="T9" fmla="*/ 14 h 50"/>
                    <a:gd name="T10" fmla="*/ 4 w 89"/>
                    <a:gd name="T11" fmla="*/ 41 h 50"/>
                    <a:gd name="T12" fmla="*/ 9 w 89"/>
                    <a:gd name="T13" fmla="*/ 48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9" h="50">
                      <a:moveTo>
                        <a:pt x="9" y="48"/>
                      </a:moveTo>
                      <a:cubicBezTo>
                        <a:pt x="20" y="42"/>
                        <a:pt x="32" y="37"/>
                        <a:pt x="43" y="32"/>
                      </a:cubicBezTo>
                      <a:cubicBezTo>
                        <a:pt x="55" y="26"/>
                        <a:pt x="68" y="20"/>
                        <a:pt x="81" y="15"/>
                      </a:cubicBezTo>
                      <a:cubicBezTo>
                        <a:pt x="89" y="11"/>
                        <a:pt x="86" y="0"/>
                        <a:pt x="77" y="1"/>
                      </a:cubicBezTo>
                      <a:cubicBezTo>
                        <a:pt x="62" y="4"/>
                        <a:pt x="51" y="7"/>
                        <a:pt x="38" y="14"/>
                      </a:cubicBezTo>
                      <a:cubicBezTo>
                        <a:pt x="25" y="22"/>
                        <a:pt x="15" y="32"/>
                        <a:pt x="4" y="41"/>
                      </a:cubicBezTo>
                      <a:cubicBezTo>
                        <a:pt x="0" y="44"/>
                        <a:pt x="5" y="50"/>
                        <a:pt x="9" y="4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0" name="Freeform 48"/>
                <p:cNvSpPr/>
                <p:nvPr/>
              </p:nvSpPr>
              <p:spPr bwMode="auto">
                <a:xfrm>
                  <a:off x="4024313" y="4714876"/>
                  <a:ext cx="93663" cy="31750"/>
                </a:xfrm>
                <a:custGeom>
                  <a:avLst/>
                  <a:gdLst>
                    <a:gd name="T0" fmla="*/ 3 w 91"/>
                    <a:gd name="T1" fmla="*/ 6 h 31"/>
                    <a:gd name="T2" fmla="*/ 83 w 91"/>
                    <a:gd name="T3" fmla="*/ 30 h 31"/>
                    <a:gd name="T4" fmla="*/ 85 w 91"/>
                    <a:gd name="T5" fmla="*/ 21 h 31"/>
                    <a:gd name="T6" fmla="*/ 5 w 91"/>
                    <a:gd name="T7" fmla="*/ 1 h 31"/>
                    <a:gd name="T8" fmla="*/ 3 w 91"/>
                    <a:gd name="T9" fmla="*/ 6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31">
                      <a:moveTo>
                        <a:pt x="3" y="6"/>
                      </a:moveTo>
                      <a:cubicBezTo>
                        <a:pt x="29" y="18"/>
                        <a:pt x="55" y="25"/>
                        <a:pt x="83" y="30"/>
                      </a:cubicBezTo>
                      <a:cubicBezTo>
                        <a:pt x="89" y="31"/>
                        <a:pt x="91" y="23"/>
                        <a:pt x="85" y="21"/>
                      </a:cubicBezTo>
                      <a:cubicBezTo>
                        <a:pt x="59" y="12"/>
                        <a:pt x="33" y="6"/>
                        <a:pt x="5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1" name="Freeform 49"/>
                <p:cNvSpPr/>
                <p:nvPr/>
              </p:nvSpPr>
              <p:spPr bwMode="auto">
                <a:xfrm>
                  <a:off x="3851276" y="4625976"/>
                  <a:ext cx="98425" cy="63500"/>
                </a:xfrm>
                <a:custGeom>
                  <a:avLst/>
                  <a:gdLst>
                    <a:gd name="T0" fmla="*/ 2 w 94"/>
                    <a:gd name="T1" fmla="*/ 4 h 61"/>
                    <a:gd name="T2" fmla="*/ 82 w 94"/>
                    <a:gd name="T3" fmla="*/ 60 h 61"/>
                    <a:gd name="T4" fmla="*/ 88 w 94"/>
                    <a:gd name="T5" fmla="*/ 49 h 61"/>
                    <a:gd name="T6" fmla="*/ 5 w 94"/>
                    <a:gd name="T7" fmla="*/ 1 h 61"/>
                    <a:gd name="T8" fmla="*/ 2 w 94"/>
                    <a:gd name="T9" fmla="*/ 4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4" h="61">
                      <a:moveTo>
                        <a:pt x="2" y="4"/>
                      </a:moveTo>
                      <a:cubicBezTo>
                        <a:pt x="26" y="27"/>
                        <a:pt x="50" y="51"/>
                        <a:pt x="82" y="60"/>
                      </a:cubicBezTo>
                      <a:cubicBezTo>
                        <a:pt x="88" y="61"/>
                        <a:pt x="94" y="53"/>
                        <a:pt x="88" y="49"/>
                      </a:cubicBezTo>
                      <a:cubicBezTo>
                        <a:pt x="64" y="28"/>
                        <a:pt x="35" y="13"/>
                        <a:pt x="5" y="1"/>
                      </a:cubicBezTo>
                      <a:cubicBezTo>
                        <a:pt x="3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2" name="Freeform 50"/>
                <p:cNvSpPr/>
                <p:nvPr/>
              </p:nvSpPr>
              <p:spPr bwMode="auto">
                <a:xfrm>
                  <a:off x="3706813" y="4486276"/>
                  <a:ext cx="82550" cy="73025"/>
                </a:xfrm>
                <a:custGeom>
                  <a:avLst/>
                  <a:gdLst>
                    <a:gd name="T0" fmla="*/ 2 w 79"/>
                    <a:gd name="T1" fmla="*/ 9 h 71"/>
                    <a:gd name="T2" fmla="*/ 68 w 79"/>
                    <a:gd name="T3" fmla="*/ 69 h 71"/>
                    <a:gd name="T4" fmla="*/ 75 w 79"/>
                    <a:gd name="T5" fmla="*/ 61 h 71"/>
                    <a:gd name="T6" fmla="*/ 9 w 79"/>
                    <a:gd name="T7" fmla="*/ 4 h 71"/>
                    <a:gd name="T8" fmla="*/ 2 w 79"/>
                    <a:gd name="T9" fmla="*/ 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9" h="71">
                      <a:moveTo>
                        <a:pt x="2" y="9"/>
                      </a:moveTo>
                      <a:cubicBezTo>
                        <a:pt x="15" y="34"/>
                        <a:pt x="42" y="57"/>
                        <a:pt x="68" y="69"/>
                      </a:cubicBezTo>
                      <a:cubicBezTo>
                        <a:pt x="73" y="71"/>
                        <a:pt x="79" y="65"/>
                        <a:pt x="75" y="61"/>
                      </a:cubicBezTo>
                      <a:cubicBezTo>
                        <a:pt x="53" y="40"/>
                        <a:pt x="28" y="25"/>
                        <a:pt x="9" y="4"/>
                      </a:cubicBezTo>
                      <a:cubicBezTo>
                        <a:pt x="5" y="0"/>
                        <a:pt x="0" y="5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3" name="Freeform 51"/>
                <p:cNvSpPr/>
                <p:nvPr/>
              </p:nvSpPr>
              <p:spPr bwMode="auto">
                <a:xfrm>
                  <a:off x="3595688" y="4313238"/>
                  <a:ext cx="57150" cy="82550"/>
                </a:xfrm>
                <a:custGeom>
                  <a:avLst/>
                  <a:gdLst>
                    <a:gd name="T0" fmla="*/ 1 w 56"/>
                    <a:gd name="T1" fmla="*/ 6 h 79"/>
                    <a:gd name="T2" fmla="*/ 45 w 56"/>
                    <a:gd name="T3" fmla="*/ 75 h 79"/>
                    <a:gd name="T4" fmla="*/ 52 w 56"/>
                    <a:gd name="T5" fmla="*/ 68 h 79"/>
                    <a:gd name="T6" fmla="*/ 9 w 56"/>
                    <a:gd name="T7" fmla="*/ 4 h 79"/>
                    <a:gd name="T8" fmla="*/ 1 w 56"/>
                    <a:gd name="T9" fmla="*/ 6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79">
                      <a:moveTo>
                        <a:pt x="1" y="6"/>
                      </a:moveTo>
                      <a:cubicBezTo>
                        <a:pt x="5" y="35"/>
                        <a:pt x="24" y="56"/>
                        <a:pt x="45" y="75"/>
                      </a:cubicBezTo>
                      <a:cubicBezTo>
                        <a:pt x="50" y="79"/>
                        <a:pt x="56" y="73"/>
                        <a:pt x="52" y="68"/>
                      </a:cubicBezTo>
                      <a:cubicBezTo>
                        <a:pt x="35" y="48"/>
                        <a:pt x="22" y="26"/>
                        <a:pt x="9" y="4"/>
                      </a:cubicBezTo>
                      <a:cubicBezTo>
                        <a:pt x="7" y="0"/>
                        <a:pt x="0" y="2"/>
                        <a:pt x="1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4" name="Freeform 52"/>
                <p:cNvSpPr/>
                <p:nvPr/>
              </p:nvSpPr>
              <p:spPr bwMode="auto">
                <a:xfrm>
                  <a:off x="3533776" y="4113213"/>
                  <a:ext cx="42863" cy="101600"/>
                </a:xfrm>
                <a:custGeom>
                  <a:avLst/>
                  <a:gdLst>
                    <a:gd name="T0" fmla="*/ 2 w 42"/>
                    <a:gd name="T1" fmla="*/ 5 h 99"/>
                    <a:gd name="T2" fmla="*/ 31 w 42"/>
                    <a:gd name="T3" fmla="*/ 94 h 99"/>
                    <a:gd name="T4" fmla="*/ 39 w 42"/>
                    <a:gd name="T5" fmla="*/ 89 h 99"/>
                    <a:gd name="T6" fmla="*/ 10 w 42"/>
                    <a:gd name="T7" fmla="*/ 5 h 99"/>
                    <a:gd name="T8" fmla="*/ 2 w 42"/>
                    <a:gd name="T9" fmla="*/ 5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9">
                      <a:moveTo>
                        <a:pt x="2" y="5"/>
                      </a:moveTo>
                      <a:cubicBezTo>
                        <a:pt x="0" y="37"/>
                        <a:pt x="13" y="68"/>
                        <a:pt x="31" y="94"/>
                      </a:cubicBezTo>
                      <a:cubicBezTo>
                        <a:pt x="35" y="99"/>
                        <a:pt x="42" y="94"/>
                        <a:pt x="39" y="89"/>
                      </a:cubicBezTo>
                      <a:cubicBezTo>
                        <a:pt x="24" y="64"/>
                        <a:pt x="14" y="34"/>
                        <a:pt x="10" y="5"/>
                      </a:cubicBezTo>
                      <a:cubicBezTo>
                        <a:pt x="9" y="0"/>
                        <a:pt x="3" y="0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5" name="Freeform 53"/>
                <p:cNvSpPr/>
                <p:nvPr/>
              </p:nvSpPr>
              <p:spPr bwMode="auto">
                <a:xfrm>
                  <a:off x="3517901" y="3932238"/>
                  <a:ext cx="20638" cy="79375"/>
                </a:xfrm>
                <a:custGeom>
                  <a:avLst/>
                  <a:gdLst>
                    <a:gd name="T0" fmla="*/ 4 w 19"/>
                    <a:gd name="T1" fmla="*/ 4 h 76"/>
                    <a:gd name="T2" fmla="*/ 10 w 19"/>
                    <a:gd name="T3" fmla="*/ 71 h 76"/>
                    <a:gd name="T4" fmla="*/ 18 w 19"/>
                    <a:gd name="T5" fmla="*/ 68 h 76"/>
                    <a:gd name="T6" fmla="*/ 10 w 19"/>
                    <a:gd name="T7" fmla="*/ 4 h 76"/>
                    <a:gd name="T8" fmla="*/ 4 w 19"/>
                    <a:gd name="T9" fmla="*/ 4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9" h="76">
                      <a:moveTo>
                        <a:pt x="4" y="4"/>
                      </a:moveTo>
                      <a:cubicBezTo>
                        <a:pt x="2" y="27"/>
                        <a:pt x="0" y="50"/>
                        <a:pt x="10" y="71"/>
                      </a:cubicBezTo>
                      <a:cubicBezTo>
                        <a:pt x="13" y="76"/>
                        <a:pt x="19" y="72"/>
                        <a:pt x="18" y="68"/>
                      </a:cubicBezTo>
                      <a:cubicBezTo>
                        <a:pt x="15" y="47"/>
                        <a:pt x="12" y="25"/>
                        <a:pt x="10" y="4"/>
                      </a:cubicBezTo>
                      <a:cubicBezTo>
                        <a:pt x="10" y="0"/>
                        <a:pt x="4" y="0"/>
                        <a:pt x="4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6" name="Freeform 54"/>
                <p:cNvSpPr/>
                <p:nvPr/>
              </p:nvSpPr>
              <p:spPr bwMode="auto">
                <a:xfrm>
                  <a:off x="3522663" y="3695701"/>
                  <a:ext cx="47625" cy="131763"/>
                </a:xfrm>
                <a:custGeom>
                  <a:avLst/>
                  <a:gdLst>
                    <a:gd name="T0" fmla="*/ 4 w 46"/>
                    <a:gd name="T1" fmla="*/ 125 h 127"/>
                    <a:gd name="T2" fmla="*/ 43 w 46"/>
                    <a:gd name="T3" fmla="*/ 12 h 127"/>
                    <a:gd name="T4" fmla="*/ 33 w 46"/>
                    <a:gd name="T5" fmla="*/ 6 h 127"/>
                    <a:gd name="T6" fmla="*/ 0 w 46"/>
                    <a:gd name="T7" fmla="*/ 124 h 127"/>
                    <a:gd name="T8" fmla="*/ 4 w 46"/>
                    <a:gd name="T9" fmla="*/ 125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127">
                      <a:moveTo>
                        <a:pt x="4" y="125"/>
                      </a:moveTo>
                      <a:cubicBezTo>
                        <a:pt x="17" y="88"/>
                        <a:pt x="25" y="47"/>
                        <a:pt x="43" y="12"/>
                      </a:cubicBezTo>
                      <a:cubicBezTo>
                        <a:pt x="46" y="5"/>
                        <a:pt x="37" y="0"/>
                        <a:pt x="33" y="6"/>
                      </a:cubicBezTo>
                      <a:cubicBezTo>
                        <a:pt x="10" y="43"/>
                        <a:pt x="6" y="82"/>
                        <a:pt x="0" y="124"/>
                      </a:cubicBezTo>
                      <a:cubicBezTo>
                        <a:pt x="0" y="126"/>
                        <a:pt x="3" y="127"/>
                        <a:pt x="4" y="1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7" name="Freeform 55"/>
                <p:cNvSpPr/>
                <p:nvPr/>
              </p:nvSpPr>
              <p:spPr bwMode="auto">
                <a:xfrm>
                  <a:off x="3586163" y="3575051"/>
                  <a:ext cx="50800" cy="66675"/>
                </a:xfrm>
                <a:custGeom>
                  <a:avLst/>
                  <a:gdLst>
                    <a:gd name="T0" fmla="*/ 9 w 48"/>
                    <a:gd name="T1" fmla="*/ 61 h 64"/>
                    <a:gd name="T2" fmla="*/ 21 w 48"/>
                    <a:gd name="T3" fmla="*/ 53 h 64"/>
                    <a:gd name="T4" fmla="*/ 31 w 48"/>
                    <a:gd name="T5" fmla="*/ 40 h 64"/>
                    <a:gd name="T6" fmla="*/ 47 w 48"/>
                    <a:gd name="T7" fmla="*/ 9 h 64"/>
                    <a:gd name="T8" fmla="*/ 39 w 48"/>
                    <a:gd name="T9" fmla="*/ 3 h 64"/>
                    <a:gd name="T10" fmla="*/ 18 w 48"/>
                    <a:gd name="T11" fmla="*/ 29 h 64"/>
                    <a:gd name="T12" fmla="*/ 11 w 48"/>
                    <a:gd name="T13" fmla="*/ 41 h 64"/>
                    <a:gd name="T14" fmla="*/ 3 w 48"/>
                    <a:gd name="T15" fmla="*/ 57 h 64"/>
                    <a:gd name="T16" fmla="*/ 9 w 48"/>
                    <a:gd name="T17" fmla="*/ 6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8" h="64">
                      <a:moveTo>
                        <a:pt x="9" y="61"/>
                      </a:moveTo>
                      <a:cubicBezTo>
                        <a:pt x="13" y="58"/>
                        <a:pt x="17" y="56"/>
                        <a:pt x="21" y="53"/>
                      </a:cubicBezTo>
                      <a:cubicBezTo>
                        <a:pt x="25" y="49"/>
                        <a:pt x="28" y="45"/>
                        <a:pt x="31" y="40"/>
                      </a:cubicBezTo>
                      <a:cubicBezTo>
                        <a:pt x="39" y="31"/>
                        <a:pt x="44" y="21"/>
                        <a:pt x="47" y="9"/>
                      </a:cubicBezTo>
                      <a:cubicBezTo>
                        <a:pt x="48" y="5"/>
                        <a:pt x="43" y="0"/>
                        <a:pt x="39" y="3"/>
                      </a:cubicBezTo>
                      <a:cubicBezTo>
                        <a:pt x="30" y="11"/>
                        <a:pt x="24" y="19"/>
                        <a:pt x="18" y="29"/>
                      </a:cubicBezTo>
                      <a:cubicBezTo>
                        <a:pt x="15" y="33"/>
                        <a:pt x="13" y="37"/>
                        <a:pt x="11" y="41"/>
                      </a:cubicBezTo>
                      <a:cubicBezTo>
                        <a:pt x="8" y="46"/>
                        <a:pt x="6" y="52"/>
                        <a:pt x="3" y="57"/>
                      </a:cubicBezTo>
                      <a:cubicBezTo>
                        <a:pt x="0" y="60"/>
                        <a:pt x="5" y="64"/>
                        <a:pt x="9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8" name="Freeform 56"/>
                <p:cNvSpPr/>
                <p:nvPr/>
              </p:nvSpPr>
              <p:spPr bwMode="auto">
                <a:xfrm>
                  <a:off x="3698876" y="3435351"/>
                  <a:ext cx="66675" cy="74613"/>
                </a:xfrm>
                <a:custGeom>
                  <a:avLst/>
                  <a:gdLst>
                    <a:gd name="T0" fmla="*/ 11 w 64"/>
                    <a:gd name="T1" fmla="*/ 66 h 71"/>
                    <a:gd name="T2" fmla="*/ 60 w 64"/>
                    <a:gd name="T3" fmla="*/ 9 h 71"/>
                    <a:gd name="T4" fmla="*/ 56 w 64"/>
                    <a:gd name="T5" fmla="*/ 1 h 71"/>
                    <a:gd name="T6" fmla="*/ 2 w 64"/>
                    <a:gd name="T7" fmla="*/ 62 h 71"/>
                    <a:gd name="T8" fmla="*/ 11 w 64"/>
                    <a:gd name="T9" fmla="*/ 66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1">
                      <a:moveTo>
                        <a:pt x="11" y="66"/>
                      </a:moveTo>
                      <a:cubicBezTo>
                        <a:pt x="22" y="42"/>
                        <a:pt x="41" y="26"/>
                        <a:pt x="60" y="9"/>
                      </a:cubicBezTo>
                      <a:cubicBezTo>
                        <a:pt x="64" y="6"/>
                        <a:pt x="60" y="0"/>
                        <a:pt x="56" y="1"/>
                      </a:cubicBezTo>
                      <a:cubicBezTo>
                        <a:pt x="26" y="8"/>
                        <a:pt x="8" y="34"/>
                        <a:pt x="2" y="62"/>
                      </a:cubicBezTo>
                      <a:cubicBezTo>
                        <a:pt x="0" y="67"/>
                        <a:pt x="8" y="71"/>
                        <a:pt x="11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59" name="Freeform 57"/>
                <p:cNvSpPr/>
                <p:nvPr/>
              </p:nvSpPr>
              <p:spPr bwMode="auto">
                <a:xfrm>
                  <a:off x="3798888" y="3357563"/>
                  <a:ext cx="57150" cy="34925"/>
                </a:xfrm>
                <a:custGeom>
                  <a:avLst/>
                  <a:gdLst>
                    <a:gd name="T0" fmla="*/ 5 w 56"/>
                    <a:gd name="T1" fmla="*/ 33 h 34"/>
                    <a:gd name="T2" fmla="*/ 16 w 56"/>
                    <a:gd name="T3" fmla="*/ 32 h 34"/>
                    <a:gd name="T4" fmla="*/ 29 w 56"/>
                    <a:gd name="T5" fmla="*/ 28 h 34"/>
                    <a:gd name="T6" fmla="*/ 51 w 56"/>
                    <a:gd name="T7" fmla="*/ 13 h 34"/>
                    <a:gd name="T8" fmla="*/ 46 w 56"/>
                    <a:gd name="T9" fmla="*/ 2 h 34"/>
                    <a:gd name="T10" fmla="*/ 22 w 56"/>
                    <a:gd name="T11" fmla="*/ 11 h 34"/>
                    <a:gd name="T12" fmla="*/ 10 w 56"/>
                    <a:gd name="T13" fmla="*/ 19 h 34"/>
                    <a:gd name="T14" fmla="*/ 3 w 56"/>
                    <a:gd name="T15" fmla="*/ 27 h 34"/>
                    <a:gd name="T16" fmla="*/ 5 w 56"/>
                    <a:gd name="T17" fmla="*/ 33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6" h="34">
                      <a:moveTo>
                        <a:pt x="5" y="33"/>
                      </a:moveTo>
                      <a:cubicBezTo>
                        <a:pt x="9" y="32"/>
                        <a:pt x="12" y="33"/>
                        <a:pt x="16" y="32"/>
                      </a:cubicBezTo>
                      <a:cubicBezTo>
                        <a:pt x="20" y="31"/>
                        <a:pt x="24" y="29"/>
                        <a:pt x="29" y="28"/>
                      </a:cubicBezTo>
                      <a:cubicBezTo>
                        <a:pt x="38" y="24"/>
                        <a:pt x="43" y="19"/>
                        <a:pt x="51" y="13"/>
                      </a:cubicBezTo>
                      <a:cubicBezTo>
                        <a:pt x="56" y="10"/>
                        <a:pt x="53" y="0"/>
                        <a:pt x="46" y="2"/>
                      </a:cubicBezTo>
                      <a:cubicBezTo>
                        <a:pt x="37" y="5"/>
                        <a:pt x="30" y="7"/>
                        <a:pt x="22" y="11"/>
                      </a:cubicBezTo>
                      <a:cubicBezTo>
                        <a:pt x="18" y="14"/>
                        <a:pt x="14" y="16"/>
                        <a:pt x="10" y="19"/>
                      </a:cubicBezTo>
                      <a:cubicBezTo>
                        <a:pt x="7" y="21"/>
                        <a:pt x="5" y="25"/>
                        <a:pt x="3" y="27"/>
                      </a:cubicBezTo>
                      <a:cubicBezTo>
                        <a:pt x="0" y="29"/>
                        <a:pt x="1" y="34"/>
                        <a:pt x="5" y="3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0" name="Freeform 58"/>
                <p:cNvSpPr/>
                <p:nvPr/>
              </p:nvSpPr>
              <p:spPr bwMode="auto">
                <a:xfrm>
                  <a:off x="3725863" y="3227388"/>
                  <a:ext cx="76200" cy="69850"/>
                </a:xfrm>
                <a:custGeom>
                  <a:avLst/>
                  <a:gdLst>
                    <a:gd name="T0" fmla="*/ 69 w 74"/>
                    <a:gd name="T1" fmla="*/ 58 h 68"/>
                    <a:gd name="T2" fmla="*/ 42 w 74"/>
                    <a:gd name="T3" fmla="*/ 36 h 68"/>
                    <a:gd name="T4" fmla="*/ 14 w 74"/>
                    <a:gd name="T5" fmla="*/ 6 h 68"/>
                    <a:gd name="T6" fmla="*/ 3 w 74"/>
                    <a:gd name="T7" fmla="*/ 15 h 68"/>
                    <a:gd name="T8" fmla="*/ 66 w 74"/>
                    <a:gd name="T9" fmla="*/ 66 h 68"/>
                    <a:gd name="T10" fmla="*/ 69 w 74"/>
                    <a:gd name="T11" fmla="*/ 5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8">
                      <a:moveTo>
                        <a:pt x="69" y="58"/>
                      </a:moveTo>
                      <a:cubicBezTo>
                        <a:pt x="59" y="53"/>
                        <a:pt x="50" y="44"/>
                        <a:pt x="42" y="36"/>
                      </a:cubicBezTo>
                      <a:cubicBezTo>
                        <a:pt x="32" y="26"/>
                        <a:pt x="23" y="16"/>
                        <a:pt x="14" y="6"/>
                      </a:cubicBezTo>
                      <a:cubicBezTo>
                        <a:pt x="9" y="0"/>
                        <a:pt x="0" y="8"/>
                        <a:pt x="3" y="15"/>
                      </a:cubicBezTo>
                      <a:cubicBezTo>
                        <a:pt x="17" y="41"/>
                        <a:pt x="38" y="58"/>
                        <a:pt x="66" y="66"/>
                      </a:cubicBezTo>
                      <a:cubicBezTo>
                        <a:pt x="71" y="68"/>
                        <a:pt x="74" y="60"/>
                        <a:pt x="69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1" name="Freeform 59"/>
                <p:cNvSpPr/>
                <p:nvPr/>
              </p:nvSpPr>
              <p:spPr bwMode="auto">
                <a:xfrm>
                  <a:off x="3622676" y="3065463"/>
                  <a:ext cx="60325" cy="96838"/>
                </a:xfrm>
                <a:custGeom>
                  <a:avLst/>
                  <a:gdLst>
                    <a:gd name="T0" fmla="*/ 54 w 58"/>
                    <a:gd name="T1" fmla="*/ 85 h 94"/>
                    <a:gd name="T2" fmla="*/ 12 w 58"/>
                    <a:gd name="T3" fmla="*/ 6 h 94"/>
                    <a:gd name="T4" fmla="*/ 2 w 58"/>
                    <a:gd name="T5" fmla="*/ 9 h 94"/>
                    <a:gd name="T6" fmla="*/ 47 w 58"/>
                    <a:gd name="T7" fmla="*/ 91 h 94"/>
                    <a:gd name="T8" fmla="*/ 54 w 58"/>
                    <a:gd name="T9" fmla="*/ 85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94">
                      <a:moveTo>
                        <a:pt x="54" y="85"/>
                      </a:moveTo>
                      <a:cubicBezTo>
                        <a:pt x="37" y="61"/>
                        <a:pt x="23" y="35"/>
                        <a:pt x="12" y="6"/>
                      </a:cubicBezTo>
                      <a:cubicBezTo>
                        <a:pt x="10" y="0"/>
                        <a:pt x="0" y="2"/>
                        <a:pt x="2" y="9"/>
                      </a:cubicBezTo>
                      <a:cubicBezTo>
                        <a:pt x="7" y="41"/>
                        <a:pt x="22" y="71"/>
                        <a:pt x="47" y="91"/>
                      </a:cubicBezTo>
                      <a:cubicBezTo>
                        <a:pt x="51" y="94"/>
                        <a:pt x="58" y="90"/>
                        <a:pt x="5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2" name="Freeform 60"/>
                <p:cNvSpPr/>
                <p:nvPr/>
              </p:nvSpPr>
              <p:spPr bwMode="auto">
                <a:xfrm>
                  <a:off x="3565526" y="2909888"/>
                  <a:ext cx="22225" cy="68263"/>
                </a:xfrm>
                <a:custGeom>
                  <a:avLst/>
                  <a:gdLst>
                    <a:gd name="T0" fmla="*/ 22 w 22"/>
                    <a:gd name="T1" fmla="*/ 62 h 66"/>
                    <a:gd name="T2" fmla="*/ 9 w 22"/>
                    <a:gd name="T3" fmla="*/ 4 h 66"/>
                    <a:gd name="T4" fmla="*/ 1 w 22"/>
                    <a:gd name="T5" fmla="*/ 6 h 66"/>
                    <a:gd name="T6" fmla="*/ 18 w 22"/>
                    <a:gd name="T7" fmla="*/ 64 h 66"/>
                    <a:gd name="T8" fmla="*/ 22 w 22"/>
                    <a:gd name="T9" fmla="*/ 62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66">
                      <a:moveTo>
                        <a:pt x="22" y="62"/>
                      </a:moveTo>
                      <a:cubicBezTo>
                        <a:pt x="17" y="43"/>
                        <a:pt x="16" y="23"/>
                        <a:pt x="9" y="4"/>
                      </a:cubicBezTo>
                      <a:cubicBezTo>
                        <a:pt x="7" y="0"/>
                        <a:pt x="0" y="1"/>
                        <a:pt x="1" y="6"/>
                      </a:cubicBezTo>
                      <a:cubicBezTo>
                        <a:pt x="6" y="25"/>
                        <a:pt x="6" y="47"/>
                        <a:pt x="18" y="64"/>
                      </a:cubicBezTo>
                      <a:cubicBezTo>
                        <a:pt x="19" y="66"/>
                        <a:pt x="22" y="65"/>
                        <a:pt x="22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3" name="Freeform 61"/>
                <p:cNvSpPr/>
                <p:nvPr/>
              </p:nvSpPr>
              <p:spPr bwMode="auto">
                <a:xfrm>
                  <a:off x="3538538" y="2741613"/>
                  <a:ext cx="28575" cy="100013"/>
                </a:xfrm>
                <a:custGeom>
                  <a:avLst/>
                  <a:gdLst>
                    <a:gd name="T0" fmla="*/ 22 w 27"/>
                    <a:gd name="T1" fmla="*/ 89 h 96"/>
                    <a:gd name="T2" fmla="*/ 15 w 27"/>
                    <a:gd name="T3" fmla="*/ 8 h 96"/>
                    <a:gd name="T4" fmla="*/ 2 w 27"/>
                    <a:gd name="T5" fmla="*/ 8 h 96"/>
                    <a:gd name="T6" fmla="*/ 9 w 27"/>
                    <a:gd name="T7" fmla="*/ 89 h 96"/>
                    <a:gd name="T8" fmla="*/ 22 w 27"/>
                    <a:gd name="T9" fmla="*/ 8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96">
                      <a:moveTo>
                        <a:pt x="22" y="89"/>
                      </a:moveTo>
                      <a:cubicBezTo>
                        <a:pt x="27" y="62"/>
                        <a:pt x="18" y="35"/>
                        <a:pt x="15" y="8"/>
                      </a:cubicBezTo>
                      <a:cubicBezTo>
                        <a:pt x="14" y="0"/>
                        <a:pt x="3" y="0"/>
                        <a:pt x="2" y="8"/>
                      </a:cubicBezTo>
                      <a:cubicBezTo>
                        <a:pt x="0" y="35"/>
                        <a:pt x="4" y="62"/>
                        <a:pt x="9" y="89"/>
                      </a:cubicBezTo>
                      <a:cubicBezTo>
                        <a:pt x="10" y="96"/>
                        <a:pt x="21" y="96"/>
                        <a:pt x="22" y="8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4" name="Freeform 62"/>
                <p:cNvSpPr/>
                <p:nvPr/>
              </p:nvSpPr>
              <p:spPr bwMode="auto">
                <a:xfrm>
                  <a:off x="3546476" y="2592388"/>
                  <a:ext cx="22225" cy="73025"/>
                </a:xfrm>
                <a:custGeom>
                  <a:avLst/>
                  <a:gdLst>
                    <a:gd name="T0" fmla="*/ 13 w 22"/>
                    <a:gd name="T1" fmla="*/ 66 h 70"/>
                    <a:gd name="T2" fmla="*/ 21 w 22"/>
                    <a:gd name="T3" fmla="*/ 8 h 70"/>
                    <a:gd name="T4" fmla="*/ 11 w 22"/>
                    <a:gd name="T5" fmla="*/ 6 h 70"/>
                    <a:gd name="T6" fmla="*/ 5 w 22"/>
                    <a:gd name="T7" fmla="*/ 66 h 70"/>
                    <a:gd name="T8" fmla="*/ 13 w 22"/>
                    <a:gd name="T9" fmla="*/ 66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70">
                      <a:moveTo>
                        <a:pt x="13" y="66"/>
                      </a:moveTo>
                      <a:cubicBezTo>
                        <a:pt x="17" y="47"/>
                        <a:pt x="16" y="27"/>
                        <a:pt x="21" y="8"/>
                      </a:cubicBezTo>
                      <a:cubicBezTo>
                        <a:pt x="22" y="2"/>
                        <a:pt x="13" y="0"/>
                        <a:pt x="11" y="6"/>
                      </a:cubicBezTo>
                      <a:cubicBezTo>
                        <a:pt x="4" y="26"/>
                        <a:pt x="0" y="45"/>
                        <a:pt x="5" y="66"/>
                      </a:cubicBezTo>
                      <a:cubicBezTo>
                        <a:pt x="6" y="70"/>
                        <a:pt x="12" y="70"/>
                        <a:pt x="13" y="6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5" name="Freeform 63"/>
                <p:cNvSpPr/>
                <p:nvPr/>
              </p:nvSpPr>
              <p:spPr bwMode="auto">
                <a:xfrm>
                  <a:off x="3595688" y="2397126"/>
                  <a:ext cx="49213" cy="103188"/>
                </a:xfrm>
                <a:custGeom>
                  <a:avLst/>
                  <a:gdLst>
                    <a:gd name="T0" fmla="*/ 7 w 47"/>
                    <a:gd name="T1" fmla="*/ 96 h 99"/>
                    <a:gd name="T2" fmla="*/ 45 w 47"/>
                    <a:gd name="T3" fmla="*/ 8 h 99"/>
                    <a:gd name="T4" fmla="*/ 36 w 47"/>
                    <a:gd name="T5" fmla="*/ 5 h 99"/>
                    <a:gd name="T6" fmla="*/ 0 w 47"/>
                    <a:gd name="T7" fmla="*/ 94 h 99"/>
                    <a:gd name="T8" fmla="*/ 7 w 47"/>
                    <a:gd name="T9" fmla="*/ 96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99">
                      <a:moveTo>
                        <a:pt x="7" y="96"/>
                      </a:moveTo>
                      <a:cubicBezTo>
                        <a:pt x="20" y="67"/>
                        <a:pt x="33" y="38"/>
                        <a:pt x="45" y="8"/>
                      </a:cubicBezTo>
                      <a:cubicBezTo>
                        <a:pt x="47" y="3"/>
                        <a:pt x="39" y="0"/>
                        <a:pt x="36" y="5"/>
                      </a:cubicBezTo>
                      <a:cubicBezTo>
                        <a:pt x="19" y="33"/>
                        <a:pt x="4" y="61"/>
                        <a:pt x="0" y="94"/>
                      </a:cubicBezTo>
                      <a:cubicBezTo>
                        <a:pt x="0" y="97"/>
                        <a:pt x="6" y="99"/>
                        <a:pt x="7" y="9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6" name="Freeform 64"/>
                <p:cNvSpPr/>
                <p:nvPr/>
              </p:nvSpPr>
              <p:spPr bwMode="auto">
                <a:xfrm>
                  <a:off x="3670301" y="2254251"/>
                  <a:ext cx="57150" cy="80963"/>
                </a:xfrm>
                <a:custGeom>
                  <a:avLst/>
                  <a:gdLst>
                    <a:gd name="T0" fmla="*/ 8 w 55"/>
                    <a:gd name="T1" fmla="*/ 74 h 78"/>
                    <a:gd name="T2" fmla="*/ 27 w 55"/>
                    <a:gd name="T3" fmla="*/ 44 h 78"/>
                    <a:gd name="T4" fmla="*/ 52 w 55"/>
                    <a:gd name="T5" fmla="*/ 10 h 78"/>
                    <a:gd name="T6" fmla="*/ 45 w 55"/>
                    <a:gd name="T7" fmla="*/ 3 h 78"/>
                    <a:gd name="T8" fmla="*/ 16 w 55"/>
                    <a:gd name="T9" fmla="*/ 33 h 78"/>
                    <a:gd name="T10" fmla="*/ 1 w 55"/>
                    <a:gd name="T11" fmla="*/ 72 h 78"/>
                    <a:gd name="T12" fmla="*/ 8 w 55"/>
                    <a:gd name="T13" fmla="*/ 74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5" h="78">
                      <a:moveTo>
                        <a:pt x="8" y="74"/>
                      </a:moveTo>
                      <a:cubicBezTo>
                        <a:pt x="12" y="63"/>
                        <a:pt x="21" y="53"/>
                        <a:pt x="27" y="44"/>
                      </a:cubicBezTo>
                      <a:cubicBezTo>
                        <a:pt x="35" y="32"/>
                        <a:pt x="45" y="22"/>
                        <a:pt x="52" y="10"/>
                      </a:cubicBezTo>
                      <a:cubicBezTo>
                        <a:pt x="55" y="6"/>
                        <a:pt x="50" y="0"/>
                        <a:pt x="45" y="3"/>
                      </a:cubicBezTo>
                      <a:cubicBezTo>
                        <a:pt x="34" y="11"/>
                        <a:pt x="25" y="21"/>
                        <a:pt x="16" y="33"/>
                      </a:cubicBezTo>
                      <a:cubicBezTo>
                        <a:pt x="7" y="45"/>
                        <a:pt x="5" y="57"/>
                        <a:pt x="1" y="72"/>
                      </a:cubicBezTo>
                      <a:cubicBezTo>
                        <a:pt x="0" y="76"/>
                        <a:pt x="6" y="78"/>
                        <a:pt x="8" y="7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7" name="Freeform 65"/>
                <p:cNvSpPr/>
                <p:nvPr/>
              </p:nvSpPr>
              <p:spPr bwMode="auto">
                <a:xfrm>
                  <a:off x="3754438" y="2087563"/>
                  <a:ext cx="73025" cy="87313"/>
                </a:xfrm>
                <a:custGeom>
                  <a:avLst/>
                  <a:gdLst>
                    <a:gd name="T0" fmla="*/ 6 w 71"/>
                    <a:gd name="T1" fmla="*/ 84 h 85"/>
                    <a:gd name="T2" fmla="*/ 66 w 71"/>
                    <a:gd name="T3" fmla="*/ 14 h 85"/>
                    <a:gd name="T4" fmla="*/ 58 w 71"/>
                    <a:gd name="T5" fmla="*/ 5 h 85"/>
                    <a:gd name="T6" fmla="*/ 1 w 71"/>
                    <a:gd name="T7" fmla="*/ 81 h 85"/>
                    <a:gd name="T8" fmla="*/ 6 w 71"/>
                    <a:gd name="T9" fmla="*/ 84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1" h="85">
                      <a:moveTo>
                        <a:pt x="6" y="84"/>
                      </a:moveTo>
                      <a:cubicBezTo>
                        <a:pt x="31" y="64"/>
                        <a:pt x="46" y="37"/>
                        <a:pt x="66" y="14"/>
                      </a:cubicBezTo>
                      <a:cubicBezTo>
                        <a:pt x="71" y="8"/>
                        <a:pt x="64" y="0"/>
                        <a:pt x="58" y="5"/>
                      </a:cubicBezTo>
                      <a:cubicBezTo>
                        <a:pt x="33" y="26"/>
                        <a:pt x="11" y="49"/>
                        <a:pt x="1" y="81"/>
                      </a:cubicBezTo>
                      <a:cubicBezTo>
                        <a:pt x="0" y="84"/>
                        <a:pt x="4" y="85"/>
                        <a:pt x="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8" name="Freeform 66"/>
                <p:cNvSpPr/>
                <p:nvPr/>
              </p:nvSpPr>
              <p:spPr bwMode="auto">
                <a:xfrm>
                  <a:off x="3865563" y="1936751"/>
                  <a:ext cx="80963" cy="104775"/>
                </a:xfrm>
                <a:custGeom>
                  <a:avLst/>
                  <a:gdLst>
                    <a:gd name="T0" fmla="*/ 8 w 79"/>
                    <a:gd name="T1" fmla="*/ 98 h 101"/>
                    <a:gd name="T2" fmla="*/ 74 w 79"/>
                    <a:gd name="T3" fmla="*/ 12 h 101"/>
                    <a:gd name="T4" fmla="*/ 67 w 79"/>
                    <a:gd name="T5" fmla="*/ 5 h 101"/>
                    <a:gd name="T6" fmla="*/ 31 w 79"/>
                    <a:gd name="T7" fmla="*/ 43 h 101"/>
                    <a:gd name="T8" fmla="*/ 2 w 79"/>
                    <a:gd name="T9" fmla="*/ 94 h 101"/>
                    <a:gd name="T10" fmla="*/ 8 w 79"/>
                    <a:gd name="T11" fmla="*/ 98 h 1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9" h="101">
                      <a:moveTo>
                        <a:pt x="8" y="98"/>
                      </a:moveTo>
                      <a:cubicBezTo>
                        <a:pt x="34" y="72"/>
                        <a:pt x="51" y="41"/>
                        <a:pt x="74" y="12"/>
                      </a:cubicBezTo>
                      <a:cubicBezTo>
                        <a:pt x="79" y="7"/>
                        <a:pt x="72" y="0"/>
                        <a:pt x="67" y="5"/>
                      </a:cubicBezTo>
                      <a:cubicBezTo>
                        <a:pt x="53" y="17"/>
                        <a:pt x="41" y="28"/>
                        <a:pt x="31" y="43"/>
                      </a:cubicBezTo>
                      <a:cubicBezTo>
                        <a:pt x="20" y="59"/>
                        <a:pt x="12" y="76"/>
                        <a:pt x="2" y="94"/>
                      </a:cubicBezTo>
                      <a:cubicBezTo>
                        <a:pt x="0" y="97"/>
                        <a:pt x="5" y="101"/>
                        <a:pt x="8" y="9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69" name="Freeform 67"/>
                <p:cNvSpPr/>
                <p:nvPr/>
              </p:nvSpPr>
              <p:spPr bwMode="auto">
                <a:xfrm>
                  <a:off x="3984626" y="1827213"/>
                  <a:ext cx="87313" cy="65088"/>
                </a:xfrm>
                <a:custGeom>
                  <a:avLst/>
                  <a:gdLst>
                    <a:gd name="T0" fmla="*/ 8 w 85"/>
                    <a:gd name="T1" fmla="*/ 61 h 63"/>
                    <a:gd name="T2" fmla="*/ 23 w 85"/>
                    <a:gd name="T3" fmla="*/ 57 h 63"/>
                    <a:gd name="T4" fmla="*/ 40 w 85"/>
                    <a:gd name="T5" fmla="*/ 47 h 63"/>
                    <a:gd name="T6" fmla="*/ 76 w 85"/>
                    <a:gd name="T7" fmla="*/ 21 h 63"/>
                    <a:gd name="T8" fmla="*/ 67 w 85"/>
                    <a:gd name="T9" fmla="*/ 6 h 63"/>
                    <a:gd name="T10" fmla="*/ 34 w 85"/>
                    <a:gd name="T11" fmla="*/ 26 h 63"/>
                    <a:gd name="T12" fmla="*/ 18 w 85"/>
                    <a:gd name="T13" fmla="*/ 38 h 63"/>
                    <a:gd name="T14" fmla="*/ 3 w 85"/>
                    <a:gd name="T15" fmla="*/ 53 h 63"/>
                    <a:gd name="T16" fmla="*/ 8 w 85"/>
                    <a:gd name="T17" fmla="*/ 61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5" h="63">
                      <a:moveTo>
                        <a:pt x="8" y="61"/>
                      </a:moveTo>
                      <a:cubicBezTo>
                        <a:pt x="13" y="59"/>
                        <a:pt x="18" y="59"/>
                        <a:pt x="23" y="57"/>
                      </a:cubicBezTo>
                      <a:cubicBezTo>
                        <a:pt x="29" y="54"/>
                        <a:pt x="35" y="50"/>
                        <a:pt x="40" y="47"/>
                      </a:cubicBezTo>
                      <a:cubicBezTo>
                        <a:pt x="53" y="39"/>
                        <a:pt x="64" y="30"/>
                        <a:pt x="76" y="21"/>
                      </a:cubicBezTo>
                      <a:cubicBezTo>
                        <a:pt x="85" y="14"/>
                        <a:pt x="77" y="0"/>
                        <a:pt x="67" y="6"/>
                      </a:cubicBezTo>
                      <a:cubicBezTo>
                        <a:pt x="56" y="12"/>
                        <a:pt x="44" y="18"/>
                        <a:pt x="34" y="26"/>
                      </a:cubicBezTo>
                      <a:cubicBezTo>
                        <a:pt x="28" y="30"/>
                        <a:pt x="23" y="34"/>
                        <a:pt x="18" y="38"/>
                      </a:cubicBezTo>
                      <a:cubicBezTo>
                        <a:pt x="11" y="42"/>
                        <a:pt x="8" y="48"/>
                        <a:pt x="3" y="53"/>
                      </a:cubicBezTo>
                      <a:cubicBezTo>
                        <a:pt x="0" y="57"/>
                        <a:pt x="3" y="63"/>
                        <a:pt x="8" y="6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0" name="Freeform 68"/>
                <p:cNvSpPr/>
                <p:nvPr/>
              </p:nvSpPr>
              <p:spPr bwMode="auto">
                <a:xfrm>
                  <a:off x="4127501" y="1725613"/>
                  <a:ext cx="109538" cy="76200"/>
                </a:xfrm>
                <a:custGeom>
                  <a:avLst/>
                  <a:gdLst>
                    <a:gd name="T0" fmla="*/ 9 w 105"/>
                    <a:gd name="T1" fmla="*/ 71 h 74"/>
                    <a:gd name="T2" fmla="*/ 96 w 105"/>
                    <a:gd name="T3" fmla="*/ 16 h 74"/>
                    <a:gd name="T4" fmla="*/ 89 w 105"/>
                    <a:gd name="T5" fmla="*/ 4 h 74"/>
                    <a:gd name="T6" fmla="*/ 2 w 105"/>
                    <a:gd name="T7" fmla="*/ 66 h 74"/>
                    <a:gd name="T8" fmla="*/ 9 w 105"/>
                    <a:gd name="T9" fmla="*/ 71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74">
                      <a:moveTo>
                        <a:pt x="9" y="71"/>
                      </a:moveTo>
                      <a:cubicBezTo>
                        <a:pt x="33" y="47"/>
                        <a:pt x="67" y="33"/>
                        <a:pt x="96" y="16"/>
                      </a:cubicBezTo>
                      <a:cubicBezTo>
                        <a:pt x="105" y="12"/>
                        <a:pt x="97" y="0"/>
                        <a:pt x="89" y="4"/>
                      </a:cubicBezTo>
                      <a:cubicBezTo>
                        <a:pt x="55" y="19"/>
                        <a:pt x="22" y="32"/>
                        <a:pt x="2" y="66"/>
                      </a:cubicBezTo>
                      <a:cubicBezTo>
                        <a:pt x="0" y="70"/>
                        <a:pt x="5" y="74"/>
                        <a:pt x="9" y="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1" name="Freeform 69"/>
                <p:cNvSpPr/>
                <p:nvPr/>
              </p:nvSpPr>
              <p:spPr bwMode="auto">
                <a:xfrm>
                  <a:off x="4300538" y="1655763"/>
                  <a:ext cx="87313" cy="47625"/>
                </a:xfrm>
                <a:custGeom>
                  <a:avLst/>
                  <a:gdLst>
                    <a:gd name="T0" fmla="*/ 7 w 84"/>
                    <a:gd name="T1" fmla="*/ 46 h 47"/>
                    <a:gd name="T2" fmla="*/ 80 w 84"/>
                    <a:gd name="T3" fmla="*/ 9 h 47"/>
                    <a:gd name="T4" fmla="*/ 77 w 84"/>
                    <a:gd name="T5" fmla="*/ 3 h 47"/>
                    <a:gd name="T6" fmla="*/ 5 w 84"/>
                    <a:gd name="T7" fmla="*/ 38 h 47"/>
                    <a:gd name="T8" fmla="*/ 7 w 84"/>
                    <a:gd name="T9" fmla="*/ 4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4" h="47">
                      <a:moveTo>
                        <a:pt x="7" y="46"/>
                      </a:moveTo>
                      <a:cubicBezTo>
                        <a:pt x="36" y="41"/>
                        <a:pt x="58" y="26"/>
                        <a:pt x="80" y="9"/>
                      </a:cubicBezTo>
                      <a:cubicBezTo>
                        <a:pt x="84" y="6"/>
                        <a:pt x="81" y="0"/>
                        <a:pt x="77" y="3"/>
                      </a:cubicBezTo>
                      <a:cubicBezTo>
                        <a:pt x="54" y="16"/>
                        <a:pt x="30" y="29"/>
                        <a:pt x="5" y="38"/>
                      </a:cubicBezTo>
                      <a:cubicBezTo>
                        <a:pt x="0" y="40"/>
                        <a:pt x="2" y="47"/>
                        <a:pt x="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2" name="Freeform 70"/>
                <p:cNvSpPr/>
                <p:nvPr/>
              </p:nvSpPr>
              <p:spPr bwMode="auto">
                <a:xfrm>
                  <a:off x="4451351" y="1609726"/>
                  <a:ext cx="103188" cy="31750"/>
                </a:xfrm>
                <a:custGeom>
                  <a:avLst/>
                  <a:gdLst>
                    <a:gd name="T0" fmla="*/ 4 w 100"/>
                    <a:gd name="T1" fmla="*/ 25 h 31"/>
                    <a:gd name="T2" fmla="*/ 95 w 100"/>
                    <a:gd name="T3" fmla="*/ 11 h 31"/>
                    <a:gd name="T4" fmla="*/ 92 w 100"/>
                    <a:gd name="T5" fmla="*/ 1 h 31"/>
                    <a:gd name="T6" fmla="*/ 4 w 100"/>
                    <a:gd name="T7" fmla="*/ 17 h 31"/>
                    <a:gd name="T8" fmla="*/ 4 w 100"/>
                    <a:gd name="T9" fmla="*/ 2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0" h="31">
                      <a:moveTo>
                        <a:pt x="4" y="25"/>
                      </a:moveTo>
                      <a:cubicBezTo>
                        <a:pt x="34" y="31"/>
                        <a:pt x="67" y="23"/>
                        <a:pt x="95" y="11"/>
                      </a:cubicBezTo>
                      <a:cubicBezTo>
                        <a:pt x="100" y="9"/>
                        <a:pt x="97" y="0"/>
                        <a:pt x="92" y="1"/>
                      </a:cubicBezTo>
                      <a:cubicBezTo>
                        <a:pt x="63" y="3"/>
                        <a:pt x="32" y="9"/>
                        <a:pt x="4" y="17"/>
                      </a:cubicBezTo>
                      <a:cubicBezTo>
                        <a:pt x="0" y="18"/>
                        <a:pt x="0" y="24"/>
                        <a:pt x="4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3" name="Freeform 71"/>
                <p:cNvSpPr/>
                <p:nvPr/>
              </p:nvSpPr>
              <p:spPr bwMode="auto">
                <a:xfrm>
                  <a:off x="4638676" y="1628776"/>
                  <a:ext cx="109538" cy="19050"/>
                </a:xfrm>
                <a:custGeom>
                  <a:avLst/>
                  <a:gdLst>
                    <a:gd name="T0" fmla="*/ 4 w 105"/>
                    <a:gd name="T1" fmla="*/ 13 h 18"/>
                    <a:gd name="T2" fmla="*/ 99 w 105"/>
                    <a:gd name="T3" fmla="*/ 14 h 18"/>
                    <a:gd name="T4" fmla="*/ 99 w 105"/>
                    <a:gd name="T5" fmla="*/ 4 h 18"/>
                    <a:gd name="T6" fmla="*/ 4 w 105"/>
                    <a:gd name="T7" fmla="*/ 5 h 18"/>
                    <a:gd name="T8" fmla="*/ 4 w 105"/>
                    <a:gd name="T9" fmla="*/ 13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5" h="18">
                      <a:moveTo>
                        <a:pt x="4" y="13"/>
                      </a:moveTo>
                      <a:cubicBezTo>
                        <a:pt x="35" y="18"/>
                        <a:pt x="67" y="17"/>
                        <a:pt x="99" y="14"/>
                      </a:cubicBezTo>
                      <a:cubicBezTo>
                        <a:pt x="105" y="13"/>
                        <a:pt x="105" y="5"/>
                        <a:pt x="99" y="4"/>
                      </a:cubicBezTo>
                      <a:cubicBezTo>
                        <a:pt x="67" y="1"/>
                        <a:pt x="35" y="0"/>
                        <a:pt x="4" y="5"/>
                      </a:cubicBezTo>
                      <a:cubicBezTo>
                        <a:pt x="0" y="6"/>
                        <a:pt x="0" y="12"/>
                        <a:pt x="4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4" name="Freeform 72"/>
                <p:cNvSpPr/>
                <p:nvPr/>
              </p:nvSpPr>
              <p:spPr bwMode="auto">
                <a:xfrm>
                  <a:off x="4851401" y="1643063"/>
                  <a:ext cx="68263" cy="30163"/>
                </a:xfrm>
                <a:custGeom>
                  <a:avLst/>
                  <a:gdLst>
                    <a:gd name="T0" fmla="*/ 2 w 65"/>
                    <a:gd name="T1" fmla="*/ 4 h 28"/>
                    <a:gd name="T2" fmla="*/ 59 w 65"/>
                    <a:gd name="T3" fmla="*/ 27 h 28"/>
                    <a:gd name="T4" fmla="*/ 62 w 65"/>
                    <a:gd name="T5" fmla="*/ 21 h 28"/>
                    <a:gd name="T6" fmla="*/ 3 w 65"/>
                    <a:gd name="T7" fmla="*/ 1 h 28"/>
                    <a:gd name="T8" fmla="*/ 2 w 65"/>
                    <a:gd name="T9" fmla="*/ 4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28">
                      <a:moveTo>
                        <a:pt x="2" y="4"/>
                      </a:moveTo>
                      <a:cubicBezTo>
                        <a:pt x="19" y="15"/>
                        <a:pt x="40" y="22"/>
                        <a:pt x="59" y="27"/>
                      </a:cubicBezTo>
                      <a:cubicBezTo>
                        <a:pt x="63" y="28"/>
                        <a:pt x="65" y="23"/>
                        <a:pt x="62" y="21"/>
                      </a:cubicBezTo>
                      <a:cubicBezTo>
                        <a:pt x="43" y="13"/>
                        <a:pt x="23" y="7"/>
                        <a:pt x="3" y="1"/>
                      </a:cubicBezTo>
                      <a:cubicBezTo>
                        <a:pt x="1" y="0"/>
                        <a:pt x="0" y="3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5" name="Freeform 73"/>
                <p:cNvSpPr/>
                <p:nvPr/>
              </p:nvSpPr>
              <p:spPr bwMode="auto">
                <a:xfrm>
                  <a:off x="5008563" y="1714501"/>
                  <a:ext cx="71438" cy="33338"/>
                </a:xfrm>
                <a:custGeom>
                  <a:avLst/>
                  <a:gdLst>
                    <a:gd name="T0" fmla="*/ 3 w 68"/>
                    <a:gd name="T1" fmla="*/ 10 h 33"/>
                    <a:gd name="T2" fmla="*/ 59 w 68"/>
                    <a:gd name="T3" fmla="*/ 32 h 33"/>
                    <a:gd name="T4" fmla="*/ 64 w 68"/>
                    <a:gd name="T5" fmla="*/ 26 h 33"/>
                    <a:gd name="T6" fmla="*/ 3 w 68"/>
                    <a:gd name="T7" fmla="*/ 4 h 33"/>
                    <a:gd name="T8" fmla="*/ 3 w 68"/>
                    <a:gd name="T9" fmla="*/ 1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" h="33">
                      <a:moveTo>
                        <a:pt x="3" y="10"/>
                      </a:moveTo>
                      <a:cubicBezTo>
                        <a:pt x="23" y="14"/>
                        <a:pt x="40" y="23"/>
                        <a:pt x="59" y="32"/>
                      </a:cubicBezTo>
                      <a:cubicBezTo>
                        <a:pt x="63" y="33"/>
                        <a:pt x="68" y="29"/>
                        <a:pt x="64" y="26"/>
                      </a:cubicBezTo>
                      <a:cubicBezTo>
                        <a:pt x="46" y="10"/>
                        <a:pt x="26" y="0"/>
                        <a:pt x="3" y="4"/>
                      </a:cubicBezTo>
                      <a:cubicBezTo>
                        <a:pt x="0" y="4"/>
                        <a:pt x="0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6" name="Freeform 74"/>
                <p:cNvSpPr/>
                <p:nvPr/>
              </p:nvSpPr>
              <p:spPr bwMode="auto">
                <a:xfrm>
                  <a:off x="5149851" y="1784351"/>
                  <a:ext cx="85725" cy="47625"/>
                </a:xfrm>
                <a:custGeom>
                  <a:avLst/>
                  <a:gdLst>
                    <a:gd name="T0" fmla="*/ 3 w 83"/>
                    <a:gd name="T1" fmla="*/ 6 h 46"/>
                    <a:gd name="T2" fmla="*/ 75 w 83"/>
                    <a:gd name="T3" fmla="*/ 43 h 46"/>
                    <a:gd name="T4" fmla="*/ 79 w 83"/>
                    <a:gd name="T5" fmla="*/ 37 h 46"/>
                    <a:gd name="T6" fmla="*/ 6 w 83"/>
                    <a:gd name="T7" fmla="*/ 1 h 46"/>
                    <a:gd name="T8" fmla="*/ 3 w 83"/>
                    <a:gd name="T9" fmla="*/ 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3" h="46">
                      <a:moveTo>
                        <a:pt x="3" y="6"/>
                      </a:moveTo>
                      <a:cubicBezTo>
                        <a:pt x="28" y="18"/>
                        <a:pt x="52" y="30"/>
                        <a:pt x="75" y="43"/>
                      </a:cubicBezTo>
                      <a:cubicBezTo>
                        <a:pt x="80" y="46"/>
                        <a:pt x="83" y="39"/>
                        <a:pt x="79" y="37"/>
                      </a:cubicBezTo>
                      <a:cubicBezTo>
                        <a:pt x="57" y="20"/>
                        <a:pt x="33" y="7"/>
                        <a:pt x="6" y="1"/>
                      </a:cubicBezTo>
                      <a:cubicBezTo>
                        <a:pt x="2" y="0"/>
                        <a:pt x="0" y="5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7" name="Freeform 75"/>
                <p:cNvSpPr/>
                <p:nvPr/>
              </p:nvSpPr>
              <p:spPr bwMode="auto">
                <a:xfrm>
                  <a:off x="5305426" y="1847851"/>
                  <a:ext cx="66675" cy="61913"/>
                </a:xfrm>
                <a:custGeom>
                  <a:avLst/>
                  <a:gdLst>
                    <a:gd name="T0" fmla="*/ 5 w 65"/>
                    <a:gd name="T1" fmla="*/ 12 h 59"/>
                    <a:gd name="T2" fmla="*/ 55 w 65"/>
                    <a:gd name="T3" fmla="*/ 55 h 59"/>
                    <a:gd name="T4" fmla="*/ 62 w 65"/>
                    <a:gd name="T5" fmla="*/ 49 h 59"/>
                    <a:gd name="T6" fmla="*/ 42 w 65"/>
                    <a:gd name="T7" fmla="*/ 23 h 59"/>
                    <a:gd name="T8" fmla="*/ 10 w 65"/>
                    <a:gd name="T9" fmla="*/ 4 h 59"/>
                    <a:gd name="T10" fmla="*/ 5 w 65"/>
                    <a:gd name="T11" fmla="*/ 1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65" h="59">
                      <a:moveTo>
                        <a:pt x="5" y="12"/>
                      </a:moveTo>
                      <a:cubicBezTo>
                        <a:pt x="23" y="25"/>
                        <a:pt x="42" y="37"/>
                        <a:pt x="55" y="55"/>
                      </a:cubicBezTo>
                      <a:cubicBezTo>
                        <a:pt x="58" y="59"/>
                        <a:pt x="65" y="53"/>
                        <a:pt x="62" y="49"/>
                      </a:cubicBezTo>
                      <a:cubicBezTo>
                        <a:pt x="57" y="39"/>
                        <a:pt x="50" y="31"/>
                        <a:pt x="42" y="23"/>
                      </a:cubicBezTo>
                      <a:cubicBezTo>
                        <a:pt x="33" y="15"/>
                        <a:pt x="21" y="9"/>
                        <a:pt x="10" y="4"/>
                      </a:cubicBezTo>
                      <a:cubicBezTo>
                        <a:pt x="5" y="0"/>
                        <a:pt x="0" y="8"/>
                        <a:pt x="5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8" name="Freeform 76"/>
                <p:cNvSpPr/>
                <p:nvPr/>
              </p:nvSpPr>
              <p:spPr bwMode="auto">
                <a:xfrm>
                  <a:off x="5380038" y="1765301"/>
                  <a:ext cx="30163" cy="87313"/>
                </a:xfrm>
                <a:custGeom>
                  <a:avLst/>
                  <a:gdLst>
                    <a:gd name="T0" fmla="*/ 10 w 28"/>
                    <a:gd name="T1" fmla="*/ 81 h 84"/>
                    <a:gd name="T2" fmla="*/ 27 w 28"/>
                    <a:gd name="T3" fmla="*/ 10 h 84"/>
                    <a:gd name="T4" fmla="*/ 17 w 28"/>
                    <a:gd name="T5" fmla="*/ 6 h 84"/>
                    <a:gd name="T6" fmla="*/ 4 w 28"/>
                    <a:gd name="T7" fmla="*/ 81 h 84"/>
                    <a:gd name="T8" fmla="*/ 10 w 28"/>
                    <a:gd name="T9" fmla="*/ 81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84">
                      <a:moveTo>
                        <a:pt x="10" y="81"/>
                      </a:moveTo>
                      <a:cubicBezTo>
                        <a:pt x="15" y="57"/>
                        <a:pt x="22" y="34"/>
                        <a:pt x="27" y="10"/>
                      </a:cubicBezTo>
                      <a:cubicBezTo>
                        <a:pt x="28" y="4"/>
                        <a:pt x="20" y="0"/>
                        <a:pt x="17" y="6"/>
                      </a:cubicBezTo>
                      <a:cubicBezTo>
                        <a:pt x="6" y="29"/>
                        <a:pt x="0" y="55"/>
                        <a:pt x="4" y="81"/>
                      </a:cubicBezTo>
                      <a:cubicBezTo>
                        <a:pt x="5" y="84"/>
                        <a:pt x="10" y="84"/>
                        <a:pt x="10" y="8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79" name="Freeform 77"/>
                <p:cNvSpPr/>
                <p:nvPr/>
              </p:nvSpPr>
              <p:spPr bwMode="auto">
                <a:xfrm>
                  <a:off x="5451476" y="1625601"/>
                  <a:ext cx="39688" cy="63500"/>
                </a:xfrm>
                <a:custGeom>
                  <a:avLst/>
                  <a:gdLst>
                    <a:gd name="T0" fmla="*/ 7 w 39"/>
                    <a:gd name="T1" fmla="*/ 58 h 62"/>
                    <a:gd name="T2" fmla="*/ 38 w 39"/>
                    <a:gd name="T3" fmla="*/ 7 h 62"/>
                    <a:gd name="T4" fmla="*/ 29 w 39"/>
                    <a:gd name="T5" fmla="*/ 3 h 62"/>
                    <a:gd name="T6" fmla="*/ 13 w 39"/>
                    <a:gd name="T7" fmla="*/ 25 h 62"/>
                    <a:gd name="T8" fmla="*/ 1 w 39"/>
                    <a:gd name="T9" fmla="*/ 56 h 62"/>
                    <a:gd name="T10" fmla="*/ 7 w 39"/>
                    <a:gd name="T11" fmla="*/ 58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9" h="62">
                      <a:moveTo>
                        <a:pt x="7" y="58"/>
                      </a:moveTo>
                      <a:cubicBezTo>
                        <a:pt x="16" y="40"/>
                        <a:pt x="30" y="26"/>
                        <a:pt x="38" y="7"/>
                      </a:cubicBezTo>
                      <a:cubicBezTo>
                        <a:pt x="39" y="2"/>
                        <a:pt x="32" y="0"/>
                        <a:pt x="29" y="3"/>
                      </a:cubicBezTo>
                      <a:cubicBezTo>
                        <a:pt x="24" y="11"/>
                        <a:pt x="18" y="18"/>
                        <a:pt x="13" y="25"/>
                      </a:cubicBezTo>
                      <a:cubicBezTo>
                        <a:pt x="7" y="34"/>
                        <a:pt x="4" y="45"/>
                        <a:pt x="1" y="56"/>
                      </a:cubicBezTo>
                      <a:cubicBezTo>
                        <a:pt x="0" y="59"/>
                        <a:pt x="5" y="62"/>
                        <a:pt x="7" y="5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0" name="Freeform 78"/>
                <p:cNvSpPr/>
                <p:nvPr/>
              </p:nvSpPr>
              <p:spPr bwMode="auto">
                <a:xfrm>
                  <a:off x="5540376" y="1449388"/>
                  <a:ext cx="88900" cy="112713"/>
                </a:xfrm>
                <a:custGeom>
                  <a:avLst/>
                  <a:gdLst>
                    <a:gd name="T0" fmla="*/ 8 w 86"/>
                    <a:gd name="T1" fmla="*/ 105 h 108"/>
                    <a:gd name="T2" fmla="*/ 81 w 86"/>
                    <a:gd name="T3" fmla="*/ 12 h 108"/>
                    <a:gd name="T4" fmla="*/ 75 w 86"/>
                    <a:gd name="T5" fmla="*/ 4 h 108"/>
                    <a:gd name="T6" fmla="*/ 1 w 86"/>
                    <a:gd name="T7" fmla="*/ 101 h 108"/>
                    <a:gd name="T8" fmla="*/ 8 w 86"/>
                    <a:gd name="T9" fmla="*/ 105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108">
                      <a:moveTo>
                        <a:pt x="8" y="105"/>
                      </a:moveTo>
                      <a:cubicBezTo>
                        <a:pt x="34" y="75"/>
                        <a:pt x="53" y="41"/>
                        <a:pt x="81" y="12"/>
                      </a:cubicBezTo>
                      <a:cubicBezTo>
                        <a:pt x="86" y="8"/>
                        <a:pt x="80" y="0"/>
                        <a:pt x="75" y="4"/>
                      </a:cubicBezTo>
                      <a:cubicBezTo>
                        <a:pt x="39" y="25"/>
                        <a:pt x="16" y="63"/>
                        <a:pt x="1" y="101"/>
                      </a:cubicBezTo>
                      <a:cubicBezTo>
                        <a:pt x="0" y="105"/>
                        <a:pt x="5" y="108"/>
                        <a:pt x="8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1" name="Freeform 79"/>
                <p:cNvSpPr/>
                <p:nvPr/>
              </p:nvSpPr>
              <p:spPr bwMode="auto">
                <a:xfrm>
                  <a:off x="5675313" y="1382713"/>
                  <a:ext cx="88900" cy="57150"/>
                </a:xfrm>
                <a:custGeom>
                  <a:avLst/>
                  <a:gdLst>
                    <a:gd name="T0" fmla="*/ 7 w 86"/>
                    <a:gd name="T1" fmla="*/ 53 h 55"/>
                    <a:gd name="T2" fmla="*/ 79 w 86"/>
                    <a:gd name="T3" fmla="*/ 13 h 55"/>
                    <a:gd name="T4" fmla="*/ 76 w 86"/>
                    <a:gd name="T5" fmla="*/ 2 h 55"/>
                    <a:gd name="T6" fmla="*/ 3 w 86"/>
                    <a:gd name="T7" fmla="*/ 48 h 55"/>
                    <a:gd name="T8" fmla="*/ 7 w 86"/>
                    <a:gd name="T9" fmla="*/ 53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6" h="55">
                      <a:moveTo>
                        <a:pt x="7" y="53"/>
                      </a:moveTo>
                      <a:cubicBezTo>
                        <a:pt x="32" y="43"/>
                        <a:pt x="53" y="22"/>
                        <a:pt x="79" y="13"/>
                      </a:cubicBezTo>
                      <a:cubicBezTo>
                        <a:pt x="86" y="10"/>
                        <a:pt x="83" y="0"/>
                        <a:pt x="76" y="2"/>
                      </a:cubicBezTo>
                      <a:cubicBezTo>
                        <a:pt x="46" y="8"/>
                        <a:pt x="24" y="27"/>
                        <a:pt x="3" y="48"/>
                      </a:cubicBezTo>
                      <a:cubicBezTo>
                        <a:pt x="0" y="51"/>
                        <a:pt x="4" y="55"/>
                        <a:pt x="7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2" name="Freeform 80"/>
                <p:cNvSpPr/>
                <p:nvPr/>
              </p:nvSpPr>
              <p:spPr bwMode="auto">
                <a:xfrm>
                  <a:off x="5895976" y="1304926"/>
                  <a:ext cx="57150" cy="28575"/>
                </a:xfrm>
                <a:custGeom>
                  <a:avLst/>
                  <a:gdLst>
                    <a:gd name="T0" fmla="*/ 4 w 56"/>
                    <a:gd name="T1" fmla="*/ 26 h 27"/>
                    <a:gd name="T2" fmla="*/ 55 w 56"/>
                    <a:gd name="T3" fmla="*/ 4 h 27"/>
                    <a:gd name="T4" fmla="*/ 53 w 56"/>
                    <a:gd name="T5" fmla="*/ 2 h 27"/>
                    <a:gd name="T6" fmla="*/ 2 w 56"/>
                    <a:gd name="T7" fmla="*/ 23 h 27"/>
                    <a:gd name="T8" fmla="*/ 4 w 56"/>
                    <a:gd name="T9" fmla="*/ 26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6" h="27">
                      <a:moveTo>
                        <a:pt x="4" y="26"/>
                      </a:moveTo>
                      <a:cubicBezTo>
                        <a:pt x="21" y="18"/>
                        <a:pt x="41" y="18"/>
                        <a:pt x="55" y="4"/>
                      </a:cubicBezTo>
                      <a:cubicBezTo>
                        <a:pt x="56" y="2"/>
                        <a:pt x="54" y="0"/>
                        <a:pt x="53" y="2"/>
                      </a:cubicBezTo>
                      <a:cubicBezTo>
                        <a:pt x="38" y="14"/>
                        <a:pt x="19" y="15"/>
                        <a:pt x="2" y="23"/>
                      </a:cubicBezTo>
                      <a:cubicBezTo>
                        <a:pt x="0" y="24"/>
                        <a:pt x="2" y="27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3" name="Freeform 81"/>
                <p:cNvSpPr/>
                <p:nvPr/>
              </p:nvSpPr>
              <p:spPr bwMode="auto">
                <a:xfrm>
                  <a:off x="6059488" y="1247776"/>
                  <a:ext cx="125413" cy="41275"/>
                </a:xfrm>
                <a:custGeom>
                  <a:avLst/>
                  <a:gdLst>
                    <a:gd name="T0" fmla="*/ 6 w 121"/>
                    <a:gd name="T1" fmla="*/ 38 h 40"/>
                    <a:gd name="T2" fmla="*/ 115 w 121"/>
                    <a:gd name="T3" fmla="*/ 13 h 40"/>
                    <a:gd name="T4" fmla="*/ 113 w 121"/>
                    <a:gd name="T5" fmla="*/ 0 h 40"/>
                    <a:gd name="T6" fmla="*/ 3 w 121"/>
                    <a:gd name="T7" fmla="*/ 34 h 40"/>
                    <a:gd name="T8" fmla="*/ 6 w 121"/>
                    <a:gd name="T9" fmla="*/ 38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21" h="40">
                      <a:moveTo>
                        <a:pt x="6" y="38"/>
                      </a:moveTo>
                      <a:cubicBezTo>
                        <a:pt x="40" y="23"/>
                        <a:pt x="79" y="25"/>
                        <a:pt x="115" y="13"/>
                      </a:cubicBezTo>
                      <a:cubicBezTo>
                        <a:pt x="121" y="11"/>
                        <a:pt x="121" y="0"/>
                        <a:pt x="113" y="0"/>
                      </a:cubicBezTo>
                      <a:cubicBezTo>
                        <a:pt x="72" y="3"/>
                        <a:pt x="37" y="11"/>
                        <a:pt x="3" y="34"/>
                      </a:cubicBezTo>
                      <a:cubicBezTo>
                        <a:pt x="0" y="36"/>
                        <a:pt x="3" y="40"/>
                        <a:pt x="6" y="3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4" name="Freeform 82"/>
                <p:cNvSpPr/>
                <p:nvPr/>
              </p:nvSpPr>
              <p:spPr bwMode="auto">
                <a:xfrm>
                  <a:off x="6319838" y="1225551"/>
                  <a:ext cx="120650" cy="30163"/>
                </a:xfrm>
                <a:custGeom>
                  <a:avLst/>
                  <a:gdLst>
                    <a:gd name="T0" fmla="*/ 8 w 116"/>
                    <a:gd name="T1" fmla="*/ 25 h 28"/>
                    <a:gd name="T2" fmla="*/ 108 w 116"/>
                    <a:gd name="T3" fmla="*/ 27 h 28"/>
                    <a:gd name="T4" fmla="*/ 110 w 116"/>
                    <a:gd name="T5" fmla="*/ 15 h 28"/>
                    <a:gd name="T6" fmla="*/ 4 w 116"/>
                    <a:gd name="T7" fmla="*/ 17 h 28"/>
                    <a:gd name="T8" fmla="*/ 8 w 116"/>
                    <a:gd name="T9" fmla="*/ 25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6" h="28">
                      <a:moveTo>
                        <a:pt x="8" y="25"/>
                      </a:moveTo>
                      <a:cubicBezTo>
                        <a:pt x="41" y="16"/>
                        <a:pt x="74" y="23"/>
                        <a:pt x="108" y="27"/>
                      </a:cubicBezTo>
                      <a:cubicBezTo>
                        <a:pt x="115" y="28"/>
                        <a:pt x="116" y="17"/>
                        <a:pt x="110" y="15"/>
                      </a:cubicBezTo>
                      <a:cubicBezTo>
                        <a:pt x="72" y="4"/>
                        <a:pt x="40" y="0"/>
                        <a:pt x="4" y="17"/>
                      </a:cubicBezTo>
                      <a:cubicBezTo>
                        <a:pt x="0" y="19"/>
                        <a:pt x="3" y="26"/>
                        <a:pt x="8" y="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5" name="Freeform 83"/>
                <p:cNvSpPr/>
                <p:nvPr/>
              </p:nvSpPr>
              <p:spPr bwMode="auto">
                <a:xfrm>
                  <a:off x="6584951" y="1241426"/>
                  <a:ext cx="109538" cy="19050"/>
                </a:xfrm>
                <a:custGeom>
                  <a:avLst/>
                  <a:gdLst>
                    <a:gd name="T0" fmla="*/ 5 w 106"/>
                    <a:gd name="T1" fmla="*/ 9 h 18"/>
                    <a:gd name="T2" fmla="*/ 98 w 106"/>
                    <a:gd name="T3" fmla="*/ 17 h 18"/>
                    <a:gd name="T4" fmla="*/ 100 w 106"/>
                    <a:gd name="T5" fmla="*/ 9 h 18"/>
                    <a:gd name="T6" fmla="*/ 5 w 106"/>
                    <a:gd name="T7" fmla="*/ 2 h 18"/>
                    <a:gd name="T8" fmla="*/ 5 w 106"/>
                    <a:gd name="T9" fmla="*/ 9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6" h="18">
                      <a:moveTo>
                        <a:pt x="5" y="9"/>
                      </a:moveTo>
                      <a:cubicBezTo>
                        <a:pt x="35" y="11"/>
                        <a:pt x="68" y="12"/>
                        <a:pt x="98" y="17"/>
                      </a:cubicBezTo>
                      <a:cubicBezTo>
                        <a:pt x="103" y="18"/>
                        <a:pt x="106" y="10"/>
                        <a:pt x="100" y="9"/>
                      </a:cubicBezTo>
                      <a:cubicBezTo>
                        <a:pt x="68" y="0"/>
                        <a:pt x="38" y="1"/>
                        <a:pt x="5" y="2"/>
                      </a:cubicBezTo>
                      <a:cubicBezTo>
                        <a:pt x="0" y="2"/>
                        <a:pt x="0" y="9"/>
                        <a:pt x="5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6" name="Freeform 84"/>
                <p:cNvSpPr/>
                <p:nvPr/>
              </p:nvSpPr>
              <p:spPr bwMode="auto">
                <a:xfrm>
                  <a:off x="6799263" y="1285876"/>
                  <a:ext cx="117475" cy="47625"/>
                </a:xfrm>
                <a:custGeom>
                  <a:avLst/>
                  <a:gdLst>
                    <a:gd name="T0" fmla="*/ 5 w 112"/>
                    <a:gd name="T1" fmla="*/ 11 h 45"/>
                    <a:gd name="T2" fmla="*/ 100 w 112"/>
                    <a:gd name="T3" fmla="*/ 42 h 45"/>
                    <a:gd name="T4" fmla="*/ 105 w 112"/>
                    <a:gd name="T5" fmla="*/ 29 h 45"/>
                    <a:gd name="T6" fmla="*/ 8 w 112"/>
                    <a:gd name="T7" fmla="*/ 1 h 45"/>
                    <a:gd name="T8" fmla="*/ 5 w 112"/>
                    <a:gd name="T9" fmla="*/ 11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2" h="45">
                      <a:moveTo>
                        <a:pt x="5" y="11"/>
                      </a:moveTo>
                      <a:cubicBezTo>
                        <a:pt x="35" y="25"/>
                        <a:pt x="69" y="29"/>
                        <a:pt x="100" y="42"/>
                      </a:cubicBezTo>
                      <a:cubicBezTo>
                        <a:pt x="107" y="45"/>
                        <a:pt x="112" y="33"/>
                        <a:pt x="105" y="29"/>
                      </a:cubicBezTo>
                      <a:cubicBezTo>
                        <a:pt x="76" y="13"/>
                        <a:pt x="41" y="2"/>
                        <a:pt x="8" y="1"/>
                      </a:cubicBezTo>
                      <a:cubicBezTo>
                        <a:pt x="2" y="0"/>
                        <a:pt x="0" y="9"/>
                        <a:pt x="5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7" name="Freeform 85"/>
                <p:cNvSpPr/>
                <p:nvPr/>
              </p:nvSpPr>
              <p:spPr bwMode="auto">
                <a:xfrm>
                  <a:off x="6962776" y="1343026"/>
                  <a:ext cx="122238" cy="44450"/>
                </a:xfrm>
                <a:custGeom>
                  <a:avLst/>
                  <a:gdLst>
                    <a:gd name="T0" fmla="*/ 3 w 117"/>
                    <a:gd name="T1" fmla="*/ 4 h 43"/>
                    <a:gd name="T2" fmla="*/ 109 w 117"/>
                    <a:gd name="T3" fmla="*/ 41 h 43"/>
                    <a:gd name="T4" fmla="*/ 113 w 117"/>
                    <a:gd name="T5" fmla="*/ 35 h 43"/>
                    <a:gd name="T6" fmla="*/ 3 w 117"/>
                    <a:gd name="T7" fmla="*/ 0 h 43"/>
                    <a:gd name="T8" fmla="*/ 3 w 117"/>
                    <a:gd name="T9" fmla="*/ 4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7" h="43">
                      <a:moveTo>
                        <a:pt x="3" y="4"/>
                      </a:moveTo>
                      <a:cubicBezTo>
                        <a:pt x="41" y="6"/>
                        <a:pt x="76" y="23"/>
                        <a:pt x="109" y="41"/>
                      </a:cubicBezTo>
                      <a:cubicBezTo>
                        <a:pt x="113" y="43"/>
                        <a:pt x="117" y="37"/>
                        <a:pt x="113" y="35"/>
                      </a:cubicBezTo>
                      <a:cubicBezTo>
                        <a:pt x="79" y="13"/>
                        <a:pt x="43" y="0"/>
                        <a:pt x="3" y="0"/>
                      </a:cubicBezTo>
                      <a:cubicBezTo>
                        <a:pt x="0" y="0"/>
                        <a:pt x="0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8" name="Freeform 86"/>
                <p:cNvSpPr/>
                <p:nvPr/>
              </p:nvSpPr>
              <p:spPr bwMode="auto">
                <a:xfrm>
                  <a:off x="7148513" y="1409701"/>
                  <a:ext cx="104775" cy="49213"/>
                </a:xfrm>
                <a:custGeom>
                  <a:avLst/>
                  <a:gdLst>
                    <a:gd name="T0" fmla="*/ 3 w 101"/>
                    <a:gd name="T1" fmla="*/ 6 h 47"/>
                    <a:gd name="T2" fmla="*/ 90 w 101"/>
                    <a:gd name="T3" fmla="*/ 45 h 47"/>
                    <a:gd name="T4" fmla="*/ 96 w 101"/>
                    <a:gd name="T5" fmla="*/ 35 h 47"/>
                    <a:gd name="T6" fmla="*/ 4 w 101"/>
                    <a:gd name="T7" fmla="*/ 0 h 47"/>
                    <a:gd name="T8" fmla="*/ 3 w 101"/>
                    <a:gd name="T9" fmla="*/ 6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47">
                      <a:moveTo>
                        <a:pt x="3" y="6"/>
                      </a:moveTo>
                      <a:cubicBezTo>
                        <a:pt x="31" y="18"/>
                        <a:pt x="59" y="37"/>
                        <a:pt x="90" y="45"/>
                      </a:cubicBezTo>
                      <a:cubicBezTo>
                        <a:pt x="95" y="47"/>
                        <a:pt x="101" y="39"/>
                        <a:pt x="96" y="35"/>
                      </a:cubicBezTo>
                      <a:cubicBezTo>
                        <a:pt x="70" y="15"/>
                        <a:pt x="36" y="3"/>
                        <a:pt x="4" y="0"/>
                      </a:cubicBezTo>
                      <a:cubicBezTo>
                        <a:pt x="1" y="0"/>
                        <a:pt x="0" y="4"/>
                        <a:pt x="3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89" name="Freeform 87"/>
                <p:cNvSpPr/>
                <p:nvPr/>
              </p:nvSpPr>
              <p:spPr bwMode="auto">
                <a:xfrm>
                  <a:off x="7273926" y="1504951"/>
                  <a:ext cx="114300" cy="74613"/>
                </a:xfrm>
                <a:custGeom>
                  <a:avLst/>
                  <a:gdLst>
                    <a:gd name="T0" fmla="*/ 6 w 110"/>
                    <a:gd name="T1" fmla="*/ 10 h 71"/>
                    <a:gd name="T2" fmla="*/ 55 w 110"/>
                    <a:gd name="T3" fmla="*/ 40 h 71"/>
                    <a:gd name="T4" fmla="*/ 99 w 110"/>
                    <a:gd name="T5" fmla="*/ 67 h 71"/>
                    <a:gd name="T6" fmla="*/ 104 w 110"/>
                    <a:gd name="T7" fmla="*/ 58 h 71"/>
                    <a:gd name="T8" fmla="*/ 9 w 110"/>
                    <a:gd name="T9" fmla="*/ 0 h 71"/>
                    <a:gd name="T10" fmla="*/ 6 w 110"/>
                    <a:gd name="T11" fmla="*/ 1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0" h="71">
                      <a:moveTo>
                        <a:pt x="6" y="10"/>
                      </a:moveTo>
                      <a:cubicBezTo>
                        <a:pt x="24" y="16"/>
                        <a:pt x="41" y="28"/>
                        <a:pt x="55" y="40"/>
                      </a:cubicBezTo>
                      <a:cubicBezTo>
                        <a:pt x="69" y="51"/>
                        <a:pt x="83" y="59"/>
                        <a:pt x="99" y="67"/>
                      </a:cubicBezTo>
                      <a:cubicBezTo>
                        <a:pt x="105" y="71"/>
                        <a:pt x="110" y="62"/>
                        <a:pt x="104" y="58"/>
                      </a:cubicBezTo>
                      <a:cubicBezTo>
                        <a:pt x="73" y="35"/>
                        <a:pt x="49" y="6"/>
                        <a:pt x="9" y="0"/>
                      </a:cubicBezTo>
                      <a:cubicBezTo>
                        <a:pt x="3" y="0"/>
                        <a:pt x="0" y="8"/>
                        <a:pt x="6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0" name="Freeform 88"/>
                <p:cNvSpPr/>
                <p:nvPr/>
              </p:nvSpPr>
              <p:spPr bwMode="auto">
                <a:xfrm>
                  <a:off x="7424738" y="1631951"/>
                  <a:ext cx="88900" cy="96838"/>
                </a:xfrm>
                <a:custGeom>
                  <a:avLst/>
                  <a:gdLst>
                    <a:gd name="T0" fmla="*/ 3 w 85"/>
                    <a:gd name="T1" fmla="*/ 9 h 93"/>
                    <a:gd name="T2" fmla="*/ 75 w 85"/>
                    <a:gd name="T3" fmla="*/ 89 h 93"/>
                    <a:gd name="T4" fmla="*/ 83 w 85"/>
                    <a:gd name="T5" fmla="*/ 83 h 93"/>
                    <a:gd name="T6" fmla="*/ 8 w 85"/>
                    <a:gd name="T7" fmla="*/ 2 h 93"/>
                    <a:gd name="T8" fmla="*/ 3 w 85"/>
                    <a:gd name="T9" fmla="*/ 9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5" h="93">
                      <a:moveTo>
                        <a:pt x="3" y="9"/>
                      </a:moveTo>
                      <a:cubicBezTo>
                        <a:pt x="28" y="35"/>
                        <a:pt x="50" y="63"/>
                        <a:pt x="75" y="89"/>
                      </a:cubicBezTo>
                      <a:cubicBezTo>
                        <a:pt x="79" y="93"/>
                        <a:pt x="85" y="88"/>
                        <a:pt x="83" y="83"/>
                      </a:cubicBezTo>
                      <a:cubicBezTo>
                        <a:pt x="64" y="52"/>
                        <a:pt x="41" y="20"/>
                        <a:pt x="8" y="2"/>
                      </a:cubicBezTo>
                      <a:cubicBezTo>
                        <a:pt x="4" y="0"/>
                        <a:pt x="0" y="5"/>
                        <a:pt x="3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1" name="Freeform 89"/>
                <p:cNvSpPr/>
                <p:nvPr/>
              </p:nvSpPr>
              <p:spPr bwMode="auto">
                <a:xfrm>
                  <a:off x="7540626" y="1792288"/>
                  <a:ext cx="53975" cy="84138"/>
                </a:xfrm>
                <a:custGeom>
                  <a:avLst/>
                  <a:gdLst>
                    <a:gd name="T0" fmla="*/ 2 w 52"/>
                    <a:gd name="T1" fmla="*/ 4 h 81"/>
                    <a:gd name="T2" fmla="*/ 22 w 52"/>
                    <a:gd name="T3" fmla="*/ 44 h 81"/>
                    <a:gd name="T4" fmla="*/ 45 w 52"/>
                    <a:gd name="T5" fmla="*/ 78 h 81"/>
                    <a:gd name="T6" fmla="*/ 50 w 52"/>
                    <a:gd name="T7" fmla="*/ 74 h 81"/>
                    <a:gd name="T8" fmla="*/ 32 w 52"/>
                    <a:gd name="T9" fmla="*/ 39 h 81"/>
                    <a:gd name="T10" fmla="*/ 6 w 52"/>
                    <a:gd name="T11" fmla="*/ 2 h 81"/>
                    <a:gd name="T12" fmla="*/ 2 w 52"/>
                    <a:gd name="T13" fmla="*/ 4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81">
                      <a:moveTo>
                        <a:pt x="2" y="4"/>
                      </a:moveTo>
                      <a:cubicBezTo>
                        <a:pt x="9" y="17"/>
                        <a:pt x="15" y="31"/>
                        <a:pt x="22" y="44"/>
                      </a:cubicBezTo>
                      <a:cubicBezTo>
                        <a:pt x="29" y="56"/>
                        <a:pt x="36" y="67"/>
                        <a:pt x="45" y="78"/>
                      </a:cubicBezTo>
                      <a:cubicBezTo>
                        <a:pt x="47" y="81"/>
                        <a:pt x="52" y="77"/>
                        <a:pt x="50" y="74"/>
                      </a:cubicBezTo>
                      <a:cubicBezTo>
                        <a:pt x="44" y="62"/>
                        <a:pt x="38" y="50"/>
                        <a:pt x="32" y="39"/>
                      </a:cubicBezTo>
                      <a:cubicBezTo>
                        <a:pt x="24" y="25"/>
                        <a:pt x="14" y="14"/>
                        <a:pt x="6" y="2"/>
                      </a:cubicBezTo>
                      <a:cubicBezTo>
                        <a:pt x="4" y="0"/>
                        <a:pt x="0" y="2"/>
                        <a:pt x="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2" name="Freeform 90"/>
                <p:cNvSpPr/>
                <p:nvPr/>
              </p:nvSpPr>
              <p:spPr bwMode="auto">
                <a:xfrm>
                  <a:off x="7627938" y="1963738"/>
                  <a:ext cx="57150" cy="109538"/>
                </a:xfrm>
                <a:custGeom>
                  <a:avLst/>
                  <a:gdLst>
                    <a:gd name="T0" fmla="*/ 2 w 55"/>
                    <a:gd name="T1" fmla="*/ 6 h 106"/>
                    <a:gd name="T2" fmla="*/ 45 w 55"/>
                    <a:gd name="T3" fmla="*/ 102 h 106"/>
                    <a:gd name="T4" fmla="*/ 53 w 55"/>
                    <a:gd name="T5" fmla="*/ 98 h 106"/>
                    <a:gd name="T6" fmla="*/ 9 w 55"/>
                    <a:gd name="T7" fmla="*/ 3 h 106"/>
                    <a:gd name="T8" fmla="*/ 2 w 55"/>
                    <a:gd name="T9" fmla="*/ 6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5" h="106">
                      <a:moveTo>
                        <a:pt x="2" y="6"/>
                      </a:moveTo>
                      <a:cubicBezTo>
                        <a:pt x="14" y="39"/>
                        <a:pt x="30" y="70"/>
                        <a:pt x="45" y="102"/>
                      </a:cubicBezTo>
                      <a:cubicBezTo>
                        <a:pt x="47" y="106"/>
                        <a:pt x="55" y="103"/>
                        <a:pt x="53" y="98"/>
                      </a:cubicBezTo>
                      <a:cubicBezTo>
                        <a:pt x="42" y="65"/>
                        <a:pt x="28" y="33"/>
                        <a:pt x="9" y="3"/>
                      </a:cubicBezTo>
                      <a:cubicBezTo>
                        <a:pt x="7" y="0"/>
                        <a:pt x="0" y="2"/>
                        <a:pt x="2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3" name="Freeform 91"/>
                <p:cNvSpPr/>
                <p:nvPr/>
              </p:nvSpPr>
              <p:spPr bwMode="auto">
                <a:xfrm>
                  <a:off x="7700963" y="2119313"/>
                  <a:ext cx="49213" cy="73025"/>
                </a:xfrm>
                <a:custGeom>
                  <a:avLst/>
                  <a:gdLst>
                    <a:gd name="T0" fmla="*/ 2 w 47"/>
                    <a:gd name="T1" fmla="*/ 9 h 70"/>
                    <a:gd name="T2" fmla="*/ 32 w 47"/>
                    <a:gd name="T3" fmla="*/ 63 h 70"/>
                    <a:gd name="T4" fmla="*/ 43 w 47"/>
                    <a:gd name="T5" fmla="*/ 54 h 70"/>
                    <a:gd name="T6" fmla="*/ 13 w 47"/>
                    <a:gd name="T7" fmla="*/ 4 h 70"/>
                    <a:gd name="T8" fmla="*/ 2 w 47"/>
                    <a:gd name="T9" fmla="*/ 9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70">
                      <a:moveTo>
                        <a:pt x="2" y="9"/>
                      </a:moveTo>
                      <a:cubicBezTo>
                        <a:pt x="9" y="29"/>
                        <a:pt x="18" y="47"/>
                        <a:pt x="32" y="63"/>
                      </a:cubicBezTo>
                      <a:cubicBezTo>
                        <a:pt x="37" y="70"/>
                        <a:pt x="47" y="61"/>
                        <a:pt x="43" y="54"/>
                      </a:cubicBezTo>
                      <a:cubicBezTo>
                        <a:pt x="34" y="37"/>
                        <a:pt x="24" y="20"/>
                        <a:pt x="13" y="4"/>
                      </a:cubicBezTo>
                      <a:cubicBezTo>
                        <a:pt x="9" y="0"/>
                        <a:pt x="0" y="2"/>
                        <a:pt x="2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  <p:sp>
              <p:nvSpPr>
                <p:cNvPr id="94" name="Freeform 92"/>
                <p:cNvSpPr/>
                <p:nvPr/>
              </p:nvSpPr>
              <p:spPr bwMode="auto">
                <a:xfrm>
                  <a:off x="8164513" y="3827463"/>
                  <a:ext cx="123825" cy="60325"/>
                </a:xfrm>
                <a:custGeom>
                  <a:avLst/>
                  <a:gdLst>
                    <a:gd name="T0" fmla="*/ 1 w 118"/>
                    <a:gd name="T1" fmla="*/ 59 h 59"/>
                    <a:gd name="T2" fmla="*/ 115 w 118"/>
                    <a:gd name="T3" fmla="*/ 6 h 59"/>
                    <a:gd name="T4" fmla="*/ 112 w 118"/>
                    <a:gd name="T5" fmla="*/ 0 h 59"/>
                    <a:gd name="T6" fmla="*/ 0 w 118"/>
                    <a:gd name="T7" fmla="*/ 58 h 59"/>
                    <a:gd name="T8" fmla="*/ 1 w 118"/>
                    <a:gd name="T9" fmla="*/ 59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8" h="59">
                      <a:moveTo>
                        <a:pt x="1" y="59"/>
                      </a:moveTo>
                      <a:cubicBezTo>
                        <a:pt x="41" y="56"/>
                        <a:pt x="81" y="26"/>
                        <a:pt x="115" y="6"/>
                      </a:cubicBezTo>
                      <a:cubicBezTo>
                        <a:pt x="118" y="4"/>
                        <a:pt x="116" y="0"/>
                        <a:pt x="112" y="0"/>
                      </a:cubicBezTo>
                      <a:cubicBezTo>
                        <a:pt x="73" y="9"/>
                        <a:pt x="33" y="35"/>
                        <a:pt x="0" y="58"/>
                      </a:cubicBezTo>
                      <a:cubicBezTo>
                        <a:pt x="0" y="58"/>
                        <a:pt x="0" y="59"/>
                        <a:pt x="1" y="5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/>
                <a:lstStyle/>
                <a:p>
                  <a:pPr fontAlgn="auto"/>
                  <a:endParaRPr lang="zh-CN" altLang="en-US" sz="1800" noProof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  <a:sym typeface="+mn-lt"/>
                  </a:endParaRPr>
                </a:p>
              </p:txBody>
            </p:sp>
          </p:grpSp>
        </p:grpSp>
        <p:sp>
          <p:nvSpPr>
            <p:cNvPr id="5" name="文本框 49"/>
            <p:cNvSpPr txBox="1">
              <a:spLocks noChangeArrowheads="1"/>
            </p:cNvSpPr>
            <p:nvPr/>
          </p:nvSpPr>
          <p:spPr bwMode="auto">
            <a:xfrm>
              <a:off x="1860522" y="2024238"/>
              <a:ext cx="3011454" cy="11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 algn="ctr">
                <a:lnSpc>
                  <a:spcPct val="114000"/>
                </a:lnSpc>
              </a:pPr>
              <a:r>
                <a:rPr lang="en-US" altLang="zh-CN" sz="24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CHÉP BÀI VÀO VỞ LUYỆN VIẾT 2</a:t>
              </a:r>
            </a:p>
          </p:txBody>
        </p:sp>
      </p:grpSp>
      <p:sp>
        <p:nvSpPr>
          <p:cNvPr id="95" name="TextBox 1"/>
          <p:cNvSpPr txBox="1"/>
          <p:nvPr/>
        </p:nvSpPr>
        <p:spPr>
          <a:xfrm>
            <a:off x="-2572492" y="503826"/>
            <a:ext cx="2057400" cy="2585320"/>
          </a:xfrm>
          <a:prstGeom prst="rect">
            <a:avLst/>
          </a:prstGeom>
          <a:solidFill>
            <a:schemeClr val="bg1"/>
          </a:solidFill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bởi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endParaRPr lang="en-US" sz="20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LH: FB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Hồng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5"/>
              </a:rPr>
              <a:t>https://www.facebook.com/vuhong1972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| 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hlinkClick r:id="rId6"/>
              </a:rPr>
              <a:t>hongvu7219@gmail.com</a:t>
            </a:r>
            <a:r>
              <a:rPr lang="en-US" sz="20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96" name="Picture 9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092" y="3482905"/>
            <a:ext cx="1002030" cy="1002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3272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8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8"/>
  <p:tag name="KSO_WM_UNIT_USESOURCEFORMAT_APPLY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9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9"/>
  <p:tag name="KSO_WM_UNIT_USESOURCEFORMAT_APPLY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10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10"/>
  <p:tag name="KSO_WM_UNIT_USESOURCEFORMAT_APPLY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603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14111634"/>
  <p:tag name="MH_LIBRARY" val="GRAPHIC"/>
  <p:tag name="MH_TYPE" val="Sub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SLIDE_ITEM_CNT" val="2"/>
  <p:tag name="KSO_WM_SLIDE_LAYOUT" val="a_l"/>
  <p:tag name="KSO_WM_SLIDE_LAYOUT_CNT" val="1_1"/>
  <p:tag name="KSO_WM_SLIDE_TYPE" val="text"/>
  <p:tag name="KSO_WM_BEAUTIFY_FLAG" val="#wm#"/>
  <p:tag name="KSO_WM_SLIDE_POSITION" val="100*137"/>
  <p:tag name="KSO_WM_SLIDE_SIZE" val="755*326"/>
  <p:tag name="KSO_WM_COMBINE_RELATE_SLIDE_ID" val="custom160593_30"/>
  <p:tag name="KSO_WM_TEMPLATE_CATEGORY" val="custom"/>
  <p:tag name="KSO_WM_TEMPLATE_INDEX" val="160310"/>
  <p:tag name="KSO_WM_SLIDE_ID" val="custom20177907_95"/>
  <p:tag name="KSO_WM_SLIDE_INDEX" val="95"/>
  <p:tag name="KSO_WM_DIAGRAM_GROUP_CODE" val="l1-1"/>
  <p:tag name="KSO_WM_TEMPLATE_SUBCATEGORY" val="combin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6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6"/>
  <p:tag name="KSO_WM_UNIT_USESOURCEFORMAT_APPLY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l_i"/>
  <p:tag name="KSO_WM_UNIT_INDEX" val="1_7"/>
  <p:tag name="KSO_WM_UNIT_LAYERLEVEL" val="1_1"/>
  <p:tag name="KSO_WM_TEMPLATE_CATEGORY" val="custom"/>
  <p:tag name="KSO_WM_TEMPLATE_INDEX" val="20177907"/>
  <p:tag name="KSO_WM_DIAGRAM_GROUP_CODE" val="l1-1"/>
  <p:tag name="KSO_WM_UNIT_ID" val="custom20177907_95*l_i*1_7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主题">
  <a:themeElements>
    <a:clrScheme name="自定义 3">
      <a:dk1>
        <a:srgbClr val="3F3F3F"/>
      </a:dk1>
      <a:lt1>
        <a:sysClr val="window" lastClr="FFFFFF"/>
      </a:lt1>
      <a:dk2>
        <a:srgbClr val="3A3838"/>
      </a:dk2>
      <a:lt2>
        <a:srgbClr val="E7E6E6"/>
      </a:lt2>
      <a:accent1>
        <a:srgbClr val="62BBD0"/>
      </a:accent1>
      <a:accent2>
        <a:srgbClr val="00C9C1"/>
      </a:accent2>
      <a:accent3>
        <a:srgbClr val="00C381"/>
      </a:accent3>
      <a:accent4>
        <a:srgbClr val="EED255"/>
      </a:accent4>
      <a:accent5>
        <a:srgbClr val="FD8B5A"/>
      </a:accent5>
      <a:accent6>
        <a:srgbClr val="E96678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774</Words>
  <Application>Microsoft Office PowerPoint</Application>
  <PresentationFormat>On-screen Show (16:9)</PresentationFormat>
  <Paragraphs>130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Office 主题</vt:lpstr>
      <vt:lpstr>4_Office 主题</vt:lpstr>
      <vt:lpstr>1_Office 主题</vt:lpstr>
      <vt:lpstr>3_Office 主题</vt:lpstr>
      <vt:lpstr>2_Office 主题</vt:lpstr>
      <vt:lpstr>5_Office 主题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MYLAPTOP</cp:lastModifiedBy>
  <cp:revision>18</cp:revision>
  <dcterms:created xsi:type="dcterms:W3CDTF">2021-11-29T13:54:07Z</dcterms:created>
  <dcterms:modified xsi:type="dcterms:W3CDTF">2021-11-29T16:28:33Z</dcterms:modified>
</cp:coreProperties>
</file>