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4" r:id="rId3"/>
    <p:sldMasterId id="2147483696" r:id="rId4"/>
    <p:sldMasterId id="2147483737" r:id="rId5"/>
    <p:sldMasterId id="2147483749" r:id="rId6"/>
  </p:sldMasterIdLst>
  <p:notesMasterIdLst>
    <p:notesMasterId r:id="rId27"/>
  </p:notesMasterIdLst>
  <p:sldIdLst>
    <p:sldId id="257" r:id="rId7"/>
    <p:sldId id="260" r:id="rId8"/>
    <p:sldId id="265" r:id="rId9"/>
    <p:sldId id="258" r:id="rId10"/>
    <p:sldId id="259" r:id="rId11"/>
    <p:sldId id="266" r:id="rId12"/>
    <p:sldId id="271" r:id="rId13"/>
    <p:sldId id="272" r:id="rId14"/>
    <p:sldId id="273" r:id="rId15"/>
    <p:sldId id="262" r:id="rId16"/>
    <p:sldId id="274" r:id="rId17"/>
    <p:sldId id="268" r:id="rId18"/>
    <p:sldId id="275" r:id="rId19"/>
    <p:sldId id="261" r:id="rId20"/>
    <p:sldId id="276" r:id="rId21"/>
    <p:sldId id="277" r:id="rId22"/>
    <p:sldId id="279" r:id="rId23"/>
    <p:sldId id="278" r:id="rId24"/>
    <p:sldId id="263" r:id="rId25"/>
    <p:sldId id="264"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6600"/>
    <a:srgbClr val="FF6600"/>
    <a:srgbClr val="00FF00"/>
    <a:srgbClr val="FF0066"/>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143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FBFB50-A3B5-428B-9346-A1603F49BC2E}" type="datetimeFigureOut">
              <a:rPr lang="en-US" smtClean="0"/>
              <a:t>22/12/2021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51BEE1-3A73-4504-825B-AB970372CF16}" type="slidenum">
              <a:rPr lang="en-US" smtClean="0"/>
              <a:t>‹#›</a:t>
            </a:fld>
            <a:endParaRPr lang="en-US"/>
          </a:p>
        </p:txBody>
      </p:sp>
    </p:spTree>
    <p:extLst>
      <p:ext uri="{BB962C8B-B14F-4D97-AF65-F5344CB8AC3E}">
        <p14:creationId xmlns:p14="http://schemas.microsoft.com/office/powerpoint/2010/main" val="4007174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vi-VN" dirty="0"/>
          </a:p>
        </p:txBody>
      </p:sp>
      <p:sp>
        <p:nvSpPr>
          <p:cNvPr id="4" name="Slide Number Placeholder 3"/>
          <p:cNvSpPr>
            <a:spLocks noGrp="1"/>
          </p:cNvSpPr>
          <p:nvPr>
            <p:ph type="sldNum" sz="quarter" idx="5"/>
          </p:nvPr>
        </p:nvSpPr>
        <p:spPr/>
        <p:txBody>
          <a:bodyPr/>
          <a:lstStyle/>
          <a:p>
            <a:fld id="{F1B57F14-648C-4286-84EC-5694E274F01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4426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vi-VN" dirty="0"/>
          </a:p>
        </p:txBody>
      </p:sp>
      <p:sp>
        <p:nvSpPr>
          <p:cNvPr id="4" name="Slide Number Placeholder 3"/>
          <p:cNvSpPr>
            <a:spLocks noGrp="1"/>
          </p:cNvSpPr>
          <p:nvPr>
            <p:ph type="sldNum" sz="quarter" idx="5"/>
          </p:nvPr>
        </p:nvSpPr>
        <p:spPr/>
        <p:txBody>
          <a:bodyPr/>
          <a:lstStyle/>
          <a:p>
            <a:fld id="{F1B57F14-648C-4286-84EC-5694E274F01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97470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vi-VN" dirty="0"/>
          </a:p>
        </p:txBody>
      </p:sp>
      <p:sp>
        <p:nvSpPr>
          <p:cNvPr id="4" name="Slide Number Placeholder 3"/>
          <p:cNvSpPr>
            <a:spLocks noGrp="1"/>
          </p:cNvSpPr>
          <p:nvPr>
            <p:ph type="sldNum" sz="quarter" idx="5"/>
          </p:nvPr>
        </p:nvSpPr>
        <p:spPr/>
        <p:txBody>
          <a:bodyPr/>
          <a:lstStyle/>
          <a:p>
            <a:fld id="{F1B57F14-648C-4286-84EC-5694E274F01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878466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smtClean="0"/>
          </a:p>
          <a:p>
            <a:endParaRPr lang="en-US" dirty="0"/>
          </a:p>
        </p:txBody>
      </p:sp>
      <p:sp>
        <p:nvSpPr>
          <p:cNvPr id="4" name="Slide Number Placeholder 3"/>
          <p:cNvSpPr>
            <a:spLocks noGrp="1"/>
          </p:cNvSpPr>
          <p:nvPr>
            <p:ph type="sldNum" sz="quarter" idx="10"/>
          </p:nvPr>
        </p:nvSpPr>
        <p:spPr/>
        <p:txBody>
          <a:bodyPr/>
          <a:lstStyle/>
          <a:p>
            <a:fld id="{9FCCDEA4-34AC-4C37-B1DD-344A0963101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91799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vi-VN" dirty="0"/>
          </a:p>
        </p:txBody>
      </p:sp>
      <p:sp>
        <p:nvSpPr>
          <p:cNvPr id="4" name="Slide Number Placeholder 3"/>
          <p:cNvSpPr>
            <a:spLocks noGrp="1"/>
          </p:cNvSpPr>
          <p:nvPr>
            <p:ph type="sldNum" sz="quarter" idx="5"/>
          </p:nvPr>
        </p:nvSpPr>
        <p:spPr/>
        <p:txBody>
          <a:bodyPr/>
          <a:lstStyle/>
          <a:p>
            <a:fld id="{F1B57F14-648C-4286-84EC-5694E274F01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878466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vi-VN" dirty="0"/>
          </a:p>
        </p:txBody>
      </p:sp>
      <p:sp>
        <p:nvSpPr>
          <p:cNvPr id="4" name="Slide Number Placeholder 3"/>
          <p:cNvSpPr>
            <a:spLocks noGrp="1"/>
          </p:cNvSpPr>
          <p:nvPr>
            <p:ph type="sldNum" sz="quarter" idx="5"/>
          </p:nvPr>
        </p:nvSpPr>
        <p:spPr/>
        <p:txBody>
          <a:bodyPr/>
          <a:lstStyle/>
          <a:p>
            <a:fld id="{F1B57F14-648C-4286-84EC-5694E274F012}"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878466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vi-VN" dirty="0"/>
          </a:p>
        </p:txBody>
      </p:sp>
      <p:sp>
        <p:nvSpPr>
          <p:cNvPr id="4" name="Slide Number Placeholder 3"/>
          <p:cNvSpPr>
            <a:spLocks noGrp="1"/>
          </p:cNvSpPr>
          <p:nvPr>
            <p:ph type="sldNum" sz="quarter" idx="5"/>
          </p:nvPr>
        </p:nvSpPr>
        <p:spPr/>
        <p:txBody>
          <a:bodyPr/>
          <a:lstStyle/>
          <a:p>
            <a:fld id="{F1B57F14-648C-4286-84EC-5694E274F01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878466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D301DC8-FCB2-4F5F-B657-F5C6351D65A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764037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D301DC8-FCB2-4F5F-B657-F5C6351D65A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764037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D301DC8-FCB2-4F5F-B657-F5C6351D65A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764037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vi-VN" dirty="0"/>
          </a:p>
        </p:txBody>
      </p:sp>
      <p:sp>
        <p:nvSpPr>
          <p:cNvPr id="4" name="Slide Number Placeholder 3"/>
          <p:cNvSpPr>
            <a:spLocks noGrp="1"/>
          </p:cNvSpPr>
          <p:nvPr>
            <p:ph type="sldNum" sz="quarter" idx="5"/>
          </p:nvPr>
        </p:nvSpPr>
        <p:spPr/>
        <p:txBody>
          <a:bodyPr/>
          <a:lstStyle/>
          <a:p>
            <a:fld id="{F1B57F14-648C-4286-84EC-5694E274F01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0062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vi-VN" dirty="0"/>
          </a:p>
        </p:txBody>
      </p:sp>
      <p:sp>
        <p:nvSpPr>
          <p:cNvPr id="4" name="Slide Number Placeholder 3"/>
          <p:cNvSpPr>
            <a:spLocks noGrp="1"/>
          </p:cNvSpPr>
          <p:nvPr>
            <p:ph type="sldNum" sz="quarter" idx="5"/>
          </p:nvPr>
        </p:nvSpPr>
        <p:spPr/>
        <p:txBody>
          <a:bodyPr/>
          <a:lstStyle/>
          <a:p>
            <a:fld id="{F1B57F14-648C-4286-84EC-5694E274F01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866706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vi-VN" dirty="0"/>
          </a:p>
        </p:txBody>
      </p:sp>
      <p:sp>
        <p:nvSpPr>
          <p:cNvPr id="4" name="Slide Number Placeholder 3"/>
          <p:cNvSpPr>
            <a:spLocks noGrp="1"/>
          </p:cNvSpPr>
          <p:nvPr>
            <p:ph type="sldNum" sz="quarter" idx="5"/>
          </p:nvPr>
        </p:nvSpPr>
        <p:spPr/>
        <p:txBody>
          <a:bodyPr/>
          <a:lstStyle/>
          <a:p>
            <a:fld id="{F1B57F14-648C-4286-84EC-5694E274F01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840383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vi-VN" dirty="0"/>
          </a:p>
        </p:txBody>
      </p:sp>
      <p:sp>
        <p:nvSpPr>
          <p:cNvPr id="4" name="Slide Number Placeholder 3"/>
          <p:cNvSpPr>
            <a:spLocks noGrp="1"/>
          </p:cNvSpPr>
          <p:nvPr>
            <p:ph type="sldNum" sz="quarter" idx="5"/>
          </p:nvPr>
        </p:nvSpPr>
        <p:spPr/>
        <p:txBody>
          <a:bodyPr/>
          <a:lstStyle/>
          <a:p>
            <a:fld id="{F1B57F14-648C-4286-84EC-5694E274F01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35361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vi-VN" dirty="0"/>
          </a:p>
        </p:txBody>
      </p:sp>
      <p:sp>
        <p:nvSpPr>
          <p:cNvPr id="4" name="Slide Number Placeholder 3"/>
          <p:cNvSpPr>
            <a:spLocks noGrp="1"/>
          </p:cNvSpPr>
          <p:nvPr>
            <p:ph type="sldNum" sz="quarter" idx="5"/>
          </p:nvPr>
        </p:nvSpPr>
        <p:spPr/>
        <p:txBody>
          <a:bodyPr/>
          <a:lstStyle/>
          <a:p>
            <a:fld id="{F1B57F14-648C-4286-84EC-5694E274F01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95976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6D301DC8-FCB2-4F5F-B657-F5C6351D65A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532386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6D301DC8-FCB2-4F5F-B657-F5C6351D65A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32386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6D301DC8-FCB2-4F5F-B657-F5C6351D65AF}"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532386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D301DC8-FCB2-4F5F-B657-F5C6351D65A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54647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22/12/2021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5826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22/12/2021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457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22/12/2021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7025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75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0" tIns="34289" rIns="68550"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0" tIns="34289" rIns="68550" bIns="34289">
            <a:normAutofit/>
          </a:bodyPr>
          <a:lstStyle>
            <a:lvl1pPr marL="0" indent="0" algn="ctr">
              <a:buNone/>
              <a:defRPr sz="1400"/>
            </a:lvl1pPr>
            <a:lvl2pPr marL="342722" indent="0" algn="ctr">
              <a:buNone/>
              <a:defRPr sz="1500"/>
            </a:lvl2pPr>
            <a:lvl3pPr marL="685460" indent="0" algn="ctr">
              <a:buNone/>
              <a:defRPr sz="1400"/>
            </a:lvl3pPr>
            <a:lvl4pPr marL="1028190" indent="0" algn="ctr">
              <a:buNone/>
              <a:defRPr sz="1200"/>
            </a:lvl4pPr>
            <a:lvl5pPr marL="1370920" indent="0" algn="ctr">
              <a:buNone/>
              <a:defRPr sz="1200"/>
            </a:lvl5pPr>
            <a:lvl6pPr marL="1713659" indent="0" algn="ctr">
              <a:buNone/>
              <a:defRPr sz="1200"/>
            </a:lvl6pPr>
            <a:lvl7pPr marL="2056379" indent="0" algn="ctr">
              <a:buNone/>
              <a:defRPr sz="1200"/>
            </a:lvl7pPr>
            <a:lvl8pPr marL="2399100" indent="0" algn="ctr">
              <a:buNone/>
              <a:defRPr sz="1200"/>
            </a:lvl8pPr>
            <a:lvl9pPr marL="2741822"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0" tIns="34289" rIns="68550" bIns="34289"/>
          <a:lstStyle/>
          <a:p>
            <a:pPr defTabSz="685460"/>
            <a:fld id="{D997B5FA-0921-464F-AAE1-844C04324D75}" type="datetimeFigureOut">
              <a:rPr lang="zh-CN" altLang="en-US" sz="1400">
                <a:solidFill>
                  <a:srgbClr val="000000"/>
                </a:solidFill>
              </a:rPr>
              <a:pPr defTabSz="685460"/>
              <a:t>2021/12/22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0" tIns="34289" rIns="68550" bIns="34289"/>
          <a:lstStyle/>
          <a:p>
            <a:pPr defTabSz="685460"/>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0" tIns="34289" rIns="68550" bIns="34289"/>
          <a:lstStyle/>
          <a:p>
            <a:pPr defTabSz="685460"/>
            <a:fld id="{565CE74E-AB26-4998-AD42-012C4C1AD076}" type="slidenum">
              <a:rPr lang="zh-CN" altLang="en-US" sz="1400">
                <a:solidFill>
                  <a:srgbClr val="000000"/>
                </a:solidFill>
              </a:rPr>
              <a:pPr defTabSz="685460"/>
              <a:t>‹#›</a:t>
            </a:fld>
            <a:endParaRPr lang="zh-CN" altLang="en-US" sz="1400">
              <a:solidFill>
                <a:srgbClr val="000000"/>
              </a:solidFill>
            </a:endParaRPr>
          </a:p>
        </p:txBody>
      </p:sp>
    </p:spTree>
    <p:extLst>
      <p:ext uri="{BB962C8B-B14F-4D97-AF65-F5344CB8AC3E}">
        <p14:creationId xmlns:p14="http://schemas.microsoft.com/office/powerpoint/2010/main" val="36985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0" tIns="34289" rIns="68550"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0" tIns="34289" rIns="68550"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0" tIns="34289" rIns="68550" bIns="34289"/>
          <a:lstStyle/>
          <a:p>
            <a:pPr defTabSz="685460"/>
            <a:fld id="{760FBDFE-C587-4B4C-A407-44438C67B59E}" type="datetimeFigureOut">
              <a:rPr lang="zh-CN" altLang="en-US" sz="1400">
                <a:solidFill>
                  <a:srgbClr val="000000"/>
                </a:solidFill>
              </a:rPr>
              <a:pPr defTabSz="685460"/>
              <a:t>2021/12/22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0" tIns="34289" rIns="68550" bIns="34289"/>
          <a:lstStyle/>
          <a:p>
            <a:pPr defTabSz="685460"/>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0" tIns="34289" rIns="68550" bIns="34289"/>
          <a:lstStyle/>
          <a:p>
            <a:pPr defTabSz="685460"/>
            <a:fld id="{49AE70B2-8BF9-45C0-BB95-33D1B9D3A854}" type="slidenum">
              <a:rPr lang="zh-CN" altLang="en-US" sz="1400">
                <a:solidFill>
                  <a:srgbClr val="000000"/>
                </a:solidFill>
              </a:rPr>
              <a:pPr defTabSz="685460"/>
              <a:t>‹#›</a:t>
            </a:fld>
            <a:endParaRPr lang="zh-CN" altLang="en-US" sz="1400">
              <a:solidFill>
                <a:srgbClr val="000000"/>
              </a:solidFill>
            </a:endParaRPr>
          </a:p>
        </p:txBody>
      </p:sp>
    </p:spTree>
    <p:extLst>
      <p:ext uri="{BB962C8B-B14F-4D97-AF65-F5344CB8AC3E}">
        <p14:creationId xmlns:p14="http://schemas.microsoft.com/office/powerpoint/2010/main" val="2603126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0" tIns="34289" rIns="68550" bIns="34289"/>
          <a:lstStyle/>
          <a:p>
            <a:pPr defTabSz="685460"/>
            <a:fld id="{20DD7636-5BE1-44BC-BB5F-15739D9E18E1}" type="datetimeFigureOut">
              <a:rPr lang="zh-CN" altLang="en-US" sz="1400">
                <a:solidFill>
                  <a:srgbClr val="000000"/>
                </a:solidFill>
              </a:rPr>
              <a:pPr defTabSz="685460"/>
              <a:t>2021/12/22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0" tIns="34289" rIns="68550" bIns="34289"/>
          <a:lstStyle/>
          <a:p>
            <a:pPr defTabSz="685460"/>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0" tIns="34289" rIns="68550" bIns="34289"/>
          <a:lstStyle/>
          <a:p>
            <a:pPr defTabSz="685460"/>
            <a:fld id="{E87C0E1D-24C4-406F-9615-DBDA8D2D1F93}" type="slidenum">
              <a:rPr lang="zh-CN" altLang="en-US" sz="1400">
                <a:solidFill>
                  <a:srgbClr val="000000"/>
                </a:solidFill>
              </a:rPr>
              <a:pPr defTabSz="685460"/>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0" tIns="34289" rIns="68550"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744402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0" tIns="34289" rIns="68550"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0" tIns="34289" rIns="68550"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0" tIns="34289" rIns="68550"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0" tIns="34289" rIns="68550" bIns="34289"/>
          <a:lstStyle/>
          <a:p>
            <a:pPr defTabSz="685460"/>
            <a:fld id="{760FBDFE-C587-4B4C-A407-44438C67B59E}" type="datetimeFigureOut">
              <a:rPr lang="zh-CN" altLang="en-US" sz="1400">
                <a:solidFill>
                  <a:srgbClr val="000000"/>
                </a:solidFill>
              </a:rPr>
              <a:pPr defTabSz="685460"/>
              <a:t>2021/12/22</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0" tIns="34289" rIns="68550" bIns="34289"/>
          <a:lstStyle/>
          <a:p>
            <a:pPr defTabSz="685460"/>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0" tIns="34289" rIns="68550" bIns="34289"/>
          <a:lstStyle/>
          <a:p>
            <a:pPr defTabSz="685460"/>
            <a:fld id="{49AE70B2-8BF9-45C0-BB95-33D1B9D3A854}" type="slidenum">
              <a:rPr lang="zh-CN" altLang="en-US" sz="1400">
                <a:solidFill>
                  <a:srgbClr val="000000"/>
                </a:solidFill>
              </a:rPr>
              <a:pPr defTabSz="685460"/>
              <a:t>‹#›</a:t>
            </a:fld>
            <a:endParaRPr lang="zh-CN" altLang="en-US" sz="1400">
              <a:solidFill>
                <a:srgbClr val="000000"/>
              </a:solidFill>
            </a:endParaRPr>
          </a:p>
        </p:txBody>
      </p:sp>
    </p:spTree>
    <p:extLst>
      <p:ext uri="{BB962C8B-B14F-4D97-AF65-F5344CB8AC3E}">
        <p14:creationId xmlns:p14="http://schemas.microsoft.com/office/powerpoint/2010/main" val="3168559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0" tIns="34289" rIns="68550"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0" tIns="34289" rIns="68550" bIns="34289" anchor="b"/>
          <a:lstStyle>
            <a:lvl1pPr marL="0" indent="0">
              <a:buNone/>
              <a:defRPr sz="1800" b="1"/>
            </a:lvl1pPr>
            <a:lvl2pPr marL="342722" indent="0">
              <a:buNone/>
              <a:defRPr sz="1500" b="1"/>
            </a:lvl2pPr>
            <a:lvl3pPr marL="685460" indent="0">
              <a:buNone/>
              <a:defRPr sz="1400" b="1"/>
            </a:lvl3pPr>
            <a:lvl4pPr marL="1028190" indent="0">
              <a:buNone/>
              <a:defRPr sz="1200" b="1"/>
            </a:lvl4pPr>
            <a:lvl5pPr marL="1370920" indent="0">
              <a:buNone/>
              <a:defRPr sz="1200" b="1"/>
            </a:lvl5pPr>
            <a:lvl6pPr marL="1713659" indent="0">
              <a:buNone/>
              <a:defRPr sz="1200" b="1"/>
            </a:lvl6pPr>
            <a:lvl7pPr marL="2056379" indent="0">
              <a:buNone/>
              <a:defRPr sz="1200" b="1"/>
            </a:lvl7pPr>
            <a:lvl8pPr marL="2399100" indent="0">
              <a:buNone/>
              <a:defRPr sz="1200" b="1"/>
            </a:lvl8pPr>
            <a:lvl9pPr marL="2741822"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7"/>
            <a:ext cx="3868340" cy="2680541"/>
          </a:xfrm>
        </p:spPr>
        <p:txBody>
          <a:bodyPr lIns="68550" tIns="34289" rIns="68550"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0" tIns="34289" rIns="68550" bIns="34289" anchor="b"/>
          <a:lstStyle>
            <a:lvl1pPr marL="0" indent="0">
              <a:buNone/>
              <a:defRPr sz="1800" b="1"/>
            </a:lvl1pPr>
            <a:lvl2pPr marL="342722" indent="0">
              <a:buNone/>
              <a:defRPr sz="1500" b="1"/>
            </a:lvl2pPr>
            <a:lvl3pPr marL="685460" indent="0">
              <a:buNone/>
              <a:defRPr sz="1400" b="1"/>
            </a:lvl3pPr>
            <a:lvl4pPr marL="1028190" indent="0">
              <a:buNone/>
              <a:defRPr sz="1200" b="1"/>
            </a:lvl4pPr>
            <a:lvl5pPr marL="1370920" indent="0">
              <a:buNone/>
              <a:defRPr sz="1200" b="1"/>
            </a:lvl5pPr>
            <a:lvl6pPr marL="1713659" indent="0">
              <a:buNone/>
              <a:defRPr sz="1200" b="1"/>
            </a:lvl6pPr>
            <a:lvl7pPr marL="2056379" indent="0">
              <a:buNone/>
              <a:defRPr sz="1200" b="1"/>
            </a:lvl7pPr>
            <a:lvl8pPr marL="2399100" indent="0">
              <a:buNone/>
              <a:defRPr sz="1200" b="1"/>
            </a:lvl8pPr>
            <a:lvl9pPr marL="2741822"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7"/>
            <a:ext cx="3887391" cy="2680541"/>
          </a:xfrm>
        </p:spPr>
        <p:txBody>
          <a:bodyPr lIns="68550" tIns="34289" rIns="68550"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0" tIns="34289" rIns="68550" bIns="34289"/>
          <a:lstStyle/>
          <a:p>
            <a:pPr defTabSz="685460"/>
            <a:fld id="{760FBDFE-C587-4B4C-A407-44438C67B59E}" type="datetimeFigureOut">
              <a:rPr lang="zh-CN" altLang="en-US" sz="1400">
                <a:solidFill>
                  <a:srgbClr val="000000"/>
                </a:solidFill>
              </a:rPr>
              <a:pPr defTabSz="685460"/>
              <a:t>2021/12/22</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0" tIns="34289" rIns="68550" bIns="34289"/>
          <a:lstStyle/>
          <a:p>
            <a:pPr defTabSz="685460"/>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0" tIns="34289" rIns="68550" bIns="34289"/>
          <a:lstStyle/>
          <a:p>
            <a:pPr defTabSz="685460"/>
            <a:fld id="{49AE70B2-8BF9-45C0-BB95-33D1B9D3A854}" type="slidenum">
              <a:rPr lang="zh-CN" altLang="en-US" sz="1400">
                <a:solidFill>
                  <a:srgbClr val="000000"/>
                </a:solidFill>
              </a:rPr>
              <a:pPr defTabSz="685460"/>
              <a:t>‹#›</a:t>
            </a:fld>
            <a:endParaRPr lang="zh-CN" altLang="en-US" sz="1400">
              <a:solidFill>
                <a:srgbClr val="000000"/>
              </a:solidFill>
            </a:endParaRPr>
          </a:p>
        </p:txBody>
      </p:sp>
    </p:spTree>
    <p:extLst>
      <p:ext uri="{BB962C8B-B14F-4D97-AF65-F5344CB8AC3E}">
        <p14:creationId xmlns:p14="http://schemas.microsoft.com/office/powerpoint/2010/main" val="3658220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0" tIns="34289" rIns="68550"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0" tIns="34289" rIns="68550" bIns="34289"/>
          <a:lstStyle/>
          <a:p>
            <a:pPr defTabSz="685460"/>
            <a:fld id="{20DD7636-5BE1-44BC-BB5F-15739D9E18E1}" type="datetimeFigureOut">
              <a:rPr lang="zh-CN" altLang="en-US" sz="1400">
                <a:solidFill>
                  <a:srgbClr val="000000"/>
                </a:solidFill>
              </a:rPr>
              <a:pPr defTabSz="685460"/>
              <a:t>2021/12/22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0" tIns="34289" rIns="68550" bIns="34289"/>
          <a:lstStyle/>
          <a:p>
            <a:pPr defTabSz="685460"/>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0" tIns="34289" rIns="68550" bIns="34289"/>
          <a:lstStyle/>
          <a:p>
            <a:pPr defTabSz="685460"/>
            <a:fld id="{E87C0E1D-24C4-406F-9615-DBDA8D2D1F93}" type="slidenum">
              <a:rPr lang="zh-CN" altLang="en-US" sz="1400">
                <a:solidFill>
                  <a:srgbClr val="000000"/>
                </a:solidFill>
              </a:rPr>
              <a:pPr defTabSz="685460"/>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21"/>
            <a:ext cx="4286250" cy="889453"/>
          </a:xfrm>
        </p:spPr>
        <p:txBody>
          <a:bodyPr lIns="68550" tIns="34289" rIns="68550"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016516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0" tIns="34289" rIns="68550" bIns="34289"/>
          <a:lstStyle/>
          <a:p>
            <a:pPr defTabSz="685460"/>
            <a:fld id="{760FBDFE-C587-4B4C-A407-44438C67B59E}" type="datetimeFigureOut">
              <a:rPr lang="zh-CN" altLang="en-US" sz="1400">
                <a:solidFill>
                  <a:srgbClr val="000000"/>
                </a:solidFill>
              </a:rPr>
              <a:pPr defTabSz="685460"/>
              <a:t>2021/12/22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0" tIns="34289" rIns="68550" bIns="34289"/>
          <a:lstStyle/>
          <a:p>
            <a:pPr defTabSz="685460"/>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0" tIns="34289" rIns="68550" bIns="34289"/>
          <a:lstStyle/>
          <a:p>
            <a:pPr defTabSz="685460"/>
            <a:fld id="{49AE70B2-8BF9-45C0-BB95-33D1B9D3A854}" type="slidenum">
              <a:rPr lang="zh-CN" altLang="en-US" sz="1400">
                <a:solidFill>
                  <a:srgbClr val="000000"/>
                </a:solidFill>
              </a:rPr>
              <a:pPr defTabSz="685460"/>
              <a:t>‹#›</a:t>
            </a:fld>
            <a:endParaRPr lang="zh-CN" altLang="en-US" sz="1400">
              <a:solidFill>
                <a:srgbClr val="000000"/>
              </a:solidFill>
            </a:endParaRPr>
          </a:p>
        </p:txBody>
      </p:sp>
    </p:spTree>
    <p:extLst>
      <p:ext uri="{BB962C8B-B14F-4D97-AF65-F5344CB8AC3E}">
        <p14:creationId xmlns:p14="http://schemas.microsoft.com/office/powerpoint/2010/main" val="2504453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22/12/2021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0423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5"/>
            <a:ext cx="3511241" cy="1071121"/>
          </a:xfrm>
        </p:spPr>
        <p:txBody>
          <a:bodyPr lIns="68550" tIns="34289" rIns="68550"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0" tIns="34289" rIns="68550" bIns="34289"/>
          <a:lstStyle>
            <a:lvl1pPr marL="0" indent="0">
              <a:buNone/>
              <a:defRPr sz="2400"/>
            </a:lvl1pPr>
            <a:lvl2pPr marL="342722" indent="0">
              <a:buNone/>
              <a:defRPr sz="2100"/>
            </a:lvl2pPr>
            <a:lvl3pPr marL="685460" indent="0">
              <a:buNone/>
              <a:defRPr sz="1800"/>
            </a:lvl3pPr>
            <a:lvl4pPr marL="1028190" indent="0">
              <a:buNone/>
              <a:defRPr sz="1500"/>
            </a:lvl4pPr>
            <a:lvl5pPr marL="1370920" indent="0">
              <a:buNone/>
              <a:defRPr sz="1500"/>
            </a:lvl5pPr>
            <a:lvl6pPr marL="1713659" indent="0">
              <a:buNone/>
              <a:defRPr sz="1500"/>
            </a:lvl6pPr>
            <a:lvl7pPr marL="2056379" indent="0">
              <a:buNone/>
              <a:defRPr sz="1500"/>
            </a:lvl7pPr>
            <a:lvl8pPr marL="2399100" indent="0">
              <a:buNone/>
              <a:defRPr sz="1500"/>
            </a:lvl8pPr>
            <a:lvl9pPr marL="2741822"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0" tIns="34289" rIns="68550" bIns="34289">
            <a:normAutofit/>
          </a:bodyPr>
          <a:lstStyle>
            <a:lvl1pPr marL="0" indent="0">
              <a:buNone/>
              <a:defRPr sz="1400"/>
            </a:lvl1pPr>
            <a:lvl2pPr marL="342722" indent="0">
              <a:buNone/>
              <a:defRPr sz="1100"/>
            </a:lvl2pPr>
            <a:lvl3pPr marL="685460" indent="0">
              <a:buNone/>
              <a:defRPr sz="900"/>
            </a:lvl3pPr>
            <a:lvl4pPr marL="1028190" indent="0">
              <a:buNone/>
              <a:defRPr sz="800"/>
            </a:lvl4pPr>
            <a:lvl5pPr marL="1370920" indent="0">
              <a:buNone/>
              <a:defRPr sz="800"/>
            </a:lvl5pPr>
            <a:lvl6pPr marL="1713659" indent="0">
              <a:buNone/>
              <a:defRPr sz="800"/>
            </a:lvl6pPr>
            <a:lvl7pPr marL="2056379" indent="0">
              <a:buNone/>
              <a:defRPr sz="800"/>
            </a:lvl7pPr>
            <a:lvl8pPr marL="2399100" indent="0">
              <a:buNone/>
              <a:defRPr sz="800"/>
            </a:lvl8pPr>
            <a:lvl9pPr marL="2741822"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0" tIns="34289" rIns="68550" bIns="34289"/>
          <a:lstStyle/>
          <a:p>
            <a:pPr defTabSz="685460"/>
            <a:fld id="{9EFD9D74-47D9-4702-A33C-335B63B48DBF}" type="datetimeFigureOut">
              <a:rPr lang="zh-CN" altLang="en-US" sz="1400">
                <a:solidFill>
                  <a:srgbClr val="000000"/>
                </a:solidFill>
              </a:rPr>
              <a:pPr defTabSz="685460"/>
              <a:t>2021/12/22</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0" tIns="34289" rIns="68550" bIns="34289"/>
          <a:lstStyle/>
          <a:p>
            <a:pPr defTabSz="685460"/>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0" tIns="34289" rIns="68550" bIns="34289"/>
          <a:lstStyle/>
          <a:p>
            <a:pPr defTabSz="685460"/>
            <a:fld id="{FABC47A4-756D-490B-A52F-7D9E2C9FC05F}" type="slidenum">
              <a:rPr lang="zh-CN" altLang="en-US" sz="1400">
                <a:solidFill>
                  <a:srgbClr val="000000"/>
                </a:solidFill>
              </a:rPr>
              <a:pPr defTabSz="685460"/>
              <a:t>‹#›</a:t>
            </a:fld>
            <a:endParaRPr lang="zh-CN" altLang="en-US" sz="1400">
              <a:solidFill>
                <a:srgbClr val="000000"/>
              </a:solidFill>
            </a:endParaRPr>
          </a:p>
        </p:txBody>
      </p:sp>
    </p:spTree>
    <p:extLst>
      <p:ext uri="{BB962C8B-B14F-4D97-AF65-F5344CB8AC3E}">
        <p14:creationId xmlns:p14="http://schemas.microsoft.com/office/powerpoint/2010/main" val="3379224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4"/>
            <a:ext cx="681676" cy="4358879"/>
          </a:xfrm>
        </p:spPr>
        <p:txBody>
          <a:bodyPr vert="eaVert" lIns="68550" tIns="34289" rIns="68550"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4"/>
            <a:ext cx="7084832" cy="4358879"/>
          </a:xfrm>
        </p:spPr>
        <p:txBody>
          <a:bodyPr vert="eaVert" lIns="68550" tIns="34289" rIns="68550"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0" tIns="34289" rIns="68550" bIns="34289"/>
          <a:lstStyle/>
          <a:p>
            <a:pPr defTabSz="685460"/>
            <a:fld id="{760FBDFE-C587-4B4C-A407-44438C67B59E}" type="datetimeFigureOut">
              <a:rPr lang="zh-CN" altLang="en-US" sz="1400">
                <a:solidFill>
                  <a:srgbClr val="000000"/>
                </a:solidFill>
              </a:rPr>
              <a:pPr defTabSz="685460"/>
              <a:t>2021/12/22</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0" tIns="34289" rIns="68550" bIns="34289"/>
          <a:lstStyle/>
          <a:p>
            <a:pPr defTabSz="685460"/>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0" tIns="34289" rIns="68550" bIns="34289"/>
          <a:lstStyle/>
          <a:p>
            <a:pPr defTabSz="685460"/>
            <a:fld id="{49AE70B2-8BF9-45C0-BB95-33D1B9D3A854}" type="slidenum">
              <a:rPr lang="zh-CN" altLang="en-US" sz="1400">
                <a:solidFill>
                  <a:srgbClr val="000000"/>
                </a:solidFill>
              </a:rPr>
              <a:pPr defTabSz="685460"/>
              <a:t>‹#›</a:t>
            </a:fld>
            <a:endParaRPr lang="zh-CN" altLang="en-US" sz="1400">
              <a:solidFill>
                <a:srgbClr val="000000"/>
              </a:solidFill>
            </a:endParaRPr>
          </a:p>
        </p:txBody>
      </p:sp>
    </p:spTree>
    <p:extLst>
      <p:ext uri="{BB962C8B-B14F-4D97-AF65-F5344CB8AC3E}">
        <p14:creationId xmlns:p14="http://schemas.microsoft.com/office/powerpoint/2010/main" val="4189642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0" tIns="34289" rIns="68550" bIns="34289"/>
          <a:lstStyle/>
          <a:p>
            <a:pPr defTabSz="685460"/>
            <a:fld id="{760FBDFE-C587-4B4C-A407-44438C67B59E}" type="datetimeFigureOut">
              <a:rPr lang="zh-CN" altLang="en-US" sz="1400">
                <a:solidFill>
                  <a:srgbClr val="000000"/>
                </a:solidFill>
              </a:rPr>
              <a:pPr defTabSz="685460"/>
              <a:t>2021/12/22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0" tIns="34289" rIns="68550" bIns="34289"/>
          <a:lstStyle/>
          <a:p>
            <a:pPr defTabSz="685460"/>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0" tIns="34289" rIns="68550" bIns="34289"/>
          <a:lstStyle/>
          <a:p>
            <a:pPr defTabSz="685460"/>
            <a:fld id="{49AE70B2-8BF9-45C0-BB95-33D1B9D3A854}" type="slidenum">
              <a:rPr lang="zh-CN" altLang="en-US" sz="1400">
                <a:solidFill>
                  <a:srgbClr val="000000"/>
                </a:solidFill>
              </a:rPr>
              <a:pPr defTabSz="685460"/>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0" tIns="34289" rIns="68550"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42982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427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094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638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242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890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765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9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22/12/2021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0886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668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038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757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520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3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77" indent="0" algn="ctr">
              <a:buNone/>
              <a:defRPr>
                <a:solidFill>
                  <a:schemeClr val="tx1">
                    <a:tint val="75000"/>
                  </a:schemeClr>
                </a:solidFill>
              </a:defRPr>
            </a:lvl2pPr>
            <a:lvl3pPr marL="913959" indent="0" algn="ctr">
              <a:buNone/>
              <a:defRPr>
                <a:solidFill>
                  <a:schemeClr val="tx1">
                    <a:tint val="75000"/>
                  </a:schemeClr>
                </a:solidFill>
              </a:defRPr>
            </a:lvl3pPr>
            <a:lvl4pPr marL="1370940" indent="0" algn="ctr">
              <a:buNone/>
              <a:defRPr>
                <a:solidFill>
                  <a:schemeClr val="tx1">
                    <a:tint val="75000"/>
                  </a:schemeClr>
                </a:solidFill>
              </a:defRPr>
            </a:lvl4pPr>
            <a:lvl5pPr marL="1827923" indent="0" algn="ctr">
              <a:buNone/>
              <a:defRPr>
                <a:solidFill>
                  <a:schemeClr val="tx1">
                    <a:tint val="75000"/>
                  </a:schemeClr>
                </a:solidFill>
              </a:defRPr>
            </a:lvl5pPr>
            <a:lvl6pPr marL="2284901" indent="0" algn="ctr">
              <a:buNone/>
              <a:defRPr>
                <a:solidFill>
                  <a:schemeClr val="tx1">
                    <a:tint val="75000"/>
                  </a:schemeClr>
                </a:solidFill>
              </a:defRPr>
            </a:lvl6pPr>
            <a:lvl7pPr marL="2741876" indent="0" algn="ctr">
              <a:buNone/>
              <a:defRPr>
                <a:solidFill>
                  <a:schemeClr val="tx1">
                    <a:tint val="75000"/>
                  </a:schemeClr>
                </a:solidFill>
              </a:defRPr>
            </a:lvl7pPr>
            <a:lvl8pPr marL="3198856" indent="0" algn="ctr">
              <a:buNone/>
              <a:defRPr>
                <a:solidFill>
                  <a:schemeClr val="tx1">
                    <a:tint val="75000"/>
                  </a:schemeClr>
                </a:solidFill>
              </a:defRPr>
            </a:lvl8pPr>
            <a:lvl9pPr marL="365583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393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777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77" indent="0">
              <a:buNone/>
              <a:defRPr sz="1800">
                <a:solidFill>
                  <a:schemeClr val="tx1">
                    <a:tint val="75000"/>
                  </a:schemeClr>
                </a:solidFill>
              </a:defRPr>
            </a:lvl2pPr>
            <a:lvl3pPr marL="913959" indent="0">
              <a:buNone/>
              <a:defRPr sz="1600">
                <a:solidFill>
                  <a:schemeClr val="tx1">
                    <a:tint val="75000"/>
                  </a:schemeClr>
                </a:solidFill>
              </a:defRPr>
            </a:lvl3pPr>
            <a:lvl4pPr marL="1370940" indent="0">
              <a:buNone/>
              <a:defRPr sz="1400">
                <a:solidFill>
                  <a:schemeClr val="tx1">
                    <a:tint val="75000"/>
                  </a:schemeClr>
                </a:solidFill>
              </a:defRPr>
            </a:lvl4pPr>
            <a:lvl5pPr marL="1827923" indent="0">
              <a:buNone/>
              <a:defRPr sz="1400">
                <a:solidFill>
                  <a:schemeClr val="tx1">
                    <a:tint val="75000"/>
                  </a:schemeClr>
                </a:solidFill>
              </a:defRPr>
            </a:lvl5pPr>
            <a:lvl6pPr marL="2284901" indent="0">
              <a:buNone/>
              <a:defRPr sz="1400">
                <a:solidFill>
                  <a:schemeClr val="tx1">
                    <a:tint val="75000"/>
                  </a:schemeClr>
                </a:solidFill>
              </a:defRPr>
            </a:lvl6pPr>
            <a:lvl7pPr marL="2741876" indent="0">
              <a:buNone/>
              <a:defRPr sz="1400">
                <a:solidFill>
                  <a:schemeClr val="tx1">
                    <a:tint val="75000"/>
                  </a:schemeClr>
                </a:solidFill>
              </a:defRPr>
            </a:lvl7pPr>
            <a:lvl8pPr marL="3198856" indent="0">
              <a:buNone/>
              <a:defRPr sz="1400">
                <a:solidFill>
                  <a:schemeClr val="tx1">
                    <a:tint val="75000"/>
                  </a:schemeClr>
                </a:solidFill>
              </a:defRPr>
            </a:lvl8pPr>
            <a:lvl9pPr marL="365583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0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DBF65B-4746-40C1-B906-C5A84C1A5207}" type="datetimeFigureOut">
              <a:rPr lang="en-US" smtClean="0">
                <a:solidFill>
                  <a:prstClr val="black">
                    <a:tint val="75000"/>
                  </a:prstClr>
                </a:solidFill>
              </a:rPr>
              <a:pPr/>
              <a:t>22/12/2021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261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77" indent="0">
              <a:buNone/>
              <a:defRPr sz="2000" b="1"/>
            </a:lvl2pPr>
            <a:lvl3pPr marL="913959" indent="0">
              <a:buNone/>
              <a:defRPr sz="1800" b="1"/>
            </a:lvl3pPr>
            <a:lvl4pPr marL="1370940" indent="0">
              <a:buNone/>
              <a:defRPr sz="1600" b="1"/>
            </a:lvl4pPr>
            <a:lvl5pPr marL="1827923" indent="0">
              <a:buNone/>
              <a:defRPr sz="1600" b="1"/>
            </a:lvl5pPr>
            <a:lvl6pPr marL="2284901" indent="0">
              <a:buNone/>
              <a:defRPr sz="1600" b="1"/>
            </a:lvl6pPr>
            <a:lvl7pPr marL="2741876" indent="0">
              <a:buNone/>
              <a:defRPr sz="1600" b="1"/>
            </a:lvl7pPr>
            <a:lvl8pPr marL="3198856" indent="0">
              <a:buNone/>
              <a:defRPr sz="1600" b="1"/>
            </a:lvl8pPr>
            <a:lvl9pPr marL="36558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6977" indent="0">
              <a:buNone/>
              <a:defRPr sz="2000" b="1"/>
            </a:lvl2pPr>
            <a:lvl3pPr marL="913959" indent="0">
              <a:buNone/>
              <a:defRPr sz="1800" b="1"/>
            </a:lvl3pPr>
            <a:lvl4pPr marL="1370940" indent="0">
              <a:buNone/>
              <a:defRPr sz="1600" b="1"/>
            </a:lvl4pPr>
            <a:lvl5pPr marL="1827923" indent="0">
              <a:buNone/>
              <a:defRPr sz="1600" b="1"/>
            </a:lvl5pPr>
            <a:lvl6pPr marL="2284901" indent="0">
              <a:buNone/>
              <a:defRPr sz="1600" b="1"/>
            </a:lvl6pPr>
            <a:lvl7pPr marL="2741876" indent="0">
              <a:buNone/>
              <a:defRPr sz="1600" b="1"/>
            </a:lvl7pPr>
            <a:lvl8pPr marL="3198856" indent="0">
              <a:buNone/>
              <a:defRPr sz="1600" b="1"/>
            </a:lvl8pPr>
            <a:lvl9pPr marL="36558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DBF65B-4746-40C1-B906-C5A84C1A5207}" type="datetimeFigureOut">
              <a:rPr lang="en-US" smtClean="0">
                <a:solidFill>
                  <a:prstClr val="black">
                    <a:tint val="75000"/>
                  </a:prstClr>
                </a:solidFill>
              </a:rPr>
              <a:pPr/>
              <a:t>22/12/2021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959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DBF65B-4746-40C1-B906-C5A84C1A5207}" type="datetimeFigureOut">
              <a:rPr lang="en-US" smtClean="0">
                <a:solidFill>
                  <a:prstClr val="black">
                    <a:tint val="75000"/>
                  </a:prstClr>
                </a:solidFill>
              </a:rPr>
              <a:pPr/>
              <a:t>22/12/2021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22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22/12/2021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81994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BF65B-4746-40C1-B906-C5A84C1A5207}" type="datetimeFigureOut">
              <a:rPr lang="en-US" smtClean="0">
                <a:solidFill>
                  <a:prstClr val="black">
                    <a:tint val="75000"/>
                  </a:prstClr>
                </a:solidFill>
              </a:rPr>
              <a:pPr/>
              <a:t>22/12/2021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942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0480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6977" indent="0">
              <a:buNone/>
              <a:defRPr sz="1200"/>
            </a:lvl2pPr>
            <a:lvl3pPr marL="913959" indent="0">
              <a:buNone/>
              <a:defRPr sz="1000"/>
            </a:lvl3pPr>
            <a:lvl4pPr marL="1370940" indent="0">
              <a:buNone/>
              <a:defRPr sz="900"/>
            </a:lvl4pPr>
            <a:lvl5pPr marL="1827923" indent="0">
              <a:buNone/>
              <a:defRPr sz="900"/>
            </a:lvl5pPr>
            <a:lvl6pPr marL="2284901" indent="0">
              <a:buNone/>
              <a:defRPr sz="900"/>
            </a:lvl6pPr>
            <a:lvl7pPr marL="2741876" indent="0">
              <a:buNone/>
              <a:defRPr sz="900"/>
            </a:lvl7pPr>
            <a:lvl8pPr marL="3198856" indent="0">
              <a:buNone/>
              <a:defRPr sz="900"/>
            </a:lvl8pPr>
            <a:lvl9pPr marL="36558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DBF65B-4746-40C1-B906-C5A84C1A5207}" type="datetimeFigureOut">
              <a:rPr lang="en-US" smtClean="0">
                <a:solidFill>
                  <a:prstClr val="black">
                    <a:tint val="75000"/>
                  </a:prstClr>
                </a:solidFill>
              </a:rPr>
              <a:pPr/>
              <a:t>22/12/2021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621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77" indent="0">
              <a:buNone/>
              <a:defRPr sz="2800"/>
            </a:lvl2pPr>
            <a:lvl3pPr marL="913959" indent="0">
              <a:buNone/>
              <a:defRPr sz="2400"/>
            </a:lvl3pPr>
            <a:lvl4pPr marL="1370940" indent="0">
              <a:buNone/>
              <a:defRPr sz="2000"/>
            </a:lvl4pPr>
            <a:lvl5pPr marL="1827923" indent="0">
              <a:buNone/>
              <a:defRPr sz="2000"/>
            </a:lvl5pPr>
            <a:lvl6pPr marL="2284901" indent="0">
              <a:buNone/>
              <a:defRPr sz="2000"/>
            </a:lvl6pPr>
            <a:lvl7pPr marL="2741876" indent="0">
              <a:buNone/>
              <a:defRPr sz="2000"/>
            </a:lvl7pPr>
            <a:lvl8pPr marL="3198856" indent="0">
              <a:buNone/>
              <a:defRPr sz="2000"/>
            </a:lvl8pPr>
            <a:lvl9pPr marL="3655834" indent="0">
              <a:buNone/>
              <a:defRPr sz="2000"/>
            </a:lvl9pPr>
          </a:lstStyle>
          <a:p>
            <a:endParaRPr lang="en-US"/>
          </a:p>
        </p:txBody>
      </p:sp>
      <p:sp>
        <p:nvSpPr>
          <p:cNvPr id="4" name="Text Placeholder 3"/>
          <p:cNvSpPr>
            <a:spLocks noGrp="1"/>
          </p:cNvSpPr>
          <p:nvPr>
            <p:ph type="body" sz="half" idx="2"/>
          </p:nvPr>
        </p:nvSpPr>
        <p:spPr>
          <a:xfrm>
            <a:off x="1792288" y="4025519"/>
            <a:ext cx="5486400" cy="603647"/>
          </a:xfrm>
        </p:spPr>
        <p:txBody>
          <a:bodyPr/>
          <a:lstStyle>
            <a:lvl1pPr marL="0" indent="0">
              <a:buNone/>
              <a:defRPr sz="1400"/>
            </a:lvl1pPr>
            <a:lvl2pPr marL="456977" indent="0">
              <a:buNone/>
              <a:defRPr sz="1200"/>
            </a:lvl2pPr>
            <a:lvl3pPr marL="913959" indent="0">
              <a:buNone/>
              <a:defRPr sz="1000"/>
            </a:lvl3pPr>
            <a:lvl4pPr marL="1370940" indent="0">
              <a:buNone/>
              <a:defRPr sz="900"/>
            </a:lvl4pPr>
            <a:lvl5pPr marL="1827923" indent="0">
              <a:buNone/>
              <a:defRPr sz="900"/>
            </a:lvl5pPr>
            <a:lvl6pPr marL="2284901" indent="0">
              <a:buNone/>
              <a:defRPr sz="900"/>
            </a:lvl6pPr>
            <a:lvl7pPr marL="2741876" indent="0">
              <a:buNone/>
              <a:defRPr sz="900"/>
            </a:lvl7pPr>
            <a:lvl8pPr marL="3198856" indent="0">
              <a:buNone/>
              <a:defRPr sz="900"/>
            </a:lvl8pPr>
            <a:lvl9pPr marL="36558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DBF65B-4746-40C1-B906-C5A84C1A5207}" type="datetimeFigureOut">
              <a:rPr lang="en-US" smtClean="0">
                <a:solidFill>
                  <a:prstClr val="black">
                    <a:tint val="75000"/>
                  </a:prstClr>
                </a:solidFill>
              </a:rPr>
              <a:pPr/>
              <a:t>22/12/2021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330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280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DBF65B-4746-40C1-B906-C5A84C1A520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B899E5-0EEC-49FE-AB3C-89FE6C385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158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996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082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800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191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12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22/12/2021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186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591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42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703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342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084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068B68-203C-44B7-A6C9-BE91E82E9FA7}" type="datetimeFigureOut">
              <a:rPr lang="en-US" smtClean="0">
                <a:solidFill>
                  <a:prstClr val="black">
                    <a:tint val="75000"/>
                  </a:prstClr>
                </a:solidFill>
              </a:rPr>
              <a:pPr/>
              <a:t>22/12/2021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D8AAA-6199-4659-97D1-694BD017F5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8270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AB766D6-7987-473D-8661-C09385AAA4AC}"/>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16D8193D-3F25-4F00-B601-26050EDC831E}"/>
              </a:ext>
            </a:extLst>
          </p:cNvPr>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E3650B5B-5A8E-4B19-91C4-E1BA667B90FB}"/>
              </a:ext>
            </a:extLst>
          </p:cNvPr>
          <p:cNvSpPr>
            <a:spLocks noGrp="1"/>
          </p:cNvSpPr>
          <p:nvPr>
            <p:ph type="dt" sz="half" idx="10"/>
          </p:nvPr>
        </p:nvSpPr>
        <p:spPr/>
        <p:txBody>
          <a:bodyPr/>
          <a:lstStyle/>
          <a:p>
            <a:fld id="{0C484125-59B0-4D54-9A5C-BE81F2B2843A}" type="datetimeFigureOut">
              <a:rPr lang="zh-CN" altLang="en-US" smtClean="0">
                <a:solidFill>
                  <a:prstClr val="black">
                    <a:tint val="75000"/>
                  </a:prstClr>
                </a:solidFill>
              </a:rPr>
              <a:pPr/>
              <a:t>2021/12/22</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CE03EA0-CF04-437F-B8B4-0C60728430F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F7DAAAA-DEFB-46E3-864D-6F6B47B28B38}"/>
              </a:ext>
            </a:extLst>
          </p:cNvPr>
          <p:cNvSpPr>
            <a:spLocks noGrp="1"/>
          </p:cNvSpPr>
          <p:nvPr>
            <p:ph type="sldNum" sz="quarter" idx="12"/>
          </p:nvPr>
        </p:nvSpPr>
        <p:spPr/>
        <p:txBody>
          <a:bodyPr/>
          <a:lstStyle/>
          <a:p>
            <a:fld id="{9FBB7320-1E25-4E0B-A978-CD3C4BCE170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4993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7385747-3EB1-4D83-B943-6FABF74AD29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F141459-CE2D-4B2C-BF1A-D7FFE9F9259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C6FDC62-B0B0-421B-B356-45B14008C3C1}"/>
              </a:ext>
            </a:extLst>
          </p:cNvPr>
          <p:cNvSpPr>
            <a:spLocks noGrp="1"/>
          </p:cNvSpPr>
          <p:nvPr>
            <p:ph type="dt" sz="half" idx="10"/>
          </p:nvPr>
        </p:nvSpPr>
        <p:spPr/>
        <p:txBody>
          <a:bodyPr/>
          <a:lstStyle/>
          <a:p>
            <a:fld id="{0C484125-59B0-4D54-9A5C-BE81F2B2843A}" type="datetimeFigureOut">
              <a:rPr lang="zh-CN" altLang="en-US" smtClean="0">
                <a:solidFill>
                  <a:prstClr val="black">
                    <a:tint val="75000"/>
                  </a:prstClr>
                </a:solidFill>
              </a:rPr>
              <a:pPr/>
              <a:t>2021/12/22</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915DF15-F391-4A50-A894-B59338EAA7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D82F58F-AA0A-4582-AB7B-68D799D1F7A8}"/>
              </a:ext>
            </a:extLst>
          </p:cNvPr>
          <p:cNvSpPr>
            <a:spLocks noGrp="1"/>
          </p:cNvSpPr>
          <p:nvPr>
            <p:ph type="sldNum" sz="quarter" idx="12"/>
          </p:nvPr>
        </p:nvSpPr>
        <p:spPr/>
        <p:txBody>
          <a:bodyPr/>
          <a:lstStyle/>
          <a:p>
            <a:fld id="{9FBB7320-1E25-4E0B-A978-CD3C4BCE170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2417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C1864BE-8DEF-4758-9185-B32094867B7F}"/>
              </a:ext>
            </a:extLst>
          </p:cNvPr>
          <p:cNvSpPr>
            <a:spLocks noGrp="1"/>
          </p:cNvSpPr>
          <p:nvPr>
            <p:ph type="title"/>
          </p:nvPr>
        </p:nvSpPr>
        <p:spPr>
          <a:xfrm>
            <a:off x="623888" y="1282310"/>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83F8F15-3BBB-49BB-93AF-A90F4C04E32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693DC75-18AA-4738-BD83-02C563C83E90}"/>
              </a:ext>
            </a:extLst>
          </p:cNvPr>
          <p:cNvSpPr>
            <a:spLocks noGrp="1"/>
          </p:cNvSpPr>
          <p:nvPr>
            <p:ph type="dt" sz="half" idx="10"/>
          </p:nvPr>
        </p:nvSpPr>
        <p:spPr/>
        <p:txBody>
          <a:bodyPr/>
          <a:lstStyle/>
          <a:p>
            <a:fld id="{0C484125-59B0-4D54-9A5C-BE81F2B2843A}" type="datetimeFigureOut">
              <a:rPr lang="zh-CN" altLang="en-US" smtClean="0">
                <a:solidFill>
                  <a:prstClr val="black">
                    <a:tint val="75000"/>
                  </a:prstClr>
                </a:solidFill>
              </a:rPr>
              <a:pPr/>
              <a:t>2021/12/22</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2AA0C4E-FA3F-48A3-A553-33874B62E7B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B84C614-EF4B-4CC4-BA92-B1623331F6A6}"/>
              </a:ext>
            </a:extLst>
          </p:cNvPr>
          <p:cNvSpPr>
            <a:spLocks noGrp="1"/>
          </p:cNvSpPr>
          <p:nvPr>
            <p:ph type="sldNum" sz="quarter" idx="12"/>
          </p:nvPr>
        </p:nvSpPr>
        <p:spPr/>
        <p:txBody>
          <a:bodyPr/>
          <a:lstStyle/>
          <a:p>
            <a:fld id="{9FBB7320-1E25-4E0B-A978-CD3C4BCE170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8685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9844A4A-B204-4F7A-B8CC-997B82C9073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0417428-2EDB-4EC2-8C55-F812417943F0}"/>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0A6D785F-C047-4613-AE45-3E320DCCC35E}"/>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138AB721-4310-4F72-970D-8F891D2609CA}"/>
              </a:ext>
            </a:extLst>
          </p:cNvPr>
          <p:cNvSpPr>
            <a:spLocks noGrp="1"/>
          </p:cNvSpPr>
          <p:nvPr>
            <p:ph type="dt" sz="half" idx="10"/>
          </p:nvPr>
        </p:nvSpPr>
        <p:spPr/>
        <p:txBody>
          <a:bodyPr/>
          <a:lstStyle/>
          <a:p>
            <a:fld id="{0C484125-59B0-4D54-9A5C-BE81F2B2843A}" type="datetimeFigureOut">
              <a:rPr lang="zh-CN" altLang="en-US" smtClean="0">
                <a:solidFill>
                  <a:prstClr val="black">
                    <a:tint val="75000"/>
                  </a:prstClr>
                </a:solidFill>
              </a:rPr>
              <a:pPr/>
              <a:t>2021/12/22</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63952ADF-6E71-47DE-B627-BFBC3ADB1CE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A54DD86-550B-4F83-B752-6C8B24C323B0}"/>
              </a:ext>
            </a:extLst>
          </p:cNvPr>
          <p:cNvSpPr>
            <a:spLocks noGrp="1"/>
          </p:cNvSpPr>
          <p:nvPr>
            <p:ph type="sldNum" sz="quarter" idx="12"/>
          </p:nvPr>
        </p:nvSpPr>
        <p:spPr/>
        <p:txBody>
          <a:bodyPr/>
          <a:lstStyle/>
          <a:p>
            <a:fld id="{9FBB7320-1E25-4E0B-A978-CD3C4BCE170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7655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22/12/2021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53151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C54EF69-3D88-491E-9295-99FB21725DE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196E61D-780B-41BA-876B-EA7D9A790634}"/>
              </a:ext>
            </a:extLst>
          </p:cNvPr>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68B4426-53CF-4644-A828-754726FE6F56}"/>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23852C7C-578C-4864-96FB-80B1FE02A5BA}"/>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38293A92-59CC-433C-A67A-05546A81F872}"/>
              </a:ext>
            </a:extLst>
          </p:cNvPr>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3D062D4B-A481-4F3B-BE8D-D73D1CB6A8C8}"/>
              </a:ext>
            </a:extLst>
          </p:cNvPr>
          <p:cNvSpPr>
            <a:spLocks noGrp="1"/>
          </p:cNvSpPr>
          <p:nvPr>
            <p:ph type="dt" sz="half" idx="10"/>
          </p:nvPr>
        </p:nvSpPr>
        <p:spPr/>
        <p:txBody>
          <a:bodyPr/>
          <a:lstStyle/>
          <a:p>
            <a:fld id="{0C484125-59B0-4D54-9A5C-BE81F2B2843A}" type="datetimeFigureOut">
              <a:rPr lang="zh-CN" altLang="en-US" smtClean="0">
                <a:solidFill>
                  <a:prstClr val="black">
                    <a:tint val="75000"/>
                  </a:prstClr>
                </a:solidFill>
              </a:rPr>
              <a:pPr/>
              <a:t>2021/12/22</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2A015D5C-EB73-4AB2-AAE1-534E6816D62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F37B149C-4B19-4D71-9F0C-731D2F771CFB}"/>
              </a:ext>
            </a:extLst>
          </p:cNvPr>
          <p:cNvSpPr>
            <a:spLocks noGrp="1"/>
          </p:cNvSpPr>
          <p:nvPr>
            <p:ph type="sldNum" sz="quarter" idx="12"/>
          </p:nvPr>
        </p:nvSpPr>
        <p:spPr/>
        <p:txBody>
          <a:bodyPr/>
          <a:lstStyle/>
          <a:p>
            <a:fld id="{9FBB7320-1E25-4E0B-A978-CD3C4BCE170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9095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F370B76-BED2-4287-8354-EA544963368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25F4B30-D0D4-41D7-AD46-03E65EFC0556}"/>
              </a:ext>
            </a:extLst>
          </p:cNvPr>
          <p:cNvSpPr>
            <a:spLocks noGrp="1"/>
          </p:cNvSpPr>
          <p:nvPr>
            <p:ph type="dt" sz="half" idx="10"/>
          </p:nvPr>
        </p:nvSpPr>
        <p:spPr/>
        <p:txBody>
          <a:bodyPr/>
          <a:lstStyle/>
          <a:p>
            <a:fld id="{0C484125-59B0-4D54-9A5C-BE81F2B2843A}" type="datetimeFigureOut">
              <a:rPr lang="zh-CN" altLang="en-US" smtClean="0">
                <a:solidFill>
                  <a:prstClr val="black">
                    <a:tint val="75000"/>
                  </a:prstClr>
                </a:solidFill>
              </a:rPr>
              <a:pPr/>
              <a:t>2021/12/22</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48E5DC7C-4894-4963-BB44-2E66213D633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8C49055B-B1CB-445E-B1D0-9084890F901C}"/>
              </a:ext>
            </a:extLst>
          </p:cNvPr>
          <p:cNvSpPr>
            <a:spLocks noGrp="1"/>
          </p:cNvSpPr>
          <p:nvPr>
            <p:ph type="sldNum" sz="quarter" idx="12"/>
          </p:nvPr>
        </p:nvSpPr>
        <p:spPr/>
        <p:txBody>
          <a:bodyPr/>
          <a:lstStyle/>
          <a:p>
            <a:fld id="{9FBB7320-1E25-4E0B-A978-CD3C4BCE170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4173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827AD828-E899-486D-A8E1-F5AE742E1835}"/>
              </a:ext>
            </a:extLst>
          </p:cNvPr>
          <p:cNvSpPr>
            <a:spLocks noGrp="1"/>
          </p:cNvSpPr>
          <p:nvPr>
            <p:ph type="dt" sz="half" idx="10"/>
          </p:nvPr>
        </p:nvSpPr>
        <p:spPr/>
        <p:txBody>
          <a:bodyPr/>
          <a:lstStyle/>
          <a:p>
            <a:fld id="{0C484125-59B0-4D54-9A5C-BE81F2B2843A}" type="datetimeFigureOut">
              <a:rPr lang="zh-CN" altLang="en-US" smtClean="0">
                <a:solidFill>
                  <a:prstClr val="black">
                    <a:tint val="75000"/>
                  </a:prstClr>
                </a:solidFill>
              </a:rPr>
              <a:pPr/>
              <a:t>2021/12/22</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B9897A97-F8FA-4037-9CC9-EFD64BE354F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C494C1D2-DB76-4142-B84A-AC17CE0B5D0E}"/>
              </a:ext>
            </a:extLst>
          </p:cNvPr>
          <p:cNvSpPr>
            <a:spLocks noGrp="1"/>
          </p:cNvSpPr>
          <p:nvPr>
            <p:ph type="sldNum" sz="quarter" idx="12"/>
          </p:nvPr>
        </p:nvSpPr>
        <p:spPr/>
        <p:txBody>
          <a:bodyPr/>
          <a:lstStyle/>
          <a:p>
            <a:fld id="{9FBB7320-1E25-4E0B-A978-CD3C4BCE170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965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E13FBE5-C773-412D-A187-31450C9EF504}"/>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3E29E2B6-B27C-4EE8-AC9F-B149C50ABAF8}"/>
              </a:ext>
            </a:extLst>
          </p:cNvPr>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57854AA-6367-4504-B9FC-E5E2ADD98A33}"/>
              </a:ext>
            </a:extLst>
          </p:cNvPr>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16561B0-4264-42E0-ABA8-012DFE439B69}"/>
              </a:ext>
            </a:extLst>
          </p:cNvPr>
          <p:cNvSpPr>
            <a:spLocks noGrp="1"/>
          </p:cNvSpPr>
          <p:nvPr>
            <p:ph type="dt" sz="half" idx="10"/>
          </p:nvPr>
        </p:nvSpPr>
        <p:spPr/>
        <p:txBody>
          <a:bodyPr/>
          <a:lstStyle/>
          <a:p>
            <a:fld id="{0C484125-59B0-4D54-9A5C-BE81F2B2843A}" type="datetimeFigureOut">
              <a:rPr lang="zh-CN" altLang="en-US" smtClean="0">
                <a:solidFill>
                  <a:prstClr val="black">
                    <a:tint val="75000"/>
                  </a:prstClr>
                </a:solidFill>
              </a:rPr>
              <a:pPr/>
              <a:t>2021/12/22</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6C7076ED-6930-439B-8E5F-BA21AF8E0D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392281C8-4930-43D8-86C4-C2974C165DEE}"/>
              </a:ext>
            </a:extLst>
          </p:cNvPr>
          <p:cNvSpPr>
            <a:spLocks noGrp="1"/>
          </p:cNvSpPr>
          <p:nvPr>
            <p:ph type="sldNum" sz="quarter" idx="12"/>
          </p:nvPr>
        </p:nvSpPr>
        <p:spPr/>
        <p:txBody>
          <a:bodyPr/>
          <a:lstStyle/>
          <a:p>
            <a:fld id="{9FBB7320-1E25-4E0B-A978-CD3C4BCE170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6543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641CFCC-B00D-4ED2-BD0C-9A83194B113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C83E44E7-F2CA-4671-AEFC-F609545C369D}"/>
              </a:ext>
            </a:extLst>
          </p:cNvPr>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zh-CN" altLang="en-US"/>
          </a:p>
        </p:txBody>
      </p:sp>
      <p:sp>
        <p:nvSpPr>
          <p:cNvPr id="4" name="文本占位符 3">
            <a:extLst>
              <a:ext uri="{FF2B5EF4-FFF2-40B4-BE49-F238E27FC236}">
                <a16:creationId xmlns="" xmlns:a16="http://schemas.microsoft.com/office/drawing/2014/main" id="{6E585D18-5A41-4CE3-8044-F0329EE1D167}"/>
              </a:ext>
            </a:extLst>
          </p:cNvPr>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46EDBBA7-D7B0-4ACA-ABE7-F54571408EED}"/>
              </a:ext>
            </a:extLst>
          </p:cNvPr>
          <p:cNvSpPr>
            <a:spLocks noGrp="1"/>
          </p:cNvSpPr>
          <p:nvPr>
            <p:ph type="dt" sz="half" idx="10"/>
          </p:nvPr>
        </p:nvSpPr>
        <p:spPr/>
        <p:txBody>
          <a:bodyPr/>
          <a:lstStyle/>
          <a:p>
            <a:fld id="{0C484125-59B0-4D54-9A5C-BE81F2B2843A}" type="datetimeFigureOut">
              <a:rPr lang="zh-CN" altLang="en-US" smtClean="0">
                <a:solidFill>
                  <a:prstClr val="black">
                    <a:tint val="75000"/>
                  </a:prstClr>
                </a:solidFill>
              </a:rPr>
              <a:pPr/>
              <a:t>2021/12/22</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4FFE9FE-0508-44DE-BC85-86EAE355A16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B06F262-3F12-4B1B-A052-62BA2E9659CD}"/>
              </a:ext>
            </a:extLst>
          </p:cNvPr>
          <p:cNvSpPr>
            <a:spLocks noGrp="1"/>
          </p:cNvSpPr>
          <p:nvPr>
            <p:ph type="sldNum" sz="quarter" idx="12"/>
          </p:nvPr>
        </p:nvSpPr>
        <p:spPr/>
        <p:txBody>
          <a:bodyPr/>
          <a:lstStyle/>
          <a:p>
            <a:fld id="{9FBB7320-1E25-4E0B-A978-CD3C4BCE170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2767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E37090C-1724-48F2-BECF-71A01FAA8C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3CE4F09-7AC0-472E-A35A-783162D4AD5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06FB41A-D16F-4C54-B107-A2E5FDB8DA87}"/>
              </a:ext>
            </a:extLst>
          </p:cNvPr>
          <p:cNvSpPr>
            <a:spLocks noGrp="1"/>
          </p:cNvSpPr>
          <p:nvPr>
            <p:ph type="dt" sz="half" idx="10"/>
          </p:nvPr>
        </p:nvSpPr>
        <p:spPr/>
        <p:txBody>
          <a:bodyPr/>
          <a:lstStyle/>
          <a:p>
            <a:fld id="{0C484125-59B0-4D54-9A5C-BE81F2B2843A}" type="datetimeFigureOut">
              <a:rPr lang="zh-CN" altLang="en-US" smtClean="0">
                <a:solidFill>
                  <a:prstClr val="black">
                    <a:tint val="75000"/>
                  </a:prstClr>
                </a:solidFill>
              </a:rPr>
              <a:pPr/>
              <a:t>2021/12/22</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EE7788F-D73F-4012-BCD3-CA1CA57F95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699B3C2-BBFB-4ED9-8F3F-8D69CB701219}"/>
              </a:ext>
            </a:extLst>
          </p:cNvPr>
          <p:cNvSpPr>
            <a:spLocks noGrp="1"/>
          </p:cNvSpPr>
          <p:nvPr>
            <p:ph type="sldNum" sz="quarter" idx="12"/>
          </p:nvPr>
        </p:nvSpPr>
        <p:spPr/>
        <p:txBody>
          <a:bodyPr/>
          <a:lstStyle/>
          <a:p>
            <a:fld id="{9FBB7320-1E25-4E0B-A978-CD3C4BCE170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3505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11E860E-54D7-44B3-9410-18F2A3B17C60}"/>
              </a:ext>
            </a:extLst>
          </p:cNvPr>
          <p:cNvSpPr>
            <a:spLocks noGrp="1"/>
          </p:cNvSpPr>
          <p:nvPr>
            <p:ph type="title" orient="vert"/>
          </p:nvPr>
        </p:nvSpPr>
        <p:spPr>
          <a:xfrm>
            <a:off x="6543676" y="273850"/>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5029AEA-2D7C-493A-BA4B-288F87F940F7}"/>
              </a:ext>
            </a:extLst>
          </p:cNvPr>
          <p:cNvSpPr>
            <a:spLocks noGrp="1"/>
          </p:cNvSpPr>
          <p:nvPr>
            <p:ph type="body" orient="vert" idx="1"/>
          </p:nvPr>
        </p:nvSpPr>
        <p:spPr>
          <a:xfrm>
            <a:off x="628652" y="273850"/>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FEFA4A5-06F1-4B03-B462-53FCFF4F5FC7}"/>
              </a:ext>
            </a:extLst>
          </p:cNvPr>
          <p:cNvSpPr>
            <a:spLocks noGrp="1"/>
          </p:cNvSpPr>
          <p:nvPr>
            <p:ph type="dt" sz="half" idx="10"/>
          </p:nvPr>
        </p:nvSpPr>
        <p:spPr/>
        <p:txBody>
          <a:bodyPr/>
          <a:lstStyle/>
          <a:p>
            <a:fld id="{0C484125-59B0-4D54-9A5C-BE81F2B2843A}" type="datetimeFigureOut">
              <a:rPr lang="zh-CN" altLang="en-US" smtClean="0">
                <a:solidFill>
                  <a:prstClr val="black">
                    <a:tint val="75000"/>
                  </a:prstClr>
                </a:solidFill>
              </a:rPr>
              <a:pPr/>
              <a:t>2021/12/22</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B84681FA-6408-46D1-9189-DB388774FA7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DA3D781-904C-42C7-BA06-29143FB3FBCC}"/>
              </a:ext>
            </a:extLst>
          </p:cNvPr>
          <p:cNvSpPr>
            <a:spLocks noGrp="1"/>
          </p:cNvSpPr>
          <p:nvPr>
            <p:ph type="sldNum" sz="quarter" idx="12"/>
          </p:nvPr>
        </p:nvSpPr>
        <p:spPr/>
        <p:txBody>
          <a:bodyPr/>
          <a:lstStyle/>
          <a:p>
            <a:fld id="{9FBB7320-1E25-4E0B-A978-CD3C4BCE170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3958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865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22/12/2021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938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22/12/2021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0974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22/12/2021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0815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fld id="{03442CBB-A7AB-40B6-AD55-4FFC03C07082}" type="datetimeFigureOut">
              <a:rPr lang="en-US" smtClean="0">
                <a:solidFill>
                  <a:prstClr val="black">
                    <a:tint val="75000"/>
                  </a:prstClr>
                </a:solidFill>
              </a:rPr>
              <a:pPr defTabSz="457200"/>
              <a:t>22/12/2021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7916838F-C1EC-49C7-808B-1059FBC3212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094122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0" tIns="34289" rIns="68550" bIns="34289" rtlCol="0" anchor="ctr"/>
          <a:lstStyle/>
          <a:p>
            <a:pPr algn="ctr" defTabSz="685460"/>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0" tIns="34289" rIns="68550" bIns="34289" rtlCol="0" anchor="ctr"/>
          <a:lstStyle/>
          <a:p>
            <a:pPr algn="ctr" defTabSz="685460"/>
            <a:endParaRPr lang="zh-CN" altLang="en-US" sz="1400">
              <a:solidFill>
                <a:srgbClr val="FFFFFF"/>
              </a:solidFill>
            </a:endParaRPr>
          </a:p>
        </p:txBody>
      </p:sp>
      <p:sp>
        <p:nvSpPr>
          <p:cNvPr id="12" name="文本框 11"/>
          <p:cNvSpPr txBox="1"/>
          <p:nvPr userDrawn="1"/>
        </p:nvSpPr>
        <p:spPr>
          <a:xfrm>
            <a:off x="2973229" y="1764526"/>
            <a:ext cx="3547586" cy="1165703"/>
          </a:xfrm>
          <a:prstGeom prst="rect">
            <a:avLst/>
          </a:prstGeom>
          <a:noFill/>
        </p:spPr>
        <p:txBody>
          <a:bodyPr wrap="square" lIns="68550" tIns="34289" rIns="68550" bIns="34289" rtlCol="0" anchor="t">
            <a:spAutoFit/>
          </a:bodyPr>
          <a:lstStyle/>
          <a:p>
            <a:pPr defTabSz="68546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46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46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46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460"/>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06" tIns="45703" rIns="91406" bIns="45703" rtlCol="0">
            <a:spAutoFit/>
          </a:bodyPr>
          <a:lstStyle/>
          <a:p>
            <a:pPr algn="ctr" defTabSz="91397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7368722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46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0" indent="-171370" algn="l" defTabSz="68546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09" indent="-171370" algn="l" defTabSz="68546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829"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550"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272"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010"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740"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470"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209" indent="-171370" algn="l" defTabSz="68546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460" rtl="0" eaLnBrk="1" latinLnBrk="0" hangingPunct="1">
        <a:defRPr sz="1400" kern="1200">
          <a:solidFill>
            <a:schemeClr val="tx1"/>
          </a:solidFill>
          <a:latin typeface="+mn-lt"/>
          <a:ea typeface="+mn-ea"/>
          <a:cs typeface="+mn-cs"/>
        </a:defRPr>
      </a:lvl1pPr>
      <a:lvl2pPr marL="342722" algn="l" defTabSz="685460" rtl="0" eaLnBrk="1" latinLnBrk="0" hangingPunct="1">
        <a:defRPr sz="1400" kern="1200">
          <a:solidFill>
            <a:schemeClr val="tx1"/>
          </a:solidFill>
          <a:latin typeface="+mn-lt"/>
          <a:ea typeface="+mn-ea"/>
          <a:cs typeface="+mn-cs"/>
        </a:defRPr>
      </a:lvl2pPr>
      <a:lvl3pPr marL="685460" algn="l" defTabSz="685460" rtl="0" eaLnBrk="1" latinLnBrk="0" hangingPunct="1">
        <a:defRPr sz="1400" kern="1200">
          <a:solidFill>
            <a:schemeClr val="tx1"/>
          </a:solidFill>
          <a:latin typeface="+mn-lt"/>
          <a:ea typeface="+mn-ea"/>
          <a:cs typeface="+mn-cs"/>
        </a:defRPr>
      </a:lvl3pPr>
      <a:lvl4pPr marL="1028190" algn="l" defTabSz="685460" rtl="0" eaLnBrk="1" latinLnBrk="0" hangingPunct="1">
        <a:defRPr sz="1400" kern="1200">
          <a:solidFill>
            <a:schemeClr val="tx1"/>
          </a:solidFill>
          <a:latin typeface="+mn-lt"/>
          <a:ea typeface="+mn-ea"/>
          <a:cs typeface="+mn-cs"/>
        </a:defRPr>
      </a:lvl4pPr>
      <a:lvl5pPr marL="1370920" algn="l" defTabSz="685460" rtl="0" eaLnBrk="1" latinLnBrk="0" hangingPunct="1">
        <a:defRPr sz="1400" kern="1200">
          <a:solidFill>
            <a:schemeClr val="tx1"/>
          </a:solidFill>
          <a:latin typeface="+mn-lt"/>
          <a:ea typeface="+mn-ea"/>
          <a:cs typeface="+mn-cs"/>
        </a:defRPr>
      </a:lvl5pPr>
      <a:lvl6pPr marL="1713659" algn="l" defTabSz="685460" rtl="0" eaLnBrk="1" latinLnBrk="0" hangingPunct="1">
        <a:defRPr sz="1400" kern="1200">
          <a:solidFill>
            <a:schemeClr val="tx1"/>
          </a:solidFill>
          <a:latin typeface="+mn-lt"/>
          <a:ea typeface="+mn-ea"/>
          <a:cs typeface="+mn-cs"/>
        </a:defRPr>
      </a:lvl6pPr>
      <a:lvl7pPr marL="2056379" algn="l" defTabSz="685460" rtl="0" eaLnBrk="1" latinLnBrk="0" hangingPunct="1">
        <a:defRPr sz="1400" kern="1200">
          <a:solidFill>
            <a:schemeClr val="tx1"/>
          </a:solidFill>
          <a:latin typeface="+mn-lt"/>
          <a:ea typeface="+mn-ea"/>
          <a:cs typeface="+mn-cs"/>
        </a:defRPr>
      </a:lvl7pPr>
      <a:lvl8pPr marL="2399100" algn="l" defTabSz="685460" rtl="0" eaLnBrk="1" latinLnBrk="0" hangingPunct="1">
        <a:defRPr sz="1400" kern="1200">
          <a:solidFill>
            <a:schemeClr val="tx1"/>
          </a:solidFill>
          <a:latin typeface="+mn-lt"/>
          <a:ea typeface="+mn-ea"/>
          <a:cs typeface="+mn-cs"/>
        </a:defRPr>
      </a:lvl8pPr>
      <a:lvl9pPr marL="2741822" algn="l" defTabSz="68546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98068B68-203C-44B7-A6C9-BE91E82E9FA7}" type="datetimeFigureOut">
              <a:rPr lang="en-US" smtClean="0">
                <a:solidFill>
                  <a:prstClr val="black">
                    <a:tint val="75000"/>
                  </a:prstClr>
                </a:solidFill>
              </a:rPr>
              <a:pPr defTabSz="914310"/>
              <a:t>22/12/2021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93BD8AAA-6199-4659-97D1-694BD017F5D7}" type="slidenum">
              <a:rPr lang="en-US" smtClean="0">
                <a:solidFill>
                  <a:prstClr val="black">
                    <a:tint val="75000"/>
                  </a:prstClr>
                </a:solidFill>
              </a:rPr>
              <a:pPr defTabSz="914310"/>
              <a:t>‹#›</a:t>
            </a:fld>
            <a:endParaRPr lang="en-US">
              <a:solidFill>
                <a:prstClr val="black">
                  <a:tint val="75000"/>
                </a:prstClr>
              </a:solidFill>
            </a:endParaRPr>
          </a:p>
        </p:txBody>
      </p:sp>
    </p:spTree>
    <p:extLst>
      <p:ext uri="{BB962C8B-B14F-4D97-AF65-F5344CB8AC3E}">
        <p14:creationId xmlns:p14="http://schemas.microsoft.com/office/powerpoint/2010/main" val="2612960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397" tIns="45700" rIns="91397" bIns="457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200151"/>
            <a:ext cx="8229600" cy="3394472"/>
          </a:xfrm>
          <a:prstGeom prst="rect">
            <a:avLst/>
          </a:prstGeom>
        </p:spPr>
        <p:txBody>
          <a:bodyPr vert="horz" lIns="91397" tIns="45700" rIns="91397" bIns="457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97" tIns="45700" rIns="91397" bIns="45700" rtlCol="0" anchor="ctr"/>
          <a:lstStyle>
            <a:lvl1pPr algn="l">
              <a:defRPr sz="1200">
                <a:solidFill>
                  <a:schemeClr val="tx1">
                    <a:tint val="75000"/>
                  </a:schemeClr>
                </a:solidFill>
              </a:defRPr>
            </a:lvl1pPr>
          </a:lstStyle>
          <a:p>
            <a:pPr defTabSz="913959"/>
            <a:fld id="{54DBF65B-4746-40C1-B906-C5A84C1A5207}" type="datetimeFigureOut">
              <a:rPr lang="en-US" smtClean="0">
                <a:solidFill>
                  <a:prstClr val="black">
                    <a:tint val="75000"/>
                  </a:prstClr>
                </a:solidFill>
              </a:rPr>
              <a:pPr defTabSz="913959"/>
              <a:t>22/12/2021</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397" tIns="45700" rIns="91397" bIns="45700" rtlCol="0" anchor="ctr"/>
          <a:lstStyle>
            <a:lvl1pPr algn="ctr">
              <a:defRPr sz="1200">
                <a:solidFill>
                  <a:schemeClr val="tx1">
                    <a:tint val="75000"/>
                  </a:schemeClr>
                </a:solidFill>
              </a:defRPr>
            </a:lvl1pPr>
          </a:lstStyle>
          <a:p>
            <a:pPr defTabSz="913959"/>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97" tIns="45700" rIns="91397" bIns="45700" rtlCol="0" anchor="ctr"/>
          <a:lstStyle>
            <a:lvl1pPr algn="r">
              <a:defRPr sz="1200">
                <a:solidFill>
                  <a:schemeClr val="tx1">
                    <a:tint val="75000"/>
                  </a:schemeClr>
                </a:solidFill>
              </a:defRPr>
            </a:lvl1pPr>
          </a:lstStyle>
          <a:p>
            <a:pPr defTabSz="913959"/>
            <a:fld id="{BDB899E5-0EEC-49FE-AB3C-89FE6C3855AC}" type="slidenum">
              <a:rPr lang="en-US" smtClean="0">
                <a:solidFill>
                  <a:prstClr val="black">
                    <a:tint val="75000"/>
                  </a:prstClr>
                </a:solidFill>
              </a:rPr>
              <a:pPr defTabSz="913959"/>
              <a:t>‹#›</a:t>
            </a:fld>
            <a:endParaRPr lang="en-US">
              <a:solidFill>
                <a:prstClr val="black">
                  <a:tint val="75000"/>
                </a:prstClr>
              </a:solidFill>
            </a:endParaRPr>
          </a:p>
        </p:txBody>
      </p:sp>
    </p:spTree>
    <p:extLst>
      <p:ext uri="{BB962C8B-B14F-4D97-AF65-F5344CB8AC3E}">
        <p14:creationId xmlns:p14="http://schemas.microsoft.com/office/powerpoint/2010/main" val="22588906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3959" rtl="0" eaLnBrk="1" latinLnBrk="0" hangingPunct="1">
        <a:spcBef>
          <a:spcPct val="0"/>
        </a:spcBef>
        <a:buNone/>
        <a:defRPr sz="4400" kern="1200">
          <a:solidFill>
            <a:schemeClr val="tx1"/>
          </a:solidFill>
          <a:latin typeface="+mj-lt"/>
          <a:ea typeface="+mj-ea"/>
          <a:cs typeface="+mj-cs"/>
        </a:defRPr>
      </a:lvl1pPr>
    </p:titleStyle>
    <p:bodyStyle>
      <a:lvl1pPr marL="342734" indent="-342734" algn="l" defTabSz="91395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95" indent="-285614" algn="l" defTabSz="91395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50" indent="-228491" algn="l" defTabSz="91395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28" indent="-228491" algn="l" defTabSz="9139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08" indent="-228491" algn="l" defTabSz="9139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85" indent="-228491" algn="l" defTabSz="9139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67" indent="-228491" algn="l" defTabSz="9139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52" indent="-228491" algn="l" defTabSz="9139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27" indent="-228491" algn="l" defTabSz="91395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59" rtl="0" eaLnBrk="1" latinLnBrk="0" hangingPunct="1">
        <a:defRPr sz="1800" kern="1200">
          <a:solidFill>
            <a:schemeClr val="tx1"/>
          </a:solidFill>
          <a:latin typeface="+mn-lt"/>
          <a:ea typeface="+mn-ea"/>
          <a:cs typeface="+mn-cs"/>
        </a:defRPr>
      </a:lvl1pPr>
      <a:lvl2pPr marL="456977" algn="l" defTabSz="913959" rtl="0" eaLnBrk="1" latinLnBrk="0" hangingPunct="1">
        <a:defRPr sz="1800" kern="1200">
          <a:solidFill>
            <a:schemeClr val="tx1"/>
          </a:solidFill>
          <a:latin typeface="+mn-lt"/>
          <a:ea typeface="+mn-ea"/>
          <a:cs typeface="+mn-cs"/>
        </a:defRPr>
      </a:lvl2pPr>
      <a:lvl3pPr marL="913959" algn="l" defTabSz="913959" rtl="0" eaLnBrk="1" latinLnBrk="0" hangingPunct="1">
        <a:defRPr sz="1800" kern="1200">
          <a:solidFill>
            <a:schemeClr val="tx1"/>
          </a:solidFill>
          <a:latin typeface="+mn-lt"/>
          <a:ea typeface="+mn-ea"/>
          <a:cs typeface="+mn-cs"/>
        </a:defRPr>
      </a:lvl3pPr>
      <a:lvl4pPr marL="1370940" algn="l" defTabSz="913959" rtl="0" eaLnBrk="1" latinLnBrk="0" hangingPunct="1">
        <a:defRPr sz="1800" kern="1200">
          <a:solidFill>
            <a:schemeClr val="tx1"/>
          </a:solidFill>
          <a:latin typeface="+mn-lt"/>
          <a:ea typeface="+mn-ea"/>
          <a:cs typeface="+mn-cs"/>
        </a:defRPr>
      </a:lvl4pPr>
      <a:lvl5pPr marL="1827923" algn="l" defTabSz="913959" rtl="0" eaLnBrk="1" latinLnBrk="0" hangingPunct="1">
        <a:defRPr sz="1800" kern="1200">
          <a:solidFill>
            <a:schemeClr val="tx1"/>
          </a:solidFill>
          <a:latin typeface="+mn-lt"/>
          <a:ea typeface="+mn-ea"/>
          <a:cs typeface="+mn-cs"/>
        </a:defRPr>
      </a:lvl5pPr>
      <a:lvl6pPr marL="2284901" algn="l" defTabSz="913959" rtl="0" eaLnBrk="1" latinLnBrk="0" hangingPunct="1">
        <a:defRPr sz="1800" kern="1200">
          <a:solidFill>
            <a:schemeClr val="tx1"/>
          </a:solidFill>
          <a:latin typeface="+mn-lt"/>
          <a:ea typeface="+mn-ea"/>
          <a:cs typeface="+mn-cs"/>
        </a:defRPr>
      </a:lvl6pPr>
      <a:lvl7pPr marL="2741876" algn="l" defTabSz="913959" rtl="0" eaLnBrk="1" latinLnBrk="0" hangingPunct="1">
        <a:defRPr sz="1800" kern="1200">
          <a:solidFill>
            <a:schemeClr val="tx1"/>
          </a:solidFill>
          <a:latin typeface="+mn-lt"/>
          <a:ea typeface="+mn-ea"/>
          <a:cs typeface="+mn-cs"/>
        </a:defRPr>
      </a:lvl7pPr>
      <a:lvl8pPr marL="3198856" algn="l" defTabSz="913959" rtl="0" eaLnBrk="1" latinLnBrk="0" hangingPunct="1">
        <a:defRPr sz="1800" kern="1200">
          <a:solidFill>
            <a:schemeClr val="tx1"/>
          </a:solidFill>
          <a:latin typeface="+mn-lt"/>
          <a:ea typeface="+mn-ea"/>
          <a:cs typeface="+mn-cs"/>
        </a:defRPr>
      </a:lvl8pPr>
      <a:lvl9pPr marL="3655834" algn="l" defTabSz="91395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98068B68-203C-44B7-A6C9-BE91E82E9FA7}" type="datetimeFigureOut">
              <a:rPr lang="en-US" smtClean="0">
                <a:solidFill>
                  <a:prstClr val="black">
                    <a:tint val="75000"/>
                  </a:prstClr>
                </a:solidFill>
              </a:rPr>
              <a:pPr defTabSz="914310"/>
              <a:t>22/12/2021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93BD8AAA-6199-4659-97D1-694BD017F5D7}" type="slidenum">
              <a:rPr lang="en-US" smtClean="0">
                <a:solidFill>
                  <a:prstClr val="black">
                    <a:tint val="75000"/>
                  </a:prstClr>
                </a:solidFill>
              </a:rPr>
              <a:pPr defTabSz="914310"/>
              <a:t>‹#›</a:t>
            </a:fld>
            <a:endParaRPr lang="en-US">
              <a:solidFill>
                <a:prstClr val="black">
                  <a:tint val="75000"/>
                </a:prstClr>
              </a:solidFill>
            </a:endParaRPr>
          </a:p>
        </p:txBody>
      </p:sp>
    </p:spTree>
    <p:extLst>
      <p:ext uri="{BB962C8B-B14F-4D97-AF65-F5344CB8AC3E}">
        <p14:creationId xmlns:p14="http://schemas.microsoft.com/office/powerpoint/2010/main" val="83133169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6F03297-3224-4B61-990E-59D1A8C9D2F8}"/>
              </a:ext>
            </a:extLst>
          </p:cNvPr>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EFBFF14-334E-46A5-AFBD-C0935E151163}"/>
              </a:ext>
            </a:extLst>
          </p:cNvPr>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C5FE15EF-D24B-413E-BCF7-843A427130B7}"/>
              </a:ext>
            </a:extLst>
          </p:cNvPr>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defRPr>
            </a:lvl1pPr>
          </a:lstStyle>
          <a:p>
            <a:pPr defTabSz="685698"/>
            <a:fld id="{0C484125-59B0-4D54-9A5C-BE81F2B2843A}" type="datetimeFigureOut">
              <a:rPr lang="zh-CN" altLang="en-US" smtClean="0">
                <a:solidFill>
                  <a:prstClr val="black">
                    <a:tint val="75000"/>
                  </a:prstClr>
                </a:solidFill>
              </a:rPr>
              <a:pPr defTabSz="685698"/>
              <a:t>2021/12/22</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61E0951-1F0E-44A3-912E-8B73A11DE787}"/>
              </a:ext>
            </a:extLst>
          </p:cNvPr>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defRPr>
            </a:lvl1pPr>
          </a:lstStyle>
          <a:p>
            <a:pPr defTabSz="685698"/>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F67F0BB-270D-4358-94E2-1395359EB257}"/>
              </a:ext>
            </a:extLst>
          </p:cNvPr>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defRPr>
            </a:lvl1pPr>
          </a:lstStyle>
          <a:p>
            <a:pPr defTabSz="685698"/>
            <a:fld id="{9FBB7320-1E25-4E0B-A978-CD3C4BCE1708}" type="slidenum">
              <a:rPr lang="zh-CN" altLang="en-US" smtClean="0">
                <a:solidFill>
                  <a:prstClr val="black">
                    <a:tint val="75000"/>
                  </a:prstClr>
                </a:solidFill>
              </a:rPr>
              <a:pPr defTabSz="685698"/>
              <a:t>‹#›</a:t>
            </a:fld>
            <a:endParaRPr lang="zh-CN" altLang="en-US">
              <a:solidFill>
                <a:prstClr val="black">
                  <a:tint val="75000"/>
                </a:prstClr>
              </a:solidFill>
            </a:endParaRPr>
          </a:p>
        </p:txBody>
      </p:sp>
    </p:spTree>
    <p:extLst>
      <p:ext uri="{BB962C8B-B14F-4D97-AF65-F5344CB8AC3E}">
        <p14:creationId xmlns:p14="http://schemas.microsoft.com/office/powerpoint/2010/main" val="299803196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facebook.com/vuhong1972" TargetMode="External"/><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hyperlink" Target="mailto:hongvu7219@gmail.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png"/><Relationship Id="rId7" Type="http://schemas.openxmlformats.org/officeDocument/2006/relationships/hyperlink" Target="mailto:hongvu7219@gmail.com" TargetMode="Externa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hyperlink" Target="https://www.facebook.com/vuhong1972" TargetMode="External"/><Relationship Id="rId11" Type="http://schemas.microsoft.com/office/2007/relationships/hdphoto" Target="../media/hdphoto7.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facebook.com/vuhong1972" TargetMode="External"/><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hyperlink" Target="mailto:hongvu7219@gmail.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hyperlink" Target="mailto:hongvu7219@gmail.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6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8.xml"/><Relationship Id="rId1" Type="http://schemas.openxmlformats.org/officeDocument/2006/relationships/slideLayout" Target="../slideLayouts/slideLayout62.xml"/><Relationship Id="rId5" Type="http://schemas.openxmlformats.org/officeDocument/2006/relationships/image" Target="../media/image3.png"/><Relationship Id="rId4" Type="http://schemas.openxmlformats.org/officeDocument/2006/relationships/hyperlink" Target="mailto:hongvu7219@gmail.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0.png"/><Relationship Id="rId7" Type="http://schemas.openxmlformats.org/officeDocument/2006/relationships/hyperlink" Target="mailto:hongvu7219@gmail.com"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www.facebook.com/vuhong1972" TargetMode="External"/><Relationship Id="rId5" Type="http://schemas.openxmlformats.org/officeDocument/2006/relationships/image" Target="../media/image11.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hyperlink" Target="mailto:hongvu7219@gmail.com" TargetMode="External"/><Relationship Id="rId4" Type="http://schemas.microsoft.com/office/2007/relationships/hdphoto" Target="../media/hdphoto1.wdp"/><Relationship Id="rId9"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www.facebook.com/vuhong1972" TargetMode="External"/><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5.png"/><Relationship Id="rId11" Type="http://schemas.openxmlformats.org/officeDocument/2006/relationships/image" Target="../media/image18.gif"/><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hyperlink" Target="mailto:hongvu7219@gmail.com" TargetMode="Externa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hyperlink" Target="mailto:hongvu7219@gmail.com" TargetMode="External"/><Relationship Id="rId10" Type="http://schemas.openxmlformats.org/officeDocument/2006/relationships/image" Target="../media/image19.png"/><Relationship Id="rId4" Type="http://schemas.openxmlformats.org/officeDocument/2006/relationships/hyperlink" Target="https://www.facebook.com/vuhong1972" TargetMode="External"/><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hyperlink" Target="mailto:hongvu7219@gmail.com" TargetMode="Externa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hyperlink" Target="https://www.facebook.com/vuhong1972" TargetMode="External"/><Relationship Id="rId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39C1185-C448-4C49-B5E4-606FD037A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ln>
            <a:solidFill>
              <a:srgbClr val="FFD79C"/>
            </a:solidFill>
          </a:ln>
        </p:spPr>
      </p:pic>
      <p:pic>
        <p:nvPicPr>
          <p:cNvPr id="6" name="图片 5">
            <a:extLst>
              <a:ext uri="{FF2B5EF4-FFF2-40B4-BE49-F238E27FC236}">
                <a16:creationId xmlns:a16="http://schemas.microsoft.com/office/drawing/2014/main" xmlns="" id="{F5E5EB96-90E9-4329-BD8C-CFE3A7DA5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3601" y="1056050"/>
            <a:ext cx="3140867" cy="3031400"/>
          </a:xfrm>
          <a:prstGeom prst="rect">
            <a:avLst/>
          </a:prstGeom>
        </p:spPr>
      </p:pic>
      <p:sp>
        <p:nvSpPr>
          <p:cNvPr id="8" name="文本框 76">
            <a:extLst>
              <a:ext uri="{FF2B5EF4-FFF2-40B4-BE49-F238E27FC236}">
                <a16:creationId xmlns:a16="http://schemas.microsoft.com/office/drawing/2014/main" xmlns="" id="{26FAA7E6-7CC7-4374-B467-1F5E0F6B2834}"/>
              </a:ext>
            </a:extLst>
          </p:cNvPr>
          <p:cNvSpPr txBox="1"/>
          <p:nvPr/>
        </p:nvSpPr>
        <p:spPr>
          <a:xfrm>
            <a:off x="762000" y="2571750"/>
            <a:ext cx="6040088" cy="1238799"/>
          </a:xfrm>
          <a:prstGeom prst="rect">
            <a:avLst/>
          </a:prstGeom>
          <a:noFill/>
        </p:spPr>
        <p:txBody>
          <a:bodyPr wrap="square" lIns="68517" tIns="34289" rIns="68517" bIns="34289" rtlCol="0">
            <a:spAutoFit/>
          </a:bodyPr>
          <a:lstStyle/>
          <a:p>
            <a:pPr algn="ctr" defTabSz="685086">
              <a:defRPr/>
            </a:pPr>
            <a:r>
              <a:rPr lang="en-US"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Chào</a:t>
            </a:r>
            <a:r>
              <a:rPr lang="en-US"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mừng</a:t>
            </a:r>
            <a:r>
              <a:rPr lang="en-US"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các</a:t>
            </a:r>
            <a:r>
              <a:rPr lang="en-US"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con </a:t>
            </a:r>
            <a:r>
              <a:rPr lang="en-US"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đến</a:t>
            </a:r>
            <a:r>
              <a:rPr lang="en-US"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với</a:t>
            </a:r>
            <a:r>
              <a:rPr lang="en-US"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tiết</a:t>
            </a:r>
            <a:r>
              <a:rPr lang="en-US"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học</a:t>
            </a:r>
            <a:r>
              <a:rPr lang="en-US"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sz="3800" b="1" kern="0" dirty="0">
              <a:solidFill>
                <a:srgbClr val="FF0000"/>
              </a:solidFill>
              <a:latin typeface="经典趣体简" panose="02010609000101010101" pitchFamily="49" charset="-122"/>
              <a:ea typeface="经典趣体简" panose="02010609000101010101" pitchFamily="49" charset="-122"/>
              <a:cs typeface="经典趣体简" panose="02010609000101010101" pitchFamily="49" charset="-122"/>
            </a:endParaRPr>
          </a:p>
        </p:txBody>
      </p:sp>
      <p:sp>
        <p:nvSpPr>
          <p:cNvPr id="5" name="TextBox 1"/>
          <p:cNvSpPr txBox="1"/>
          <p:nvPr/>
        </p:nvSpPr>
        <p:spPr>
          <a:xfrm>
            <a:off x="-2351661" y="386642"/>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7261" y="3365723"/>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16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A20FE26-1367-4A3F-85DE-8373044CA43F}"/>
              </a:ext>
            </a:extLst>
          </p:cNvPr>
          <p:cNvSpPr/>
          <p:nvPr/>
        </p:nvSpPr>
        <p:spPr>
          <a:xfrm>
            <a:off x="454307" y="329878"/>
            <a:ext cx="8246962" cy="447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ndParaRPr>
          </a:p>
        </p:txBody>
      </p:sp>
      <p:sp>
        <p:nvSpPr>
          <p:cNvPr id="10" name="Google Shape;461;p28">
            <a:extLst>
              <a:ext uri="{FF2B5EF4-FFF2-40B4-BE49-F238E27FC236}">
                <a16:creationId xmlns:a16="http://schemas.microsoft.com/office/drawing/2014/main" xmlns="" id="{700E357B-5ADF-4732-B614-85352CD7C5D0}"/>
              </a:ext>
            </a:extLst>
          </p:cNvPr>
          <p:cNvSpPr txBox="1"/>
          <p:nvPr/>
        </p:nvSpPr>
        <p:spPr>
          <a:xfrm>
            <a:off x="4114800" y="912283"/>
            <a:ext cx="5029200" cy="784800"/>
          </a:xfrm>
          <a:prstGeom prst="rect">
            <a:avLst/>
          </a:prstGeom>
          <a:noFill/>
          <a:ln>
            <a:noFill/>
          </a:ln>
        </p:spPr>
        <p:txBody>
          <a:bodyPr spcFirstLastPara="1" wrap="square" lIns="91339" tIns="91339" rIns="91339" bIns="91339"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defTabSz="685069">
              <a:spcBef>
                <a:spcPts val="450"/>
              </a:spcBef>
              <a:buClr>
                <a:srgbClr val="4472C4"/>
              </a:buClr>
              <a:buFont typeface="Chivo Light"/>
              <a:buNone/>
              <a:defRPr/>
            </a:pPr>
            <a:r>
              <a:rPr lang="en-US" sz="5500" kern="0"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5500"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kern="0"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luận</a:t>
            </a:r>
            <a:endParaRPr lang="en-US" sz="5500"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a:p>
            <a:pPr marL="0" indent="0" algn="ctr" defTabSz="685069">
              <a:spcBef>
                <a:spcPts val="450"/>
              </a:spcBef>
              <a:buClr>
                <a:srgbClr val="4472C4"/>
              </a:buClr>
              <a:buFont typeface="Chivo Light"/>
              <a:buNone/>
              <a:defRPr/>
            </a:pPr>
            <a:r>
              <a:rPr lang="en-US" sz="5500"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kern="0"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nhóm</a:t>
            </a:r>
            <a:r>
              <a:rPr lang="en-US" sz="5500"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5500" kern="0"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5500" kern="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a:p>
            <a:pPr marL="0" indent="0" algn="ctr" defTabSz="685069">
              <a:spcBef>
                <a:spcPts val="450"/>
              </a:spcBef>
              <a:buClr>
                <a:srgbClr val="4472C4"/>
              </a:buClr>
              <a:buNone/>
              <a:defRPr/>
            </a:pPr>
            <a:r>
              <a:rPr lang="en-US" sz="5500" kern="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(5 </a:t>
            </a:r>
            <a:r>
              <a:rPr lang="en-US" sz="5500" kern="0"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phút</a:t>
            </a:r>
            <a:r>
              <a:rPr lang="en-US" sz="5500"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xmlns="" id="{E57BAB2A-0645-48C0-9365-F811FB85A69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50" b="92500" l="2250" r="93250">
                        <a14:foregroundMark x1="28583" y1="14167" x2="48667" y2="12000"/>
                        <a14:foregroundMark x1="60833" y1="16667" x2="74833" y2="42667"/>
                        <a14:foregroundMark x1="83417" y1="17917" x2="90167" y2="28167"/>
                        <a14:foregroundMark x1="59583" y1="21083" x2="63500" y2="45083"/>
                        <a14:foregroundMark x1="85583" y1="33083" x2="86833" y2="51667"/>
                        <a14:foregroundMark x1="86833" y1="51667" x2="86083" y2="55333"/>
                        <a14:foregroundMark x1="54750" y1="17417" x2="37333" y2="34417"/>
                        <a14:foregroundMark x1="37333" y1="34417" x2="34333" y2="43250"/>
                        <a14:foregroundMark x1="34333" y1="43250" x2="34333" y2="43750"/>
                        <a14:foregroundMark x1="17083" y1="27500" x2="9000" y2="58583"/>
                        <a14:foregroundMark x1="7167" y1="45917" x2="6833" y2="53833"/>
                        <a14:foregroundMark x1="25500" y1="15500" x2="36333" y2="7250"/>
                        <a14:foregroundMark x1="87833" y1="22250" x2="93333" y2="30250"/>
                        <a14:foregroundMark x1="2250" y1="52167" x2="4250" y2="54833"/>
                        <a14:foregroundMark x1="72250" y1="88417" x2="73500" y2="92500"/>
                        <a14:foregroundMark x1="74500" y1="91500" x2="79000" y2="87083"/>
                      </a14:backgroundRemoval>
                    </a14:imgEffect>
                  </a14:imgLayer>
                </a14:imgProps>
              </a:ext>
              <a:ext uri="{28A0092B-C50C-407E-A947-70E740481C1C}">
                <a14:useLocalDpi xmlns:a14="http://schemas.microsoft.com/office/drawing/2010/main" val="0"/>
              </a:ext>
            </a:extLst>
          </a:blip>
          <a:stretch>
            <a:fillRect/>
          </a:stretch>
        </p:blipFill>
        <p:spPr>
          <a:xfrm>
            <a:off x="601134" y="454922"/>
            <a:ext cx="4220634" cy="4220634"/>
          </a:xfrm>
          <a:prstGeom prst="rect">
            <a:avLst/>
          </a:prstGeom>
        </p:spPr>
      </p:pic>
      <p:sp>
        <p:nvSpPr>
          <p:cNvPr id="6" name="TextBox 1"/>
          <p:cNvSpPr txBox="1"/>
          <p:nvPr/>
        </p:nvSpPr>
        <p:spPr>
          <a:xfrm>
            <a:off x="-2351661" y="386642"/>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7261" y="3365723"/>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14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A20FE26-1367-4A3F-85DE-8373044CA43F}"/>
              </a:ext>
            </a:extLst>
          </p:cNvPr>
          <p:cNvSpPr/>
          <p:nvPr/>
        </p:nvSpPr>
        <p:spPr>
          <a:xfrm>
            <a:off x="454307" y="329878"/>
            <a:ext cx="8246962" cy="447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ndParaRPr>
          </a:p>
        </p:txBody>
      </p:sp>
      <p:sp>
        <p:nvSpPr>
          <p:cNvPr id="5" name="TextBox 1"/>
          <p:cNvSpPr txBox="1"/>
          <p:nvPr/>
        </p:nvSpPr>
        <p:spPr>
          <a:xfrm>
            <a:off x="-2351661" y="386642"/>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7261" y="3365723"/>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2989" y1="20782" x2="51653" y2="79811"/>
                        <a14:foregroundMark x1="54959" y1="18887" x2="34298" y2="86797"/>
                        <a14:foregroundMark x1="22176" y1="45530" x2="32300" y2="49497"/>
                        <a14:foregroundMark x1="66667" y1="35879" x2="58747" y2="45352"/>
                      </a14:backgroundRemoval>
                    </a14:imgEffect>
                  </a14:imgLayer>
                </a14:imgProps>
              </a:ext>
              <a:ext uri="{28A0092B-C50C-407E-A947-70E740481C1C}">
                <a14:useLocalDpi xmlns:a14="http://schemas.microsoft.com/office/drawing/2010/main" val="0"/>
              </a:ext>
            </a:extLst>
          </a:blip>
          <a:stretch>
            <a:fillRect/>
          </a:stretch>
        </p:blipFill>
        <p:spPr>
          <a:xfrm>
            <a:off x="228600" y="104804"/>
            <a:ext cx="4343400" cy="5052342"/>
          </a:xfrm>
          <a:prstGeom prst="rect">
            <a:avLst/>
          </a:prstGeom>
        </p:spPr>
      </p:pic>
      <p:pic>
        <p:nvPicPr>
          <p:cNvPr id="8"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19967">
            <a:off x="2987812" y="-388660"/>
            <a:ext cx="5344766" cy="3872966"/>
          </a:xfrm>
          <a:prstGeom prst="rect">
            <a:avLst/>
          </a:prstGeom>
        </p:spPr>
      </p:pic>
      <p:sp>
        <p:nvSpPr>
          <p:cNvPr id="9" name="Rectangle 8"/>
          <p:cNvSpPr/>
          <p:nvPr/>
        </p:nvSpPr>
        <p:spPr>
          <a:xfrm>
            <a:off x="3407233" y="1657354"/>
            <a:ext cx="4660883" cy="830975"/>
          </a:xfrm>
          <a:prstGeom prst="rect">
            <a:avLst/>
          </a:prstGeom>
        </p:spPr>
        <p:txBody>
          <a:bodyPr wrap="square" lIns="91404" tIns="45705" rIns="91404" bIns="45705">
            <a:spAutoFit/>
          </a:bodyPr>
          <a:lstStyle/>
          <a:p>
            <a:pPr algn="ctr" defTabSz="913959"/>
            <a:r>
              <a:rPr lang="en-US" altLang="zh-C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Chia </a:t>
            </a:r>
            <a:r>
              <a:rPr lang="en-US" altLang="zh-CN"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sẻ</a:t>
            </a:r>
            <a:r>
              <a:rPr lang="en-US" altLang="zh-C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lớp</a:t>
            </a:r>
            <a:endParaRPr lang="zh-C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80316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decel="4000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xmlns="" id="{588B7F25-7CC6-4C12-A864-75D5D34789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18581">
            <a:off x="-109870" y="62139"/>
            <a:ext cx="1237395" cy="1605744"/>
          </a:xfrm>
          <a:prstGeom prst="rect">
            <a:avLst/>
          </a:prstGeom>
        </p:spPr>
      </p:pic>
      <p:grpSp>
        <p:nvGrpSpPr>
          <p:cNvPr id="7" name="组合 11">
            <a:extLst>
              <a:ext uri="{FF2B5EF4-FFF2-40B4-BE49-F238E27FC236}">
                <a16:creationId xmlns:a16="http://schemas.microsoft.com/office/drawing/2014/main" xmlns="" id="{B706C7B5-824D-409F-9866-3B58749FD788}"/>
              </a:ext>
            </a:extLst>
          </p:cNvPr>
          <p:cNvGrpSpPr/>
          <p:nvPr/>
        </p:nvGrpSpPr>
        <p:grpSpPr>
          <a:xfrm rot="1134518">
            <a:off x="6580311" y="991506"/>
            <a:ext cx="989068" cy="240634"/>
            <a:chOff x="4531763" y="904319"/>
            <a:chExt cx="3274666" cy="206375"/>
          </a:xfrm>
        </p:grpSpPr>
        <p:sp>
          <p:nvSpPr>
            <p:cNvPr id="8" name="Freeform 139">
              <a:extLst>
                <a:ext uri="{FF2B5EF4-FFF2-40B4-BE49-F238E27FC236}">
                  <a16:creationId xmlns:a16="http://schemas.microsoft.com/office/drawing/2014/main" xmlns="" id="{851FD985-B084-43F9-A5D4-26FFA98478F7}"/>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9" name="Freeform 139">
              <a:extLst>
                <a:ext uri="{FF2B5EF4-FFF2-40B4-BE49-F238E27FC236}">
                  <a16:creationId xmlns:a16="http://schemas.microsoft.com/office/drawing/2014/main" xmlns="" id="{9C5E37CF-A022-4268-9EAC-75F8C75BAD58}"/>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10" name="Freeform 139">
              <a:extLst>
                <a:ext uri="{FF2B5EF4-FFF2-40B4-BE49-F238E27FC236}">
                  <a16:creationId xmlns:a16="http://schemas.microsoft.com/office/drawing/2014/main" xmlns="" id="{62D08905-F5A7-41DE-8EFE-BA071CAA7955}"/>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11" name="Freeform 139">
              <a:extLst>
                <a:ext uri="{FF2B5EF4-FFF2-40B4-BE49-F238E27FC236}">
                  <a16:creationId xmlns:a16="http://schemas.microsoft.com/office/drawing/2014/main" xmlns="" id="{0369BA1A-8283-4297-B09A-B60CF47D53B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12" name="Freeform 139">
              <a:extLst>
                <a:ext uri="{FF2B5EF4-FFF2-40B4-BE49-F238E27FC236}">
                  <a16:creationId xmlns:a16="http://schemas.microsoft.com/office/drawing/2014/main" xmlns="" id="{BD55F051-2B59-4E3E-9025-DB6C724EB1B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13" name="Freeform 139">
              <a:extLst>
                <a:ext uri="{FF2B5EF4-FFF2-40B4-BE49-F238E27FC236}">
                  <a16:creationId xmlns:a16="http://schemas.microsoft.com/office/drawing/2014/main" xmlns="" id="{8EA3D07B-C902-49D2-B4DB-70AB769C0212}"/>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14" name="Freeform 139">
              <a:extLst>
                <a:ext uri="{FF2B5EF4-FFF2-40B4-BE49-F238E27FC236}">
                  <a16:creationId xmlns:a16="http://schemas.microsoft.com/office/drawing/2014/main" xmlns="" id="{B7BFB22C-3456-4B12-83D4-2689FA1800C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15" name="Freeform 139">
              <a:extLst>
                <a:ext uri="{FF2B5EF4-FFF2-40B4-BE49-F238E27FC236}">
                  <a16:creationId xmlns:a16="http://schemas.microsoft.com/office/drawing/2014/main" xmlns="" id="{2D646924-5126-4873-B5A1-9DF471A9A2E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16" name="Freeform 139">
              <a:extLst>
                <a:ext uri="{FF2B5EF4-FFF2-40B4-BE49-F238E27FC236}">
                  <a16:creationId xmlns:a16="http://schemas.microsoft.com/office/drawing/2014/main" xmlns="" id="{385D4465-7891-47B3-9AA6-B252111A2DA8}"/>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17" name="Freeform 139">
              <a:extLst>
                <a:ext uri="{FF2B5EF4-FFF2-40B4-BE49-F238E27FC236}">
                  <a16:creationId xmlns:a16="http://schemas.microsoft.com/office/drawing/2014/main" xmlns="" id="{AD6892F8-8565-4461-AA20-147C8A52C9F8}"/>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grpSp>
      <p:grpSp>
        <p:nvGrpSpPr>
          <p:cNvPr id="18" name="组合 23">
            <a:extLst>
              <a:ext uri="{FF2B5EF4-FFF2-40B4-BE49-F238E27FC236}">
                <a16:creationId xmlns:a16="http://schemas.microsoft.com/office/drawing/2014/main" xmlns="" id="{C659CD8D-7413-4616-B389-2D19BFC3B480}"/>
              </a:ext>
            </a:extLst>
          </p:cNvPr>
          <p:cNvGrpSpPr/>
          <p:nvPr/>
        </p:nvGrpSpPr>
        <p:grpSpPr>
          <a:xfrm rot="21193181">
            <a:off x="7011297" y="352402"/>
            <a:ext cx="945659" cy="645896"/>
            <a:chOff x="9015984" y="2528554"/>
            <a:chExt cx="2157344" cy="1473489"/>
          </a:xfrm>
        </p:grpSpPr>
        <p:sp>
          <p:nvSpPr>
            <p:cNvPr id="19" name="Freeform 166">
              <a:extLst>
                <a:ext uri="{FF2B5EF4-FFF2-40B4-BE49-F238E27FC236}">
                  <a16:creationId xmlns:a16="http://schemas.microsoft.com/office/drawing/2014/main" xmlns="" id="{CCC05074-DB93-4887-9E9E-FBBA31A1EF71}"/>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20" name="Freeform 167">
              <a:extLst>
                <a:ext uri="{FF2B5EF4-FFF2-40B4-BE49-F238E27FC236}">
                  <a16:creationId xmlns:a16="http://schemas.microsoft.com/office/drawing/2014/main" xmlns="" id="{E0080C94-C78D-4B4D-9FBC-261923BF82F4}"/>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21" name="Freeform 168">
              <a:extLst>
                <a:ext uri="{FF2B5EF4-FFF2-40B4-BE49-F238E27FC236}">
                  <a16:creationId xmlns:a16="http://schemas.microsoft.com/office/drawing/2014/main" xmlns="" id="{853EA083-3DCD-4E9E-869D-6F6683D2121B}"/>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22" name="Freeform 169">
              <a:extLst>
                <a:ext uri="{FF2B5EF4-FFF2-40B4-BE49-F238E27FC236}">
                  <a16:creationId xmlns:a16="http://schemas.microsoft.com/office/drawing/2014/main" xmlns="" id="{36C90D80-22EA-47EF-B037-498040597F0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23" name="Freeform 170">
              <a:extLst>
                <a:ext uri="{FF2B5EF4-FFF2-40B4-BE49-F238E27FC236}">
                  <a16:creationId xmlns:a16="http://schemas.microsoft.com/office/drawing/2014/main" xmlns="" id="{FD74C569-FBAF-4B38-B801-A6AF868538CD}"/>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24" name="Freeform 175">
              <a:extLst>
                <a:ext uri="{FF2B5EF4-FFF2-40B4-BE49-F238E27FC236}">
                  <a16:creationId xmlns:a16="http://schemas.microsoft.com/office/drawing/2014/main" xmlns="" id="{CCA089E2-72DB-42CF-BD5F-795DA207F3B2}"/>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25" name="Freeform 176">
              <a:extLst>
                <a:ext uri="{FF2B5EF4-FFF2-40B4-BE49-F238E27FC236}">
                  <a16:creationId xmlns:a16="http://schemas.microsoft.com/office/drawing/2014/main" xmlns="" id="{08C86C53-607E-49A5-A604-AA89FED9BE0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26" name="Freeform 177">
              <a:extLst>
                <a:ext uri="{FF2B5EF4-FFF2-40B4-BE49-F238E27FC236}">
                  <a16:creationId xmlns:a16="http://schemas.microsoft.com/office/drawing/2014/main" xmlns="" id="{D87E7937-ACAC-4CA3-9DE2-6FECA5D21849}"/>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27" name="Freeform 178">
              <a:extLst>
                <a:ext uri="{FF2B5EF4-FFF2-40B4-BE49-F238E27FC236}">
                  <a16:creationId xmlns:a16="http://schemas.microsoft.com/office/drawing/2014/main" xmlns="" id="{3C7357D6-645F-4CE9-9F0B-5983CF0E72B8}"/>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sp>
          <p:nvSpPr>
            <p:cNvPr id="28" name="Freeform 179">
              <a:extLst>
                <a:ext uri="{FF2B5EF4-FFF2-40B4-BE49-F238E27FC236}">
                  <a16:creationId xmlns:a16="http://schemas.microsoft.com/office/drawing/2014/main" xmlns="" id="{C2CD47C3-376E-41A7-9C10-92978E7C228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5">
                <a:defRPr/>
              </a:pPr>
              <a:endParaRPr lang="zh-CN" altLang="en-US">
                <a:solidFill>
                  <a:prstClr val="black"/>
                </a:solidFill>
                <a:latin typeface="等线" panose="020F0502020204030204"/>
              </a:endParaRPr>
            </a:p>
          </p:txBody>
        </p:sp>
      </p:grpSp>
      <p:pic>
        <p:nvPicPr>
          <p:cNvPr id="29" name="图片 23" descr="8c028dabe04d64ea3c3aa11767f6d819">
            <a:extLst>
              <a:ext uri="{FF2B5EF4-FFF2-40B4-BE49-F238E27FC236}">
                <a16:creationId xmlns="" xmlns:a16="http://schemas.microsoft.com/office/drawing/2014/main" id="{74978D22-1740-4DFE-8D54-9434E640BB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372996"/>
            <a:ext cx="8229600" cy="5916546"/>
          </a:xfrm>
          <a:prstGeom prst="rect">
            <a:avLst/>
          </a:prstGeom>
        </p:spPr>
      </p:pic>
      <p:pic>
        <p:nvPicPr>
          <p:cNvPr id="4" name="图片 2">
            <a:extLst>
              <a:ext uri="{FF2B5EF4-FFF2-40B4-BE49-F238E27FC236}">
                <a16:creationId xmlns:a16="http://schemas.microsoft.com/office/drawing/2014/main" xmlns="" id="{1472BCDB-2094-4A04-87A2-6CA5D49275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 y="3275283"/>
            <a:ext cx="1017649" cy="1868221"/>
          </a:xfrm>
          <a:prstGeom prst="rect">
            <a:avLst/>
          </a:prstGeom>
        </p:spPr>
      </p:pic>
      <p:sp>
        <p:nvSpPr>
          <p:cNvPr id="30" name="Rectangle 29"/>
          <p:cNvSpPr/>
          <p:nvPr/>
        </p:nvSpPr>
        <p:spPr>
          <a:xfrm>
            <a:off x="990600" y="1428750"/>
            <a:ext cx="6475367" cy="3554809"/>
          </a:xfrm>
          <a:prstGeom prst="rect">
            <a:avLst/>
          </a:prstGeom>
        </p:spPr>
        <p:txBody>
          <a:bodyPr wrap="square" lIns="91430" tIns="45715" rIns="91430" bIns="45715">
            <a:spAutoFit/>
          </a:bodyPr>
          <a:lstStyle/>
          <a:p>
            <a:pPr algn="just" defTabSz="914310"/>
            <a:r>
              <a:rPr lang="en-US"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Tuần trước, em cùng với các bạn trong lớp đã tham gia dọn rác trên bãi biển. Chúng em tập trung từ sáng sớm. Bạn nào cũng trang bị đầu đủ mũ nón, bao tay, khẩu trang rồi bắt tay vào việc. Chúng em đi dọc bờ biển, vừa đi vừa nhặt rác rồi thu gom vào bao tải. Sau khi dọn rác xong, chúng em tập kết rác về đúng nơi quy định. Em rất vui vì mình đã làm được một việc nhỏ bé để bảo vệ môi trường biển.</a:t>
            </a:r>
          </a:p>
        </p:txBody>
      </p:sp>
      <p:sp>
        <p:nvSpPr>
          <p:cNvPr id="31" name="TextBox 30"/>
          <p:cNvSpPr txBox="1"/>
          <p:nvPr/>
        </p:nvSpPr>
        <p:spPr>
          <a:xfrm>
            <a:off x="2971800" y="478166"/>
            <a:ext cx="2286000" cy="584757"/>
          </a:xfrm>
          <a:prstGeom prst="rect">
            <a:avLst/>
          </a:prstGeom>
          <a:noFill/>
        </p:spPr>
        <p:txBody>
          <a:bodyPr wrap="square" lIns="91412" tIns="45707" rIns="91412" bIns="45707" rtlCol="0">
            <a:spAutoFit/>
          </a:bodyPr>
          <a:lstStyle/>
          <a:p>
            <a:pPr algn="ctr" defTabSz="913959"/>
            <a:r>
              <a:rPr lang="en-US" sz="32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MẪU</a:t>
            </a:r>
          </a:p>
        </p:txBody>
      </p:sp>
      <p:sp>
        <p:nvSpPr>
          <p:cNvPr id="32" name="TextBox 1"/>
          <p:cNvSpPr txBox="1"/>
          <p:nvPr/>
        </p:nvSpPr>
        <p:spPr>
          <a:xfrm>
            <a:off x="-2438400" y="505200"/>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3" name="Picture 3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3484279"/>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5">
            <a:extLst>
              <a:ext uri="{FF2B5EF4-FFF2-40B4-BE49-F238E27FC236}">
                <a16:creationId xmlns:a16="http://schemas.microsoft.com/office/drawing/2014/main" xmlns="" id="{54E4E0F7-6B2D-4301-9581-556C59B1E9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7573" y="244540"/>
            <a:ext cx="1487516" cy="2228441"/>
          </a:xfrm>
          <a:prstGeom prst="rect">
            <a:avLst/>
          </a:prstGeom>
        </p:spPr>
      </p:pic>
      <p:pic>
        <p:nvPicPr>
          <p:cNvPr id="3074"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500" b="92308" l="10000" r="96800">
                        <a14:foregroundMark x1="57600" y1="64615" x2="58800" y2="87885"/>
                        <a14:foregroundMark x1="53400" y1="87308" x2="65600" y2="75385"/>
                        <a14:foregroundMark x1="35600" y1="29808" x2="48800" y2="27885"/>
                      </a14:backgroundRemoval>
                    </a14:imgEffect>
                  </a14:imgLayer>
                </a14:imgProps>
              </a:ext>
              <a:ext uri="{28A0092B-C50C-407E-A947-70E740481C1C}">
                <a14:useLocalDpi xmlns:a14="http://schemas.microsoft.com/office/drawing/2010/main" val="0"/>
              </a:ext>
            </a:extLst>
          </a:blip>
          <a:srcRect/>
          <a:stretch>
            <a:fillRect/>
          </a:stretch>
        </p:blipFill>
        <p:spPr bwMode="auto">
          <a:xfrm>
            <a:off x="6884139" y="2190750"/>
            <a:ext cx="2977311" cy="309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514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randombar(horizontal)">
                                          <p:cBhvr>
                                            <p:cTn id="35" dur="500"/>
                                            <p:tgtEl>
                                              <p:spTgt spid="30"/>
                                            </p:tgtEl>
                                          </p:cBhvr>
                                        </p:animEffect>
                                      </p:childTnLst>
                                    </p:cTn>
                                  </p:par>
                                </p:childTnLst>
                              </p:cTn>
                            </p:par>
                            <p:par>
                              <p:cTn id="36" fill="hold">
                                <p:stCondLst>
                                  <p:cond delay="500"/>
                                </p:stCondLst>
                                <p:childTnLst>
                                  <p:par>
                                    <p:cTn id="37" presetID="2" presetClass="entr" presetSubtype="2" fill="hold" nodeType="afterEffect" p14:presetBounceEnd="62000">
                                      <p:stCondLst>
                                        <p:cond delay="0"/>
                                      </p:stCondLst>
                                      <p:childTnLst>
                                        <p:set>
                                          <p:cBhvr>
                                            <p:cTn id="38" dur="1" fill="hold">
                                              <p:stCondLst>
                                                <p:cond delay="0"/>
                                              </p:stCondLst>
                                            </p:cTn>
                                            <p:tgtEl>
                                              <p:spTgt spid="3074"/>
                                            </p:tgtEl>
                                            <p:attrNameLst>
                                              <p:attrName>style.visibility</p:attrName>
                                            </p:attrNameLst>
                                          </p:cBhvr>
                                          <p:to>
                                            <p:strVal val="visible"/>
                                          </p:to>
                                        </p:set>
                                        <p:anim calcmode="lin" valueType="num" p14:bounceEnd="62000">
                                          <p:cBhvr additive="base">
                                            <p:cTn id="39" dur="1000" fill="hold"/>
                                            <p:tgtEl>
                                              <p:spTgt spid="3074"/>
                                            </p:tgtEl>
                                            <p:attrNameLst>
                                              <p:attrName>ppt_x</p:attrName>
                                            </p:attrNameLst>
                                          </p:cBhvr>
                                          <p:tavLst>
                                            <p:tav tm="0">
                                              <p:val>
                                                <p:strVal val="1+#ppt_w/2"/>
                                              </p:val>
                                            </p:tav>
                                            <p:tav tm="100000">
                                              <p:val>
                                                <p:strVal val="#ppt_x"/>
                                              </p:val>
                                            </p:tav>
                                          </p:tavLst>
                                        </p:anim>
                                        <p:anim calcmode="lin" valueType="num" p14:bounceEnd="62000">
                                          <p:cBhvr additive="base">
                                            <p:cTn id="40" dur="10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randombar(horizontal)">
                                          <p:cBhvr>
                                            <p:cTn id="35" dur="500"/>
                                            <p:tgtEl>
                                              <p:spTgt spid="30"/>
                                            </p:tgtEl>
                                          </p:cBhvr>
                                        </p:animEffect>
                                      </p:childTnLst>
                                    </p:cTn>
                                  </p:par>
                                </p:childTnLst>
                              </p:cTn>
                            </p:par>
                            <p:par>
                              <p:cTn id="36" fill="hold">
                                <p:stCondLst>
                                  <p:cond delay="500"/>
                                </p:stCondLst>
                                <p:childTnLst>
                                  <p:par>
                                    <p:cTn id="37" presetID="2" presetClass="entr" presetSubtype="2" fill="hold" nodeType="afterEffect">
                                      <p:stCondLst>
                                        <p:cond delay="0"/>
                                      </p:stCondLst>
                                      <p:childTnLst>
                                        <p:set>
                                          <p:cBhvr>
                                            <p:cTn id="38" dur="1" fill="hold">
                                              <p:stCondLst>
                                                <p:cond delay="0"/>
                                              </p:stCondLst>
                                            </p:cTn>
                                            <p:tgtEl>
                                              <p:spTgt spid="3074"/>
                                            </p:tgtEl>
                                            <p:attrNameLst>
                                              <p:attrName>style.visibility</p:attrName>
                                            </p:attrNameLst>
                                          </p:cBhvr>
                                          <p:to>
                                            <p:strVal val="visible"/>
                                          </p:to>
                                        </p:set>
                                        <p:anim calcmode="lin" valueType="num">
                                          <p:cBhvr additive="base">
                                            <p:cTn id="39" dur="1000" fill="hold"/>
                                            <p:tgtEl>
                                              <p:spTgt spid="3074"/>
                                            </p:tgtEl>
                                            <p:attrNameLst>
                                              <p:attrName>ppt_x</p:attrName>
                                            </p:attrNameLst>
                                          </p:cBhvr>
                                          <p:tavLst>
                                            <p:tav tm="0">
                                              <p:val>
                                                <p:strVal val="1+#ppt_w/2"/>
                                              </p:val>
                                            </p:tav>
                                            <p:tav tm="100000">
                                              <p:val>
                                                <p:strVal val="#ppt_x"/>
                                              </p:val>
                                            </p:tav>
                                          </p:tavLst>
                                        </p:anim>
                                        <p:anim calcmode="lin" valueType="num">
                                          <p:cBhvr additive="base">
                                            <p:cTn id="40" dur="10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A20FE26-1367-4A3F-85DE-8373044CA43F}"/>
              </a:ext>
            </a:extLst>
          </p:cNvPr>
          <p:cNvSpPr/>
          <p:nvPr/>
        </p:nvSpPr>
        <p:spPr>
          <a:xfrm>
            <a:off x="454307" y="329878"/>
            <a:ext cx="8246962" cy="447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ndParaRPr>
          </a:p>
        </p:txBody>
      </p:sp>
      <p:sp>
        <p:nvSpPr>
          <p:cNvPr id="5" name="TextBox 1"/>
          <p:cNvSpPr txBox="1"/>
          <p:nvPr/>
        </p:nvSpPr>
        <p:spPr>
          <a:xfrm>
            <a:off x="-2351661" y="386642"/>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7261" y="3365723"/>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6">
            <a:extLst>
              <a:ext uri="{FF2B5EF4-FFF2-40B4-BE49-F238E27FC236}">
                <a16:creationId xmlns="" xmlns:a16="http://schemas.microsoft.com/office/drawing/2014/main" id="{5C09F252-F7DB-494D-A868-3AA96ACEFAB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6254" y="-614094"/>
            <a:ext cx="5217746" cy="3414444"/>
          </a:xfrm>
          <a:prstGeom prst="rect">
            <a:avLst/>
          </a:prstGeom>
        </p:spPr>
      </p:pic>
      <p:pic>
        <p:nvPicPr>
          <p:cNvPr id="8" name="图片 3">
            <a:extLst>
              <a:ext uri="{FF2B5EF4-FFF2-40B4-BE49-F238E27FC236}">
                <a16:creationId xmlns="" xmlns:a16="http://schemas.microsoft.com/office/drawing/2014/main" id="{88C024A3-7B6C-48F8-920A-ACE2F37BC2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4800" y="566339"/>
            <a:ext cx="4749695" cy="4749695"/>
          </a:xfrm>
          <a:prstGeom prst="rect">
            <a:avLst/>
          </a:prstGeom>
        </p:spPr>
      </p:pic>
      <p:sp>
        <p:nvSpPr>
          <p:cNvPr id="9" name="文本框 12">
            <a:extLst>
              <a:ext uri="{FF2B5EF4-FFF2-40B4-BE49-F238E27FC236}">
                <a16:creationId xmlns="" xmlns:a16="http://schemas.microsoft.com/office/drawing/2014/main" id="{280E0337-0763-4611-8687-43DD667EC7F9}"/>
              </a:ext>
            </a:extLst>
          </p:cNvPr>
          <p:cNvSpPr txBox="1"/>
          <p:nvPr/>
        </p:nvSpPr>
        <p:spPr>
          <a:xfrm rot="21333005">
            <a:off x="407992" y="1079999"/>
            <a:ext cx="4634279" cy="974181"/>
          </a:xfrm>
          <a:prstGeom prst="rect">
            <a:avLst/>
          </a:prstGeom>
          <a:noFill/>
        </p:spPr>
        <p:txBody>
          <a:bodyPr wrap="square" lIns="91410" tIns="45706" rIns="91410" bIns="45706" rtlCol="0">
            <a:spAutoFit/>
          </a:bodyPr>
          <a:lstStyle/>
          <a:p>
            <a:pPr algn="ctr" defTabSz="913959">
              <a:lnSpc>
                <a:spcPct val="120000"/>
              </a:lnSpc>
            </a:pP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Viết</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vở</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图片 5">
            <a:extLst>
              <a:ext uri="{FF2B5EF4-FFF2-40B4-BE49-F238E27FC236}">
                <a16:creationId xmlns="" xmlns:a16="http://schemas.microsoft.com/office/drawing/2014/main" id="{844F8271-2CB8-4342-9AB7-EA26C95D23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7610" y="2941187"/>
            <a:ext cx="1937521" cy="1860207"/>
          </a:xfrm>
          <a:prstGeom prst="rect">
            <a:avLst/>
          </a:prstGeom>
        </p:spPr>
      </p:pic>
    </p:spTree>
    <p:extLst>
      <p:ext uri="{BB962C8B-B14F-4D97-AF65-F5344CB8AC3E}">
        <p14:creationId xmlns:p14="http://schemas.microsoft.com/office/powerpoint/2010/main" val="319469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left)">
                                      <p:cBhvr>
                                        <p:cTn id="2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A20FE26-1367-4A3F-85DE-8373044CA43F}"/>
              </a:ext>
            </a:extLst>
          </p:cNvPr>
          <p:cNvSpPr/>
          <p:nvPr/>
        </p:nvSpPr>
        <p:spPr>
          <a:xfrm>
            <a:off x="454307" y="329878"/>
            <a:ext cx="8246962" cy="447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ndParaRPr>
          </a:p>
        </p:txBody>
      </p:sp>
      <p:pic>
        <p:nvPicPr>
          <p:cNvPr id="4" name="图片 3">
            <a:extLst>
              <a:ext uri="{FF2B5EF4-FFF2-40B4-BE49-F238E27FC236}">
                <a16:creationId xmlns:a16="http://schemas.microsoft.com/office/drawing/2014/main" xmlns="" id="{34BFC7E2-E386-4AD5-812E-D826160520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47" t="8777" r="32082" b="13079"/>
          <a:stretch/>
        </p:blipFill>
        <p:spPr>
          <a:xfrm>
            <a:off x="534968" y="329879"/>
            <a:ext cx="3235124" cy="4511632"/>
          </a:xfrm>
          <a:prstGeom prst="rect">
            <a:avLst/>
          </a:prstGeom>
        </p:spPr>
      </p:pic>
      <p:sp>
        <p:nvSpPr>
          <p:cNvPr id="10" name="Google Shape;461;p28">
            <a:extLst>
              <a:ext uri="{FF2B5EF4-FFF2-40B4-BE49-F238E27FC236}">
                <a16:creationId xmlns:a16="http://schemas.microsoft.com/office/drawing/2014/main" xmlns="" id="{700E357B-5ADF-4732-B614-85352CD7C5D0}"/>
              </a:ext>
            </a:extLst>
          </p:cNvPr>
          <p:cNvSpPr txBox="1"/>
          <p:nvPr/>
        </p:nvSpPr>
        <p:spPr>
          <a:xfrm>
            <a:off x="3690895" y="1504950"/>
            <a:ext cx="5029200" cy="784800"/>
          </a:xfrm>
          <a:prstGeom prst="rect">
            <a:avLst/>
          </a:prstGeom>
          <a:noFill/>
          <a:ln>
            <a:noFill/>
          </a:ln>
        </p:spPr>
        <p:txBody>
          <a:bodyPr spcFirstLastPara="1" wrap="square" lIns="91339" tIns="91339" rIns="91339" bIns="91339"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defTabSz="685069">
              <a:spcBef>
                <a:spcPts val="450"/>
              </a:spcBef>
              <a:buClr>
                <a:srgbClr val="4472C4"/>
              </a:buClr>
              <a:buNone/>
              <a:defRPr/>
            </a:pPr>
            <a:r>
              <a:rPr lang="en-US" sz="7200" b="1" kern="0" dirty="0" err="1" smtClean="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Tiết</a:t>
            </a:r>
            <a:r>
              <a:rPr lang="en-US" sz="7200" b="1" kern="0" dirty="0" smtClean="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 6</a:t>
            </a:r>
            <a:endParaRPr lang="en-US" sz="7200" b="1" kern="0"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1"/>
          <p:cNvSpPr txBox="1"/>
          <p:nvPr/>
        </p:nvSpPr>
        <p:spPr>
          <a:xfrm>
            <a:off x="-2351661" y="386642"/>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7261" y="3365723"/>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08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A20FE26-1367-4A3F-85DE-8373044CA43F}"/>
              </a:ext>
            </a:extLst>
          </p:cNvPr>
          <p:cNvSpPr/>
          <p:nvPr/>
        </p:nvSpPr>
        <p:spPr>
          <a:xfrm>
            <a:off x="454307" y="329878"/>
            <a:ext cx="8246962" cy="447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ndParaRPr>
          </a:p>
        </p:txBody>
      </p:sp>
      <p:sp>
        <p:nvSpPr>
          <p:cNvPr id="5" name="TextBox 1"/>
          <p:cNvSpPr txBox="1"/>
          <p:nvPr/>
        </p:nvSpPr>
        <p:spPr>
          <a:xfrm>
            <a:off x="-2351661" y="386642"/>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7261" y="3365723"/>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043340" y="1410101"/>
            <a:ext cx="1750730" cy="652454"/>
          </a:xfrm>
          <a:prstGeom prst="rect">
            <a:avLst/>
          </a:prstGeom>
        </p:spPr>
        <p:txBody>
          <a:bodyPr wrap="none" lIns="91405" tIns="45704" rIns="91405" bIns="45704">
            <a:spAutoFit/>
          </a:bodyPr>
          <a:lstStyle/>
          <a:p>
            <a:pPr algn="ctr" defTabSz="1218491">
              <a:lnSpc>
                <a:spcPct val="130000"/>
              </a:lnSpc>
              <a:defRPr/>
            </a:pPr>
            <a:r>
              <a:rPr lang="en-US" sz="2800" b="1" u="sng"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2800" b="1" u="sng"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2800" b="1" u="sng"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endParaRPr lang="en-US" sz="2800" b="1" u="sng"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2"/>
          <p:cNvSpPr txBox="1">
            <a:spLocks noChangeArrowheads="1"/>
          </p:cNvSpPr>
          <p:nvPr/>
        </p:nvSpPr>
        <p:spPr bwMode="auto">
          <a:xfrm>
            <a:off x="1910903" y="723100"/>
            <a:ext cx="5322198" cy="4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1" tIns="45701" rIns="91391" bIns="45701">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049"/>
            <a:r>
              <a:rPr lang="en-US" sz="2500" b="1" dirty="0" err="1">
                <a:solidFill>
                  <a:srgbClr val="FF0000"/>
                </a:solidFill>
                <a:latin typeface="HP001 4 hàng" panose="020B0603050302020204" pitchFamily="34" charset="0"/>
              </a:rPr>
              <a:t>Thứ</a:t>
            </a:r>
            <a:r>
              <a:rPr lang="en-US" sz="2500" b="1" dirty="0">
                <a:solidFill>
                  <a:srgbClr val="FF0000"/>
                </a:solidFill>
                <a:latin typeface="HP001 4 hàng" panose="020B0603050302020204" pitchFamily="34" charset="0"/>
              </a:rPr>
              <a:t>   </a:t>
            </a:r>
            <a:r>
              <a:rPr lang="en-US" sz="2500" b="1" dirty="0" err="1">
                <a:solidFill>
                  <a:srgbClr val="FF0000"/>
                </a:solidFill>
                <a:latin typeface="HP001 4 hàng" panose="020B0603050302020204" pitchFamily="34" charset="0"/>
              </a:rPr>
              <a:t>ngày</a:t>
            </a:r>
            <a:r>
              <a:rPr lang="en-US" sz="2500" b="1" dirty="0">
                <a:solidFill>
                  <a:srgbClr val="FF0000"/>
                </a:solidFill>
                <a:latin typeface="HP001 4 hàng" panose="020B0603050302020204" pitchFamily="34" charset="0"/>
              </a:rPr>
              <a:t>   </a:t>
            </a:r>
            <a:r>
              <a:rPr lang="en-US" sz="2500" b="1" dirty="0" err="1">
                <a:solidFill>
                  <a:srgbClr val="FF0000"/>
                </a:solidFill>
                <a:latin typeface="HP001 4 hàng" panose="020B0603050302020204" pitchFamily="34" charset="0"/>
              </a:rPr>
              <a:t>tháng</a:t>
            </a:r>
            <a:r>
              <a:rPr lang="en-US" sz="2500" b="1" dirty="0">
                <a:solidFill>
                  <a:srgbClr val="FF0000"/>
                </a:solidFill>
                <a:latin typeface="HP001 4 hàng" panose="020B0603050302020204" pitchFamily="34" charset="0"/>
              </a:rPr>
              <a:t>   </a:t>
            </a:r>
            <a:r>
              <a:rPr lang="en-US" sz="2500" b="1" dirty="0" err="1">
                <a:solidFill>
                  <a:srgbClr val="FF0000"/>
                </a:solidFill>
                <a:latin typeface="HP001 4 hàng" panose="020B0603050302020204" pitchFamily="34" charset="0"/>
              </a:rPr>
              <a:t>năm</a:t>
            </a:r>
            <a:r>
              <a:rPr lang="en-US" sz="2500" b="1" dirty="0">
                <a:solidFill>
                  <a:srgbClr val="FF0000"/>
                </a:solidFill>
                <a:latin typeface="HP001 4 hàng" panose="020B0603050302020204" pitchFamily="34" charset="0"/>
              </a:rPr>
              <a:t> </a:t>
            </a:r>
            <a:r>
              <a:rPr lang="en-US" sz="2500" b="1" dirty="0" smtClean="0">
                <a:solidFill>
                  <a:srgbClr val="FF0000"/>
                </a:solidFill>
                <a:latin typeface="HP001 4 hàng" panose="020B0603050302020204" pitchFamily="34" charset="0"/>
              </a:rPr>
              <a:t>2022</a:t>
            </a:r>
            <a:endParaRPr lang="en-US" sz="2500" b="1" dirty="0">
              <a:solidFill>
                <a:srgbClr val="FF0000"/>
              </a:solidFill>
              <a:latin typeface="HP001 4 hàng" panose="020B0603050302020204" pitchFamily="34" charset="0"/>
            </a:endParaRPr>
          </a:p>
        </p:txBody>
      </p:sp>
      <p:sp>
        <p:nvSpPr>
          <p:cNvPr id="9" name="Rectangle 8">
            <a:extLst>
              <a:ext uri="{FF2B5EF4-FFF2-40B4-BE49-F238E27FC236}"/>
            </a:extLst>
          </p:cNvPr>
          <p:cNvSpPr/>
          <p:nvPr/>
        </p:nvSpPr>
        <p:spPr>
          <a:xfrm>
            <a:off x="3054586" y="2266950"/>
            <a:ext cx="5646683" cy="2350776"/>
          </a:xfrm>
          <a:prstGeom prst="rect">
            <a:avLst/>
          </a:prstGeom>
          <a:noFill/>
          <a:ln w="12700" cap="flat" cmpd="sng" algn="ctr">
            <a:noFill/>
            <a:prstDash val="solid"/>
            <a:miter lim="800000"/>
          </a:ln>
          <a:effectLst/>
        </p:spPr>
        <p:txBody>
          <a:bodyPr lIns="91391" tIns="45701" rIns="91391" bIns="45701" anchor="ctr"/>
          <a:lstStyle/>
          <a:p>
            <a:pPr algn="ctr" defTabSz="914049">
              <a:lnSpc>
                <a:spcPct val="120000"/>
              </a:lnSpc>
              <a:defRPr/>
            </a:pPr>
            <a:r>
              <a:rPr lang="en-US" sz="5000" b="1" dirty="0" err="1" smtClean="0">
                <a:solidFill>
                  <a:srgbClr val="09B92B"/>
                </a:solidFill>
                <a:latin typeface="Arial-Rounded" panose="020B0500000000000000" pitchFamily="34" charset="0"/>
                <a:ea typeface="Arial-Rounded" panose="020B0500000000000000" pitchFamily="34" charset="0"/>
                <a:cs typeface="Arial-Rounded" panose="020B0500000000000000" pitchFamily="34" charset="0"/>
              </a:rPr>
              <a:t>Tạm</a:t>
            </a:r>
            <a:r>
              <a:rPr lang="en-US" sz="5000" b="1" dirty="0">
                <a:solidFill>
                  <a:srgbClr val="09B92B"/>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smtClean="0">
                <a:solidFill>
                  <a:srgbClr val="09B92B"/>
                </a:solidFill>
                <a:latin typeface="Arial-Rounded" panose="020B0500000000000000" pitchFamily="34" charset="0"/>
                <a:ea typeface="Arial-Rounded" panose="020B0500000000000000" pitchFamily="34" charset="0"/>
                <a:cs typeface="Arial-Rounded" panose="020B0500000000000000" pitchFamily="34" charset="0"/>
              </a:rPr>
              <a:t>biệt</a:t>
            </a:r>
            <a:r>
              <a:rPr lang="en-US" sz="5000" b="1" dirty="0">
                <a:solidFill>
                  <a:srgbClr val="09B92B"/>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smtClean="0">
                <a:solidFill>
                  <a:srgbClr val="09B92B"/>
                </a:solidFill>
                <a:latin typeface="Arial-Rounded" panose="020B0500000000000000" pitchFamily="34" charset="0"/>
                <a:ea typeface="Arial-Rounded" panose="020B0500000000000000" pitchFamily="34" charset="0"/>
                <a:cs typeface="Arial-Rounded" panose="020B0500000000000000" pitchFamily="34" charset="0"/>
              </a:rPr>
              <a:t>cánh</a:t>
            </a:r>
            <a:r>
              <a:rPr lang="en-US" sz="5000" b="1" dirty="0" smtClean="0">
                <a:solidFill>
                  <a:srgbClr val="09B92B"/>
                </a:solidFill>
                <a:latin typeface="Arial-Rounded" panose="020B0500000000000000" pitchFamily="34" charset="0"/>
                <a:ea typeface="Arial-Rounded" panose="020B0500000000000000" pitchFamily="34" charset="0"/>
                <a:cs typeface="Arial-Rounded" panose="020B0500000000000000" pitchFamily="34" charset="0"/>
              </a:rPr>
              <a:t> cam</a:t>
            </a:r>
            <a:endParaRPr lang="en-US" sz="5000" b="1" dirty="0">
              <a:solidFill>
                <a:srgbClr val="09B92B"/>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4049">
              <a:lnSpc>
                <a:spcPct val="120000"/>
              </a:lnSpc>
              <a:defRPr/>
            </a:pPr>
            <a:r>
              <a:rPr lang="en-US" sz="4800" b="1" dirty="0" err="1">
                <a:solidFill>
                  <a:srgbClr val="09B92B"/>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09B92B"/>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9B92B"/>
                </a:solidFill>
                <a:latin typeface="Arial-Rounded" panose="020B0500000000000000" pitchFamily="34" charset="0"/>
                <a:ea typeface="Arial-Rounded" panose="020B0500000000000000" pitchFamily="34" charset="0"/>
                <a:cs typeface="Arial-Rounded" panose="020B0500000000000000" pitchFamily="34" charset="0"/>
              </a:rPr>
              <a:t>mở</a:t>
            </a:r>
            <a:r>
              <a:rPr lang="en-US" sz="4800" b="1" dirty="0">
                <a:solidFill>
                  <a:srgbClr val="09B92B"/>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9B92B"/>
                </a:solidFill>
                <a:latin typeface="Arial-Rounded" panose="020B0500000000000000" pitchFamily="34" charset="0"/>
                <a:ea typeface="Arial-Rounded" panose="020B0500000000000000" pitchFamily="34" charset="0"/>
                <a:cs typeface="Arial-Rounded" panose="020B0500000000000000" pitchFamily="34" charset="0"/>
              </a:rPr>
              <a:t>rộng</a:t>
            </a:r>
            <a:endParaRPr lang="en-US" sz="4800" b="1" dirty="0">
              <a:solidFill>
                <a:srgbClr val="09B92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63103" y="1410100"/>
            <a:ext cx="2512449" cy="3435861"/>
          </a:xfrm>
          <a:prstGeom prst="rect">
            <a:avLst/>
          </a:prstGeom>
        </p:spPr>
      </p:pic>
    </p:spTree>
    <p:extLst>
      <p:ext uri="{BB962C8B-B14F-4D97-AF65-F5344CB8AC3E}">
        <p14:creationId xmlns:p14="http://schemas.microsoft.com/office/powerpoint/2010/main" val="4537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2607" y="971550"/>
            <a:ext cx="8191793" cy="4176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0"/>
            <a:ext cx="8839200" cy="504096"/>
          </a:xfrm>
          <a:prstGeom prst="rect">
            <a:avLst/>
          </a:prstGeom>
          <a:noFill/>
        </p:spPr>
        <p:txBody>
          <a:bodyPr wrap="square" lIns="91422" tIns="45712" rIns="91422" bIns="45712" rtlCol="0">
            <a:spAutoFit/>
          </a:bodyPr>
          <a:lstStyle/>
          <a:p>
            <a:pPr marL="0" lvl="1" defTabSz="914310">
              <a:lnSpc>
                <a:spcPct val="120000"/>
              </a:lnSpc>
            </a:pPr>
            <a:r>
              <a:rPr lang="en-US" sz="2500" b="1" dirty="0" smtClean="0">
                <a:solidFill>
                  <a:srgbClr val="00B0F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đọc sách, báo nói về việc bảo vệ động vật.</a:t>
            </a:r>
          </a:p>
        </p:txBody>
      </p:sp>
      <p:sp>
        <p:nvSpPr>
          <p:cNvPr id="6" name="TextBox 5"/>
          <p:cNvSpPr txBox="1"/>
          <p:nvPr/>
        </p:nvSpPr>
        <p:spPr>
          <a:xfrm>
            <a:off x="152400" y="380892"/>
            <a:ext cx="8991600" cy="590658"/>
          </a:xfrm>
          <a:prstGeom prst="rect">
            <a:avLst/>
          </a:prstGeom>
          <a:noFill/>
        </p:spPr>
        <p:txBody>
          <a:bodyPr wrap="square" lIns="91422" tIns="45712" rIns="91422" bIns="45712" rtlCol="0">
            <a:spAutoFit/>
          </a:bodyPr>
          <a:lstStyle/>
          <a:p>
            <a:pPr marL="0" lvl="1" defTabSz="914310">
              <a:lnSpc>
                <a:spcPct val="150000"/>
              </a:lnSpc>
            </a:pPr>
            <a:r>
              <a:rPr lang="en-US" sz="25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2.</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 vào phiếu đọc sách trong vở bài tập.</a:t>
            </a:r>
          </a:p>
        </p:txBody>
      </p:sp>
      <p:sp>
        <p:nvSpPr>
          <p:cNvPr id="7" name="TextBox 1"/>
          <p:cNvSpPr txBox="1"/>
          <p:nvPr/>
        </p:nvSpPr>
        <p:spPr>
          <a:xfrm>
            <a:off x="-2572492" y="503826"/>
            <a:ext cx="2057400" cy="2585320"/>
          </a:xfrm>
          <a:prstGeom prst="rect">
            <a:avLst/>
          </a:prstGeom>
          <a:solidFill>
            <a:schemeClr val="bg1"/>
          </a:solidFill>
        </p:spPr>
        <p:txBody>
          <a:bodyPr wrap="square" lIns="91402" tIns="45701" rIns="91402" bIns="45701"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75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up)">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0"/>
            <a:ext cx="8839200" cy="504096"/>
          </a:xfrm>
          <a:prstGeom prst="rect">
            <a:avLst/>
          </a:prstGeom>
          <a:noFill/>
        </p:spPr>
        <p:txBody>
          <a:bodyPr wrap="square" lIns="91422" tIns="45712" rIns="91422" bIns="45712" rtlCol="0">
            <a:spAutoFit/>
          </a:bodyPr>
          <a:lstStyle/>
          <a:p>
            <a:pPr marL="0" lvl="1" defTabSz="914310">
              <a:lnSpc>
                <a:spcPct val="120000"/>
              </a:lnSpc>
            </a:pPr>
            <a:r>
              <a:rPr lang="en-US" sz="2500" b="1" dirty="0" smtClean="0">
                <a:solidFill>
                  <a:srgbClr val="00B0F0"/>
                </a:solidFill>
                <a:latin typeface="Arial-Rounded" panose="020B0500000000000000" pitchFamily="34" charset="0"/>
                <a:ea typeface="Arial-Rounded" panose="020B0500000000000000" pitchFamily="34" charset="0"/>
                <a:cs typeface="Arial-Rounded" panose="020B0500000000000000" pitchFamily="34" charset="0"/>
              </a:rPr>
              <a:t>1.</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đọc sách, báo nói về việc bảo vệ động vật.</a:t>
            </a:r>
          </a:p>
        </p:txBody>
      </p:sp>
      <p:sp>
        <p:nvSpPr>
          <p:cNvPr id="7" name="TextBox 1"/>
          <p:cNvSpPr txBox="1"/>
          <p:nvPr/>
        </p:nvSpPr>
        <p:spPr>
          <a:xfrm>
            <a:off x="-2572492" y="503826"/>
            <a:ext cx="2057400" cy="2585320"/>
          </a:xfrm>
          <a:prstGeom prst="rect">
            <a:avLst/>
          </a:prstGeom>
          <a:solidFill>
            <a:schemeClr val="bg1"/>
          </a:solidFill>
        </p:spPr>
        <p:txBody>
          <a:bodyPr wrap="square" lIns="91402" tIns="45701" rIns="91402" bIns="45701"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y2mate.com - Bảo vệ động vật hoang dã Việt Nam_36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5800" y="503826"/>
            <a:ext cx="8010762" cy="4506054"/>
          </a:xfrm>
          <a:prstGeom prst="rect">
            <a:avLst/>
          </a:prstGeom>
        </p:spPr>
      </p:pic>
    </p:spTree>
    <p:extLst>
      <p:ext uri="{BB962C8B-B14F-4D97-AF65-F5344CB8AC3E}">
        <p14:creationId xmlns:p14="http://schemas.microsoft.com/office/powerpoint/2010/main" val="1207293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76308"/>
            <a:ext cx="8991600" cy="590658"/>
          </a:xfrm>
          <a:prstGeom prst="rect">
            <a:avLst/>
          </a:prstGeom>
          <a:noFill/>
        </p:spPr>
        <p:txBody>
          <a:bodyPr wrap="square" lIns="91422" tIns="45712" rIns="91422" bIns="45712" rtlCol="0">
            <a:spAutoFit/>
          </a:bodyPr>
          <a:lstStyle/>
          <a:p>
            <a:pPr marL="0" lvl="1" defTabSz="914310">
              <a:lnSpc>
                <a:spcPct val="150000"/>
              </a:lnSpc>
            </a:pPr>
            <a:r>
              <a:rPr lang="en-US" sz="25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2.</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 vào phiếu đọc sách trong vở bài tập.</a:t>
            </a:r>
          </a:p>
        </p:txBody>
      </p:sp>
      <p:sp>
        <p:nvSpPr>
          <p:cNvPr id="7" name="TextBox 1"/>
          <p:cNvSpPr txBox="1"/>
          <p:nvPr/>
        </p:nvSpPr>
        <p:spPr>
          <a:xfrm>
            <a:off x="-2572492" y="503826"/>
            <a:ext cx="2057400" cy="2585320"/>
          </a:xfrm>
          <a:prstGeom prst="rect">
            <a:avLst/>
          </a:prstGeom>
          <a:solidFill>
            <a:schemeClr val="bg1"/>
          </a:solidFill>
        </p:spPr>
        <p:txBody>
          <a:bodyPr wrap="square" lIns="91402" tIns="45701" rIns="91402" bIns="45701"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57200" y="438150"/>
            <a:ext cx="1066800" cy="553990"/>
          </a:xfrm>
          <a:prstGeom prst="rect">
            <a:avLst/>
          </a:prstGeom>
        </p:spPr>
        <p:txBody>
          <a:bodyPr wrap="square" lIns="91432" tIns="45716" rIns="91432" bIns="45716">
            <a:spAutoFit/>
          </a:bodyPr>
          <a:lstStyle/>
          <a:p>
            <a:pPr defTabSz="914310">
              <a:lnSpc>
                <a:spcPct val="120000"/>
              </a:lnSpc>
            </a:pPr>
            <a:r>
              <a:rPr lang="en-US" sz="25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Mẫu</a:t>
            </a: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Rectangle 2"/>
          <p:cNvSpPr/>
          <p:nvPr/>
        </p:nvSpPr>
        <p:spPr>
          <a:xfrm>
            <a:off x="3505200" y="586805"/>
            <a:ext cx="2504212" cy="477054"/>
          </a:xfrm>
          <a:prstGeom prst="rect">
            <a:avLst/>
          </a:prstGeom>
        </p:spPr>
        <p:txBody>
          <a:bodyPr wrap="none">
            <a:spAutoFit/>
          </a:bodyPr>
          <a:lstStyle/>
          <a:p>
            <a:r>
              <a:rPr lang="vi-VN"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PHIẾU ĐỌC SÁCH</a:t>
            </a:r>
            <a:endParaRPr lang="vi-VN" sz="2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71728646"/>
              </p:ext>
            </p:extLst>
          </p:nvPr>
        </p:nvGraphicFramePr>
        <p:xfrm>
          <a:off x="383658" y="1078230"/>
          <a:ext cx="8529084" cy="3931920"/>
        </p:xfrm>
        <a:graphic>
          <a:graphicData uri="http://schemas.openxmlformats.org/drawingml/2006/table">
            <a:tbl>
              <a:tblPr firstRow="1" bandRow="1">
                <a:tableStyleId>{5940675A-B579-460E-94D1-54222C63F5DA}</a:tableStyleId>
              </a:tblPr>
              <a:tblGrid>
                <a:gridCol w="8529084"/>
              </a:tblGrid>
              <a:tr h="370840">
                <a:tc>
                  <a:txBody>
                    <a:bodyPr/>
                    <a:lstStyle/>
                    <a:p>
                      <a:r>
                        <a:rPr lang="vi-VN" sz="2400" dirty="0" smtClean="0">
                          <a:latin typeface="Arial-Rounded" panose="020B0500000000000000" pitchFamily="34" charset="0"/>
                          <a:ea typeface="Arial-Rounded" panose="020B0500000000000000" pitchFamily="34" charset="0"/>
                          <a:cs typeface="Arial-Rounded" panose="020B0500000000000000" pitchFamily="34" charset="0"/>
                        </a:rPr>
                        <a:t>Ngày: 3 – 3 - 2022</a:t>
                      </a:r>
                    </a:p>
                    <a:p>
                      <a:r>
                        <a:rPr lang="vi-VN" sz="2400" dirty="0" smtClean="0">
                          <a:latin typeface="Arial-Rounded" panose="020B0500000000000000" pitchFamily="34" charset="0"/>
                          <a:ea typeface="Arial-Rounded" panose="020B0500000000000000" pitchFamily="34" charset="0"/>
                          <a:cs typeface="Arial-Rounded" panose="020B0500000000000000" pitchFamily="34" charset="0"/>
                        </a:rPr>
                        <a:t>Tên sách: Người đi săn và con vượn</a:t>
                      </a:r>
                    </a:p>
                  </a:txBody>
                  <a:tcPr>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tcPr>
                </a:tc>
              </a:tr>
              <a:tr h="370840">
                <a:tc>
                  <a:txBody>
                    <a:bodyPr/>
                    <a:lstStyle/>
                    <a:p>
                      <a:pPr marL="0" marR="0" indent="0" algn="l" defTabSz="685698" rtl="0" eaLnBrk="1" fontAlgn="auto" latinLnBrk="0" hangingPunct="1">
                        <a:lnSpc>
                          <a:spcPct val="100000"/>
                        </a:lnSpc>
                        <a:spcBef>
                          <a:spcPts val="0"/>
                        </a:spcBef>
                        <a:spcAft>
                          <a:spcPts val="0"/>
                        </a:spcAft>
                        <a:buClrTx/>
                        <a:buSzTx/>
                        <a:buFontTx/>
                        <a:buNone/>
                        <a:tabLst/>
                        <a:defRPr/>
                      </a:pPr>
                      <a:r>
                        <a:rPr lang="vi-VN" sz="2400" dirty="0" smtClean="0">
                          <a:latin typeface="Arial-Rounded" panose="020B0500000000000000" pitchFamily="34" charset="0"/>
                          <a:ea typeface="Arial-Rounded" panose="020B0500000000000000" pitchFamily="34" charset="0"/>
                          <a:cs typeface="Arial-Rounded" panose="020B0500000000000000" pitchFamily="34" charset="0"/>
                        </a:rPr>
                        <a:t>Thông tin quan trọng: Người đi săn bắn chết con vượn khiến cho vượn mẹ chết còn vượn con bị mất mẹ. Trước khi mất, vượn mẹ vẫn còn cố gắng vắt thêm chút sữa cho con. Người đi săn chứng kiến cảnh đó đã rơi nước mắt và quyết định sau này sẽ không đi săn nữa.</a:t>
                      </a:r>
                    </a:p>
                  </a:txBody>
                  <a:tcPr>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tcPr>
                </a:tc>
              </a:tr>
              <a:tr h="370840">
                <a:tc>
                  <a:txBody>
                    <a:bodyPr/>
                    <a:lstStyle/>
                    <a:p>
                      <a:r>
                        <a:rPr lang="vi-VN" sz="2400" dirty="0" smtClean="0">
                          <a:latin typeface="Arial-Rounded" panose="020B0500000000000000" pitchFamily="34" charset="0"/>
                          <a:ea typeface="Arial-Rounded" panose="020B0500000000000000" pitchFamily="34" charset="0"/>
                          <a:cs typeface="Arial-Rounded" panose="020B0500000000000000" pitchFamily="34" charset="0"/>
                        </a:rPr>
                        <a:t>Suy nghĩ sau khi đọc: Giết hại thú rừng là tội ác. Hãy tích cực bảo vệ môi trường sống của thú rừng, bảo vệ động vật hoang dã ở rừng</a:t>
                      </a:r>
                      <a:endParaRPr lang="en-US" sz="2400" dirty="0"/>
                    </a:p>
                  </a:txBody>
                  <a:tcPr>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256517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A20FE26-1367-4A3F-85DE-8373044CA43F}"/>
              </a:ext>
            </a:extLst>
          </p:cNvPr>
          <p:cNvSpPr/>
          <p:nvPr/>
        </p:nvSpPr>
        <p:spPr>
          <a:xfrm>
            <a:off x="454307" y="329878"/>
            <a:ext cx="8246962" cy="447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ndParaRPr>
          </a:p>
        </p:txBody>
      </p:sp>
      <p:pic>
        <p:nvPicPr>
          <p:cNvPr id="4" name="图片 3">
            <a:extLst>
              <a:ext uri="{FF2B5EF4-FFF2-40B4-BE49-F238E27FC236}">
                <a16:creationId xmlns:a16="http://schemas.microsoft.com/office/drawing/2014/main" xmlns="" id="{27DCAB5C-0552-40CE-BEED-95187F5718D3}"/>
              </a:ext>
            </a:extLst>
          </p:cNvPr>
          <p:cNvPicPr>
            <a:picLocks noChangeAspect="1"/>
          </p:cNvPicPr>
          <p:nvPr/>
        </p:nvPicPr>
        <p:blipFill rotWithShape="1">
          <a:blip r:embed="rId3">
            <a:extLst>
              <a:ext uri="{28A0092B-C50C-407E-A947-70E740481C1C}">
                <a14:useLocalDpi xmlns:a14="http://schemas.microsoft.com/office/drawing/2010/main" val="0"/>
              </a:ext>
            </a:extLst>
          </a:blip>
          <a:srcRect l="18242" t="11308" r="25903" b="14093"/>
          <a:stretch/>
        </p:blipFill>
        <p:spPr>
          <a:xfrm>
            <a:off x="4267200" y="86419"/>
            <a:ext cx="4981937" cy="4695131"/>
          </a:xfrm>
          <a:prstGeom prst="rect">
            <a:avLst/>
          </a:prstGeom>
        </p:spPr>
      </p:pic>
      <p:pic>
        <p:nvPicPr>
          <p:cNvPr id="5" name="图片 4">
            <a:extLst>
              <a:ext uri="{FF2B5EF4-FFF2-40B4-BE49-F238E27FC236}">
                <a16:creationId xmlns:a16="http://schemas.microsoft.com/office/drawing/2014/main" xmlns="" id="{BC7D51C5-0DDE-4A3C-9A05-F269C7E30B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7" t="18227" r="-2667" b="20449"/>
          <a:stretch/>
        </p:blipFill>
        <p:spPr>
          <a:xfrm>
            <a:off x="304800" y="1099042"/>
            <a:ext cx="4941195" cy="2932393"/>
          </a:xfrm>
          <a:prstGeom prst="rect">
            <a:avLst/>
          </a:prstGeom>
        </p:spPr>
      </p:pic>
      <p:sp>
        <p:nvSpPr>
          <p:cNvPr id="11" name="TextBox 10">
            <a:extLst>
              <a:ext uri="{FF2B5EF4-FFF2-40B4-BE49-F238E27FC236}">
                <a16:creationId xmlns:a16="http://schemas.microsoft.com/office/drawing/2014/main" xmlns="" id="{608942C2-FFB2-4B36-B5FD-5D48619E70D1}"/>
              </a:ext>
            </a:extLst>
          </p:cNvPr>
          <p:cNvSpPr txBox="1"/>
          <p:nvPr/>
        </p:nvSpPr>
        <p:spPr>
          <a:xfrm>
            <a:off x="454307" y="2038350"/>
            <a:ext cx="3279971" cy="1454242"/>
          </a:xfrm>
          <a:prstGeom prst="rect">
            <a:avLst/>
          </a:prstGeom>
          <a:noFill/>
        </p:spPr>
        <p:txBody>
          <a:bodyPr wrap="square" lIns="68516" tIns="34289" rIns="68516" bIns="34289" rtlCol="0">
            <a:spAutoFit/>
          </a:bodyPr>
          <a:lstStyle/>
          <a:p>
            <a:pPr algn="ctr" defTabSz="685069">
              <a:defRPr/>
            </a:pPr>
            <a:r>
              <a:rPr lang="en-US" sz="4500" b="1" dirty="0" err="1">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Củng</a:t>
            </a:r>
            <a:r>
              <a:rPr lang="en-US" sz="4500" b="1"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cố</a:t>
            </a:r>
            <a:r>
              <a:rPr lang="en-US" sz="4500" b="1"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và</a:t>
            </a:r>
            <a:r>
              <a:rPr lang="en-US" sz="4500" b="1"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dặn</a:t>
            </a:r>
            <a:r>
              <a:rPr lang="en-US" sz="4500" b="1"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dò</a:t>
            </a:r>
            <a:endParaRPr lang="en-US" sz="4500" b="1"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1"/>
          <p:cNvSpPr txBox="1"/>
          <p:nvPr/>
        </p:nvSpPr>
        <p:spPr>
          <a:xfrm>
            <a:off x="-2351661" y="386642"/>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7261" y="3365723"/>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355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0-#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C3256A2-416D-4670-AD10-0133FCC14D4A}"/>
              </a:ext>
            </a:extLst>
          </p:cNvPr>
          <p:cNvPicPr>
            <a:picLocks noChangeAspect="1"/>
          </p:cNvPicPr>
          <p:nvPr/>
        </p:nvPicPr>
        <p:blipFill rotWithShape="1">
          <a:blip r:embed="rId3">
            <a:extLst>
              <a:ext uri="{28A0092B-C50C-407E-A947-70E740481C1C}">
                <a14:useLocalDpi xmlns:a14="http://schemas.microsoft.com/office/drawing/2010/main" val="0"/>
              </a:ext>
            </a:extLst>
          </a:blip>
          <a:srcRect l="37750" r="14625"/>
          <a:stretch/>
        </p:blipFill>
        <p:spPr>
          <a:xfrm>
            <a:off x="0" y="0"/>
            <a:ext cx="7440930" cy="4882500"/>
          </a:xfrm>
          <a:prstGeom prst="rect">
            <a:avLst/>
          </a:prstGeom>
        </p:spPr>
      </p:pic>
      <p:pic>
        <p:nvPicPr>
          <p:cNvPr id="4" name="图片 3">
            <a:extLst>
              <a:ext uri="{FF2B5EF4-FFF2-40B4-BE49-F238E27FC236}">
                <a16:creationId xmlns:a16="http://schemas.microsoft.com/office/drawing/2014/main" xmlns="" id="{C04F87AB-AAFA-44C4-B254-9DC0BD1EF5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p:blipFill>
        <p:spPr>
          <a:xfrm>
            <a:off x="4696429" y="969284"/>
            <a:ext cx="4956859" cy="4105550"/>
          </a:xfrm>
          <a:prstGeom prst="rect">
            <a:avLst/>
          </a:prstGeom>
        </p:spPr>
      </p:pic>
      <p:sp>
        <p:nvSpPr>
          <p:cNvPr id="12" name="Google Shape;461;p28">
            <a:extLst>
              <a:ext uri="{FF2B5EF4-FFF2-40B4-BE49-F238E27FC236}">
                <a16:creationId xmlns:a16="http://schemas.microsoft.com/office/drawing/2014/main" xmlns="" id="{48BA243C-DBB7-4092-97BE-AB98BB3186E1}"/>
              </a:ext>
            </a:extLst>
          </p:cNvPr>
          <p:cNvSpPr txBox="1"/>
          <p:nvPr/>
        </p:nvSpPr>
        <p:spPr>
          <a:xfrm>
            <a:off x="-685800" y="438150"/>
            <a:ext cx="6286798" cy="672488"/>
          </a:xfrm>
          <a:prstGeom prst="rect">
            <a:avLst/>
          </a:prstGeom>
          <a:noFill/>
          <a:ln>
            <a:noFill/>
          </a:ln>
        </p:spPr>
        <p:txBody>
          <a:bodyPr spcFirstLastPara="1" wrap="square" lIns="91339" tIns="91339" rIns="91339" bIns="91339"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defTabSz="685069">
              <a:spcBef>
                <a:spcPts val="450"/>
              </a:spcBef>
              <a:buClr>
                <a:srgbClr val="4472C4"/>
              </a:buClr>
              <a:buFont typeface="Chivo Light"/>
              <a:buNone/>
              <a:defRPr/>
            </a:pPr>
            <a:r>
              <a:rPr lang="en-US" sz="6000" b="1" kern="0" dirty="0" err="1">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Khởi</a:t>
            </a:r>
            <a:r>
              <a:rPr lang="en-US" sz="6000" b="1" kern="0"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kern="0" dirty="0" err="1">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6000" b="1" kern="0"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1"/>
          <p:cNvSpPr txBox="1"/>
          <p:nvPr/>
        </p:nvSpPr>
        <p:spPr>
          <a:xfrm>
            <a:off x="-2351661" y="386642"/>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7261" y="3365723"/>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72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2AB17B0-85D3-451B-9A8D-C5B7FBB2D635}"/>
              </a:ext>
            </a:extLst>
          </p:cNvPr>
          <p:cNvSpPr/>
          <p:nvPr/>
        </p:nvSpPr>
        <p:spPr>
          <a:xfrm>
            <a:off x="454307" y="329878"/>
            <a:ext cx="8246962" cy="447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ndParaRPr>
          </a:p>
        </p:txBody>
      </p:sp>
      <p:pic>
        <p:nvPicPr>
          <p:cNvPr id="3" name="图片 2">
            <a:extLst>
              <a:ext uri="{FF2B5EF4-FFF2-40B4-BE49-F238E27FC236}">
                <a16:creationId xmlns:a16="http://schemas.microsoft.com/office/drawing/2014/main" xmlns="" id="{D3CC5C79-7874-4798-9E53-C81E20C1A7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901143"/>
            <a:ext cx="6781800" cy="3060057"/>
          </a:xfrm>
          <a:prstGeom prst="rect">
            <a:avLst/>
          </a:prstGeom>
        </p:spPr>
      </p:pic>
      <p:pic>
        <p:nvPicPr>
          <p:cNvPr id="20" name="图片 3">
            <a:extLst>
              <a:ext uri="{FF2B5EF4-FFF2-40B4-BE49-F238E27FC236}">
                <a16:creationId xmlns:a16="http://schemas.microsoft.com/office/drawing/2014/main" xmlns="" id="{AF0EB4CE-0390-4C80-9F4B-5AFC3EAFA1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79446">
            <a:off x="6662659" y="55141"/>
            <a:ext cx="2184239" cy="2184239"/>
          </a:xfrm>
          <a:prstGeom prst="rect">
            <a:avLst/>
          </a:prstGeom>
        </p:spPr>
      </p:pic>
      <p:pic>
        <p:nvPicPr>
          <p:cNvPr id="21" name="图片 10">
            <a:extLst>
              <a:ext uri="{FF2B5EF4-FFF2-40B4-BE49-F238E27FC236}">
                <a16:creationId xmlns:a16="http://schemas.microsoft.com/office/drawing/2014/main" xmlns="" id="{A29BC43D-AE21-4E94-AEE6-B984F4E87594}"/>
              </a:ext>
            </a:extLst>
          </p:cNvPr>
          <p:cNvPicPr>
            <a:picLocks noChangeAspect="1"/>
          </p:cNvPicPr>
          <p:nvPr/>
        </p:nvPicPr>
        <p:blipFill rotWithShape="1">
          <a:blip r:embed="rId5">
            <a:extLst>
              <a:ext uri="{28A0092B-C50C-407E-A947-70E740481C1C}">
                <a14:useLocalDpi xmlns:a14="http://schemas.microsoft.com/office/drawing/2010/main" val="0"/>
              </a:ext>
            </a:extLst>
          </a:blip>
          <a:srcRect t="86683" r="63070"/>
          <a:stretch/>
        </p:blipFill>
        <p:spPr>
          <a:xfrm>
            <a:off x="1828800" y="4043235"/>
            <a:ext cx="6702464" cy="755248"/>
          </a:xfrm>
          <a:prstGeom prst="rect">
            <a:avLst/>
          </a:prstGeom>
        </p:spPr>
      </p:pic>
      <p:sp>
        <p:nvSpPr>
          <p:cNvPr id="22" name="TextBox 11">
            <a:extLst>
              <a:ext uri="{FF2B5EF4-FFF2-40B4-BE49-F238E27FC236}">
                <a16:creationId xmlns:a16="http://schemas.microsoft.com/office/drawing/2014/main" xmlns="" id="{926E8AE2-9D59-4B6B-A6E3-7A43A3BCF80D}"/>
              </a:ext>
            </a:extLst>
          </p:cNvPr>
          <p:cNvSpPr txBox="1"/>
          <p:nvPr/>
        </p:nvSpPr>
        <p:spPr>
          <a:xfrm>
            <a:off x="425798" y="796332"/>
            <a:ext cx="7235864" cy="350928"/>
          </a:xfrm>
          <a:prstGeom prst="rect">
            <a:avLst/>
          </a:prstGeom>
          <a:noFill/>
        </p:spPr>
        <p:txBody>
          <a:bodyPr wrap="square" lIns="68517" tIns="34289" rIns="68517" bIns="34289" rtlCol="0">
            <a:spAutoFit/>
          </a:bodyPr>
          <a:lstStyle/>
          <a:p>
            <a:pPr algn="ctr" defTabSz="685086">
              <a:lnSpc>
                <a:spcPts val="1601"/>
              </a:lnSpc>
              <a:defRPr/>
            </a:pPr>
            <a:r>
              <a:rPr lang="en-US" altLang="zh-CN" sz="4875" dirty="0" err="1">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Tạm</a:t>
            </a:r>
            <a:r>
              <a:rPr lang="en-US" altLang="zh-CN" sz="4875"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75" dirty="0" err="1">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biệt</a:t>
            </a:r>
            <a:r>
              <a:rPr lang="en-US" altLang="zh-CN" sz="4875"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75" dirty="0" err="1">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4875"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75" dirty="0" err="1">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hẹn</a:t>
            </a:r>
            <a:r>
              <a:rPr lang="en-US" altLang="zh-CN" sz="4875"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75" dirty="0" err="1">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gặp</a:t>
            </a:r>
            <a:r>
              <a:rPr lang="en-US" altLang="zh-CN" sz="4875"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75" dirty="0" err="1">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4875" dirty="0">
              <a:solidFill>
                <a:srgbClr val="ED7D31">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1"/>
          <p:cNvSpPr txBox="1"/>
          <p:nvPr/>
        </p:nvSpPr>
        <p:spPr>
          <a:xfrm>
            <a:off x="-2351661" y="386642"/>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7261" y="3365723"/>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2563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2"/>
                                        </p:tgtEl>
                                        <p:attrNameLst>
                                          <p:attrName>style.visibility</p:attrName>
                                        </p:attrNameLst>
                                      </p:cBhvr>
                                      <p:to>
                                        <p:strVal val="visible"/>
                                      </p:to>
                                    </p:set>
                                    <p:anim by="(-#ppt_w*2)" calcmode="lin" valueType="num">
                                      <p:cBhvr rctx="PPT">
                                        <p:cTn id="11" dur="500" autoRev="1" fill="hold">
                                          <p:stCondLst>
                                            <p:cond delay="0"/>
                                          </p:stCondLst>
                                        </p:cTn>
                                        <p:tgtEl>
                                          <p:spTgt spid="22"/>
                                        </p:tgtEl>
                                        <p:attrNameLst>
                                          <p:attrName>ppt_w</p:attrName>
                                        </p:attrNameLst>
                                      </p:cBhvr>
                                    </p:anim>
                                    <p:anim by="(#ppt_w*0.50)" calcmode="lin" valueType="num">
                                      <p:cBhvr>
                                        <p:cTn id="12" dur="500" decel="50000" autoRev="1" fill="hold">
                                          <p:stCondLst>
                                            <p:cond delay="0"/>
                                          </p:stCondLst>
                                        </p:cTn>
                                        <p:tgtEl>
                                          <p:spTgt spid="22"/>
                                        </p:tgtEl>
                                        <p:attrNameLst>
                                          <p:attrName>ppt_x</p:attrName>
                                        </p:attrNameLst>
                                      </p:cBhvr>
                                    </p:anim>
                                    <p:anim from="(-#ppt_h/2)" to="(#ppt_y)" calcmode="lin" valueType="num">
                                      <p:cBhvr>
                                        <p:cTn id="13" dur="1000" fill="hold">
                                          <p:stCondLst>
                                            <p:cond delay="0"/>
                                          </p:stCondLst>
                                        </p:cTn>
                                        <p:tgtEl>
                                          <p:spTgt spid="22"/>
                                        </p:tgtEl>
                                        <p:attrNameLst>
                                          <p:attrName>ppt_y</p:attrName>
                                        </p:attrNameLst>
                                      </p:cBhvr>
                                    </p:anim>
                                    <p:animRot by="21600000">
                                      <p:cBhvr>
                                        <p:cTn id="14" dur="1000"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 xmlns:a16="http://schemas.microsoft.com/office/drawing/2014/main" id="{C23B6DA8-2FB3-3345-8961-C821C42C0327}"/>
              </a:ext>
            </a:extLst>
          </p:cNvPr>
          <p:cNvSpPr txBox="1"/>
          <p:nvPr/>
        </p:nvSpPr>
        <p:spPr>
          <a:xfrm>
            <a:off x="1219200" y="1042322"/>
            <a:ext cx="2133600" cy="3554817"/>
          </a:xfrm>
          <a:prstGeom prst="rect">
            <a:avLst/>
          </a:prstGeom>
          <a:noFill/>
        </p:spPr>
        <p:txBody>
          <a:bodyPr wrap="square" lIns="91400" tIns="45700" rIns="91400" bIns="45700" rtlCol="0">
            <a:spAutoFit/>
          </a:bodyPr>
          <a:lstStyle/>
          <a:p>
            <a:pPr algn="ctr" defTabSz="91395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395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395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3950">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3950">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02" tIns="45701" rIns="91402" bIns="45701"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8420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A20FE26-1367-4A3F-85DE-8373044CA43F}"/>
              </a:ext>
            </a:extLst>
          </p:cNvPr>
          <p:cNvSpPr/>
          <p:nvPr/>
        </p:nvSpPr>
        <p:spPr>
          <a:xfrm>
            <a:off x="454307" y="329878"/>
            <a:ext cx="8246962" cy="447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ndParaRPr>
          </a:p>
        </p:txBody>
      </p:sp>
      <p:pic>
        <p:nvPicPr>
          <p:cNvPr id="4" name="图片 3">
            <a:extLst>
              <a:ext uri="{FF2B5EF4-FFF2-40B4-BE49-F238E27FC236}">
                <a16:creationId xmlns:a16="http://schemas.microsoft.com/office/drawing/2014/main" xmlns="" id="{E03B3F22-758C-4BBA-9D06-6757B30197F7}"/>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113590" y="742950"/>
            <a:ext cx="5764960" cy="3886199"/>
          </a:xfrm>
          <a:prstGeom prst="rect">
            <a:avLst/>
          </a:prstGeom>
        </p:spPr>
      </p:pic>
      <p:pic>
        <p:nvPicPr>
          <p:cNvPr id="6" name="图片 5">
            <a:extLst>
              <a:ext uri="{FF2B5EF4-FFF2-40B4-BE49-F238E27FC236}">
                <a16:creationId xmlns:a16="http://schemas.microsoft.com/office/drawing/2014/main" xmlns="" id="{60932D90-BF1F-46A3-A430-FC72715840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75" t="9789" r="12468"/>
          <a:stretch/>
        </p:blipFill>
        <p:spPr>
          <a:xfrm>
            <a:off x="4630016" y="648264"/>
            <a:ext cx="4513984" cy="4188757"/>
          </a:xfrm>
          <a:prstGeom prst="rect">
            <a:avLst/>
          </a:prstGeom>
        </p:spPr>
      </p:pic>
      <p:sp>
        <p:nvSpPr>
          <p:cNvPr id="14" name="TextBox 1"/>
          <p:cNvSpPr txBox="1"/>
          <p:nvPr/>
        </p:nvSpPr>
        <p:spPr>
          <a:xfrm>
            <a:off x="-2351661" y="386642"/>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7261" y="3365723"/>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矩形 3">
            <a:extLst>
              <a:ext uri="{FF2B5EF4-FFF2-40B4-BE49-F238E27FC236}">
                <a16:creationId xmlns:a16="http://schemas.microsoft.com/office/drawing/2014/main" xmlns="" id="{28D53CD5-392E-48AC-A1B3-32DBB82BCD40}"/>
              </a:ext>
            </a:extLst>
          </p:cNvPr>
          <p:cNvSpPr/>
          <p:nvPr/>
        </p:nvSpPr>
        <p:spPr>
          <a:xfrm>
            <a:off x="762000" y="409680"/>
            <a:ext cx="4859786" cy="438580"/>
          </a:xfrm>
          <a:prstGeom prst="rect">
            <a:avLst/>
          </a:prstGeom>
        </p:spPr>
        <p:txBody>
          <a:bodyPr wrap="none" lIns="68571" tIns="34289" rIns="68571" bIns="34289">
            <a:spAutoFit/>
          </a:bodyPr>
          <a:lstStyle/>
          <a:p>
            <a:pPr algn="ctr" defTabSz="685698" fontAlgn="base">
              <a:spcBef>
                <a:spcPct val="0"/>
              </a:spcBef>
              <a:spcAft>
                <a:spcPct val="0"/>
              </a:spcAft>
            </a:pPr>
            <a:r>
              <a:rPr lang="en-US" altLang="en-US" sz="2400" b="1" dirty="0" err="1">
                <a:solidFill>
                  <a:srgbClr val="000000"/>
                </a:solidFill>
                <a:latin typeface="HP001 4 hàng" pitchFamily="34" charset="0"/>
                <a:cs typeface="Arial" pitchFamily="34" charset="0"/>
              </a:rPr>
              <a:t>Thứ</a:t>
            </a:r>
            <a:r>
              <a:rPr lang="en-US" altLang="en-US" sz="2400" b="1" dirty="0">
                <a:solidFill>
                  <a:srgbClr val="000000"/>
                </a:solidFill>
                <a:latin typeface="HP001 4 hàng" pitchFamily="34" charset="0"/>
                <a:cs typeface="Arial" pitchFamily="34" charset="0"/>
              </a:rPr>
              <a:t>   </a:t>
            </a:r>
            <a:r>
              <a:rPr lang="en-US" altLang="en-US" sz="2400" b="1" dirty="0" err="1">
                <a:solidFill>
                  <a:srgbClr val="000000"/>
                </a:solidFill>
                <a:latin typeface="HP001 4 hàng" pitchFamily="34" charset="0"/>
                <a:cs typeface="Arial" pitchFamily="34" charset="0"/>
              </a:rPr>
              <a:t>ngày</a:t>
            </a:r>
            <a:r>
              <a:rPr lang="en-US" altLang="en-US" sz="2400" b="1" dirty="0">
                <a:solidFill>
                  <a:srgbClr val="000000"/>
                </a:solidFill>
                <a:latin typeface="HP001 4 hàng" pitchFamily="34" charset="0"/>
                <a:cs typeface="Arial" pitchFamily="34" charset="0"/>
              </a:rPr>
              <a:t>   </a:t>
            </a:r>
            <a:r>
              <a:rPr lang="en-US" altLang="en-US" sz="2400" b="1" dirty="0" err="1">
                <a:solidFill>
                  <a:srgbClr val="000000"/>
                </a:solidFill>
                <a:latin typeface="HP001 4 hàng" pitchFamily="34" charset="0"/>
                <a:cs typeface="Arial" pitchFamily="34" charset="0"/>
              </a:rPr>
              <a:t>tháng</a:t>
            </a:r>
            <a:r>
              <a:rPr lang="en-US" altLang="en-US" sz="2400" b="1" dirty="0">
                <a:solidFill>
                  <a:srgbClr val="000000"/>
                </a:solidFill>
                <a:latin typeface="HP001 4 hàng" pitchFamily="34" charset="0"/>
                <a:cs typeface="Arial" pitchFamily="34" charset="0"/>
              </a:rPr>
              <a:t>   </a:t>
            </a:r>
            <a:r>
              <a:rPr lang="en-US" altLang="en-US" sz="2400" b="1" dirty="0" err="1">
                <a:solidFill>
                  <a:srgbClr val="000000"/>
                </a:solidFill>
                <a:latin typeface="HP001 4 hàng" pitchFamily="34" charset="0"/>
                <a:cs typeface="Arial" pitchFamily="34" charset="0"/>
              </a:rPr>
              <a:t>năm</a:t>
            </a:r>
            <a:r>
              <a:rPr lang="en-US" altLang="en-US" sz="2400" b="1" dirty="0">
                <a:solidFill>
                  <a:srgbClr val="000000"/>
                </a:solidFill>
                <a:latin typeface="HP001 4 hàng" pitchFamily="34" charset="0"/>
                <a:cs typeface="Arial" pitchFamily="34" charset="0"/>
              </a:rPr>
              <a:t> 2022</a:t>
            </a:r>
          </a:p>
        </p:txBody>
      </p:sp>
      <p:sp>
        <p:nvSpPr>
          <p:cNvPr id="17" name="矩形 16">
            <a:extLst>
              <a:ext uri="{FF2B5EF4-FFF2-40B4-BE49-F238E27FC236}">
                <a16:creationId xmlns="" xmlns:a16="http://schemas.microsoft.com/office/drawing/2014/main" id="{1B7DFE7E-1E38-4804-961B-6125F619ACEE}"/>
              </a:ext>
            </a:extLst>
          </p:cNvPr>
          <p:cNvSpPr/>
          <p:nvPr/>
        </p:nvSpPr>
        <p:spPr>
          <a:xfrm>
            <a:off x="1796581" y="1257649"/>
            <a:ext cx="2198038" cy="812530"/>
          </a:xfrm>
          <a:prstGeom prst="rect">
            <a:avLst/>
          </a:prstGeom>
        </p:spPr>
        <p:txBody>
          <a:bodyPr wrap="none" lIns="91432" tIns="45716" rIns="91432" bIns="45716">
            <a:spAutoFit/>
          </a:bodyPr>
          <a:lstStyle/>
          <a:p>
            <a:pPr algn="ctr" defTabSz="1218371">
              <a:lnSpc>
                <a:spcPct val="130000"/>
              </a:lnSpc>
              <a:defRPr/>
            </a:pPr>
            <a:r>
              <a:rPr lang="en-US" sz="3600" b="1" u="sng"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sz="3600" b="1" u="sng"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sz="3600" b="1" u="sng"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endParaRPr lang="en-US" sz="3600" b="1" u="sng"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p:cNvSpPr txBox="1">
            <a:spLocks noChangeArrowheads="1"/>
          </p:cNvSpPr>
          <p:nvPr/>
        </p:nvSpPr>
        <p:spPr bwMode="auto">
          <a:xfrm>
            <a:off x="304800" y="1809750"/>
            <a:ext cx="5181600" cy="249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2" rIns="91424" bIns="45712">
            <a:spAutoFit/>
          </a:bodyPr>
          <a:lstStyle>
            <a:lvl1pPr>
              <a:defRPr sz="7200">
                <a:solidFill>
                  <a:schemeClr val="tx1"/>
                </a:solidFill>
                <a:latin typeface=".VnAvant" pitchFamily="34" charset="0"/>
                <a:ea typeface="SimSun" pitchFamily="2" charset="-122"/>
              </a:defRPr>
            </a:lvl1pPr>
            <a:lvl2pPr marL="742950" indent="-285750">
              <a:defRPr sz="7200">
                <a:solidFill>
                  <a:schemeClr val="tx1"/>
                </a:solidFill>
                <a:latin typeface=".VnAvant" pitchFamily="34" charset="0"/>
                <a:ea typeface="SimSun" pitchFamily="2" charset="-122"/>
              </a:defRPr>
            </a:lvl2pPr>
            <a:lvl3pPr marL="1143000" indent="-228600">
              <a:defRPr sz="7200">
                <a:solidFill>
                  <a:schemeClr val="tx1"/>
                </a:solidFill>
                <a:latin typeface=".VnAvant" pitchFamily="34" charset="0"/>
                <a:ea typeface="SimSun" pitchFamily="2" charset="-122"/>
              </a:defRPr>
            </a:lvl3pPr>
            <a:lvl4pPr marL="1600200" indent="-228600">
              <a:defRPr sz="7200">
                <a:solidFill>
                  <a:schemeClr val="tx1"/>
                </a:solidFill>
                <a:latin typeface=".VnAvant" pitchFamily="34" charset="0"/>
                <a:ea typeface="SimSun" pitchFamily="2" charset="-122"/>
              </a:defRPr>
            </a:lvl4pPr>
            <a:lvl5pPr marL="2057400" indent="-228600">
              <a:defRPr sz="7200">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sz="7200">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sz="7200">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sz="7200">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sz="7200">
                <a:solidFill>
                  <a:schemeClr val="tx1"/>
                </a:solidFill>
                <a:latin typeface=".VnAvant" pitchFamily="34" charset="0"/>
                <a:ea typeface="SimSun" pitchFamily="2" charset="-122"/>
              </a:defRPr>
            </a:lvl9pPr>
          </a:lstStyle>
          <a:p>
            <a:pPr algn="ctr">
              <a:lnSpc>
                <a:spcPct val="130000"/>
              </a:lnSpc>
              <a:defRPr/>
            </a:pPr>
            <a:r>
              <a:rPr lang="en-US" sz="40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Tạm</a:t>
            </a:r>
            <a:r>
              <a:rPr lang="en-US" sz="40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40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cánh</a:t>
            </a:r>
            <a:r>
              <a:rPr lang="en-US" sz="4000"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rPr>
              <a:t> cam</a:t>
            </a:r>
            <a:endParaRPr lang="en-US" sz="40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endParaRPr>
          </a:p>
          <a:p>
            <a:pPr algn="ctr">
              <a:lnSpc>
                <a:spcPct val="130000"/>
              </a:lnSpc>
              <a:defRPr/>
            </a:pPr>
            <a:r>
              <a:rPr lang="en-US" sz="40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40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5,6)</a:t>
            </a:r>
          </a:p>
          <a:p>
            <a:pPr algn="ctr">
              <a:lnSpc>
                <a:spcPct val="130000"/>
              </a:lnSpc>
              <a:defRPr/>
            </a:pPr>
            <a:r>
              <a:rPr lang="en-US" sz="40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40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0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275255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par>
                                <p:cTn id="14" presetID="53" presetClass="entr" presetSubtype="16" fill="hold" grpId="0" nodeType="with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79C"/>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A20FE26-1367-4A3F-85DE-8373044CA43F}"/>
              </a:ext>
            </a:extLst>
          </p:cNvPr>
          <p:cNvSpPr/>
          <p:nvPr/>
        </p:nvSpPr>
        <p:spPr>
          <a:xfrm>
            <a:off x="454307" y="329878"/>
            <a:ext cx="8246962" cy="447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1350">
              <a:solidFill>
                <a:prstClr val="white"/>
              </a:solidFill>
            </a:endParaRPr>
          </a:p>
        </p:txBody>
      </p:sp>
      <p:pic>
        <p:nvPicPr>
          <p:cNvPr id="6" name="图片 5">
            <a:extLst>
              <a:ext uri="{FF2B5EF4-FFF2-40B4-BE49-F238E27FC236}">
                <a16:creationId xmlns:a16="http://schemas.microsoft.com/office/drawing/2014/main" xmlns="" id="{32E29622-6938-4F27-BA2F-8E57C68A0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96">
            <a:off x="147112" y="-919412"/>
            <a:ext cx="6858997" cy="5640840"/>
          </a:xfrm>
          <a:prstGeom prst="rect">
            <a:avLst/>
          </a:prstGeom>
        </p:spPr>
      </p:pic>
      <p:pic>
        <p:nvPicPr>
          <p:cNvPr id="4" name="图片 3">
            <a:extLst>
              <a:ext uri="{FF2B5EF4-FFF2-40B4-BE49-F238E27FC236}">
                <a16:creationId xmlns:a16="http://schemas.microsoft.com/office/drawing/2014/main" xmlns="" id="{63E1EB0B-1977-4295-A955-9601CE75B5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497" t="5233" r="25224" b="13079"/>
          <a:stretch/>
        </p:blipFill>
        <p:spPr>
          <a:xfrm>
            <a:off x="5543588" y="904519"/>
            <a:ext cx="3600412" cy="3889731"/>
          </a:xfrm>
          <a:prstGeom prst="rect">
            <a:avLst/>
          </a:prstGeom>
        </p:spPr>
      </p:pic>
      <p:sp>
        <p:nvSpPr>
          <p:cNvPr id="7" name="Google Shape;461;p28">
            <a:extLst>
              <a:ext uri="{FF2B5EF4-FFF2-40B4-BE49-F238E27FC236}">
                <a16:creationId xmlns:a16="http://schemas.microsoft.com/office/drawing/2014/main" xmlns="" id="{FA013906-F9BE-4BD6-ACF1-41E047966D41}"/>
              </a:ext>
            </a:extLst>
          </p:cNvPr>
          <p:cNvSpPr txBox="1"/>
          <p:nvPr/>
        </p:nvSpPr>
        <p:spPr>
          <a:xfrm>
            <a:off x="990600" y="1508608"/>
            <a:ext cx="5029200" cy="784800"/>
          </a:xfrm>
          <a:prstGeom prst="rect">
            <a:avLst/>
          </a:prstGeom>
          <a:noFill/>
          <a:ln>
            <a:noFill/>
          </a:ln>
        </p:spPr>
        <p:txBody>
          <a:bodyPr spcFirstLastPara="1" wrap="square" lIns="91339" tIns="91339" rIns="91339" bIns="91339"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defTabSz="685069">
              <a:spcBef>
                <a:spcPts val="450"/>
              </a:spcBef>
              <a:buClr>
                <a:srgbClr val="4472C4"/>
              </a:buClr>
              <a:buFont typeface="Chivo Light"/>
              <a:buNone/>
              <a:defRPr/>
            </a:pPr>
            <a:r>
              <a:rPr lang="en-US" sz="7200" b="1"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sz="7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7200" b="1" kern="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5</a:t>
            </a:r>
            <a:endParaRPr lang="en-US" sz="7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351661" y="386642"/>
            <a:ext cx="2057400" cy="255454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7261" y="3365723"/>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68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3459" y="11451"/>
            <a:ext cx="8596741" cy="553988"/>
          </a:xfrm>
          <a:prstGeom prst="rect">
            <a:avLst/>
          </a:prstGeom>
          <a:noFill/>
        </p:spPr>
        <p:txBody>
          <a:bodyPr wrap="square" lIns="91430" tIns="45715" rIns="91430" bIns="45715" rtlCol="0">
            <a:spAutoFit/>
          </a:bodyPr>
          <a:lstStyle/>
          <a:p>
            <a:pPr defTabSz="914310">
              <a:lnSpc>
                <a:spcPct val="120000"/>
              </a:lnSpc>
            </a:pP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1.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 sát tranh và nói về việc làm của từng người trong tranh</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02" tIns="45701" rIns="91402" bIns="45701"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3" y="-39576"/>
            <a:ext cx="606137" cy="57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00" y="590550"/>
            <a:ext cx="4487195" cy="2829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46767" y="631033"/>
            <a:ext cx="4447160" cy="279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991" y="3486496"/>
            <a:ext cx="1764254" cy="1764254"/>
          </a:xfrm>
          <a:prstGeom prst="rect">
            <a:avLst/>
          </a:prstGeom>
        </p:spPr>
      </p:pic>
      <p:sp>
        <p:nvSpPr>
          <p:cNvPr id="5" name="Rounded Rectangle 4"/>
          <p:cNvSpPr/>
          <p:nvPr/>
        </p:nvSpPr>
        <p:spPr>
          <a:xfrm>
            <a:off x="2395997" y="3638550"/>
            <a:ext cx="6595603" cy="1371600"/>
          </a:xfrm>
          <a:prstGeom prst="roundRect">
            <a:avLst/>
          </a:prstGeom>
          <a:solidFill>
            <a:schemeClr val="bg1"/>
          </a:solidFill>
          <a:ln w="19050">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Em quan sát tranh xem mọi người đang làm gì?</a:t>
            </a:r>
          </a:p>
          <a:p>
            <a:pPr>
              <a:lnSpc>
                <a:spcPct val="120000"/>
              </a:lnSpc>
            </a:pP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Theo em, hành động đó là nên hay không nên? Vì sao</a:t>
            </a:r>
            <a:r>
              <a:rPr lang="vi-VN"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86296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wipe(up)">
                                      <p:cBhvr>
                                        <p:cTn id="19" dur="500"/>
                                        <p:tgtEl>
                                          <p:spTgt spid="102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3459" y="11451"/>
            <a:ext cx="8596741" cy="553988"/>
          </a:xfrm>
          <a:prstGeom prst="rect">
            <a:avLst/>
          </a:prstGeom>
          <a:noFill/>
        </p:spPr>
        <p:txBody>
          <a:bodyPr wrap="square" lIns="91430" tIns="45715" rIns="91430" bIns="45715" rtlCol="0">
            <a:spAutoFit/>
          </a:bodyPr>
          <a:lstStyle/>
          <a:p>
            <a:pPr defTabSz="914310">
              <a:lnSpc>
                <a:spcPct val="120000"/>
              </a:lnSpc>
            </a:pP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1.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 sát tranh và nói về việc làm của từng người trong tranh</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02" tIns="45701" rIns="91402" bIns="45701"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3" y="-39576"/>
            <a:ext cx="606137" cy="57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86000" y="565439"/>
            <a:ext cx="4626138" cy="291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p:cNvSpPr/>
          <p:nvPr/>
        </p:nvSpPr>
        <p:spPr>
          <a:xfrm>
            <a:off x="762000" y="3585434"/>
            <a:ext cx="8001000" cy="1371600"/>
          </a:xfrm>
          <a:prstGeom prst="roundRect">
            <a:avLst/>
          </a:prstGeom>
          <a:solidFill>
            <a:schemeClr val="bg1"/>
          </a:solid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sz="24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Tranh 1:</a:t>
            </a: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Hai bạn nhỏ đang bẻ cành và ngắt hoa trong vườn. Theo em, đây là hành động không nên vì nó ảnh hướng xấu đến môi trường</a:t>
            </a:r>
            <a:r>
              <a:rPr lang="vi-VN"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72199" y="2000470"/>
            <a:ext cx="1600201" cy="1406236"/>
          </a:xfrm>
          <a:prstGeom prst="rect">
            <a:avLst/>
          </a:prstGeom>
          <a:ln>
            <a:solidFill>
              <a:srgbClr val="FF0000"/>
            </a:solidFill>
          </a:ln>
        </p:spPr>
      </p:pic>
    </p:spTree>
    <p:extLst>
      <p:ext uri="{BB962C8B-B14F-4D97-AF65-F5344CB8AC3E}">
        <p14:creationId xmlns:p14="http://schemas.microsoft.com/office/powerpoint/2010/main" val="1110784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3" presetClass="entr" presetSubtype="32" fill="hold" nodeType="withEffect">
                                  <p:stCondLst>
                                    <p:cond delay="1000"/>
                                  </p:stCondLst>
                                  <p:childTnLst>
                                    <p:set>
                                      <p:cBhvr>
                                        <p:cTn id="25" dur="1" fill="hold">
                                          <p:stCondLst>
                                            <p:cond delay="0"/>
                                          </p:stCondLst>
                                        </p:cTn>
                                        <p:tgtEl>
                                          <p:spTgt spid="12"/>
                                        </p:tgtEl>
                                        <p:attrNameLst>
                                          <p:attrName>style.visibility</p:attrName>
                                        </p:attrNameLst>
                                      </p:cBhvr>
                                      <p:to>
                                        <p:strVal val="visible"/>
                                      </p:to>
                                    </p:set>
                                    <p:anim calcmode="lin" valueType="num">
                                      <p:cBhvr>
                                        <p:cTn id="26" dur="250" fill="hold"/>
                                        <p:tgtEl>
                                          <p:spTgt spid="12"/>
                                        </p:tgtEl>
                                        <p:attrNameLst>
                                          <p:attrName>ppt_w</p:attrName>
                                        </p:attrNameLst>
                                      </p:cBhvr>
                                      <p:tavLst>
                                        <p:tav tm="0">
                                          <p:val>
                                            <p:strVal val="4*#ppt_w"/>
                                          </p:val>
                                        </p:tav>
                                        <p:tav tm="100000">
                                          <p:val>
                                            <p:strVal val="#ppt_w"/>
                                          </p:val>
                                        </p:tav>
                                      </p:tavLst>
                                    </p:anim>
                                    <p:anim calcmode="lin" valueType="num">
                                      <p:cBhvr>
                                        <p:cTn id="2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09800" y="621830"/>
            <a:ext cx="4681015" cy="294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3459" y="11451"/>
            <a:ext cx="8596741" cy="553988"/>
          </a:xfrm>
          <a:prstGeom prst="rect">
            <a:avLst/>
          </a:prstGeom>
          <a:noFill/>
        </p:spPr>
        <p:txBody>
          <a:bodyPr wrap="square" lIns="91430" tIns="45715" rIns="91430" bIns="45715" rtlCol="0">
            <a:spAutoFit/>
          </a:bodyPr>
          <a:lstStyle/>
          <a:p>
            <a:pPr defTabSz="914310">
              <a:lnSpc>
                <a:spcPct val="120000"/>
              </a:lnSpc>
            </a:pP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1.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 sát tranh và nói về việc làm của từng người trong tranh</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02" tIns="45701" rIns="91402" bIns="45701"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3" y="-39576"/>
            <a:ext cx="606137" cy="579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p:cNvSpPr/>
          <p:nvPr/>
        </p:nvSpPr>
        <p:spPr>
          <a:xfrm>
            <a:off x="762000" y="3714750"/>
            <a:ext cx="8001000" cy="1242284"/>
          </a:xfrm>
          <a:prstGeom prst="roundRect">
            <a:avLst/>
          </a:prstGeom>
          <a:solidFill>
            <a:schemeClr val="bg1"/>
          </a:solidFill>
          <a:ln w="19050">
            <a:solidFill>
              <a:srgbClr val="00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vi-VN" sz="24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Tranh </a:t>
            </a:r>
            <a:r>
              <a:rPr lang="en-US" sz="24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2</a:t>
            </a:r>
            <a:r>
              <a:rPr lang="vi-VN" sz="24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Hai </a:t>
            </a: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bố con đang trồng </a:t>
            </a:r>
            <a:r>
              <a:rPr lang="en-US"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a:t>
            </a:r>
            <a:r>
              <a:rPr lang="vi-VN"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ây </a:t>
            </a:r>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xanh. Theo em đây là hành động nên làm vì nó giúp bảo vệ môi trường</a:t>
            </a:r>
            <a:r>
              <a:rPr lang="vi-VN"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48400" y="2465071"/>
            <a:ext cx="1371600" cy="1097279"/>
          </a:xfrm>
          <a:prstGeom prst="rect">
            <a:avLst/>
          </a:prstGeom>
        </p:spPr>
      </p:pic>
    </p:spTree>
    <p:extLst>
      <p:ext uri="{BB962C8B-B14F-4D97-AF65-F5344CB8AC3E}">
        <p14:creationId xmlns:p14="http://schemas.microsoft.com/office/powerpoint/2010/main" val="3620302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3" presetClass="entr" presetSubtype="32" fill="hold" nodeType="withEffect">
                                  <p:stCondLst>
                                    <p:cond delay="10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250" fill="hold"/>
                                        <p:tgtEl>
                                          <p:spTgt spid="14"/>
                                        </p:tgtEl>
                                        <p:attrNameLst>
                                          <p:attrName>ppt_w</p:attrName>
                                        </p:attrNameLst>
                                      </p:cBhvr>
                                      <p:tavLst>
                                        <p:tav tm="0">
                                          <p:val>
                                            <p:strVal val="4*#ppt_w"/>
                                          </p:val>
                                        </p:tav>
                                        <p:tav tm="100000">
                                          <p:val>
                                            <p:strVal val="#ppt_w"/>
                                          </p:val>
                                        </p:tav>
                                      </p:tavLst>
                                    </p:anim>
                                    <p:anim calcmode="lin" valueType="num">
                                      <p:cBhvr>
                                        <p:cTn id="2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saturation sat="125000"/>
                    </a14:imgEffect>
                  </a14:imgLayer>
                </a14:imgProps>
              </a:ext>
              <a:ext uri="{28A0092B-C50C-407E-A947-70E740481C1C}">
                <a14:useLocalDpi xmlns:a14="http://schemas.microsoft.com/office/drawing/2010/main" val="0"/>
              </a:ext>
            </a:extLst>
          </a:blip>
          <a:srcRect/>
          <a:stretch>
            <a:fillRect/>
          </a:stretch>
        </p:blipFill>
        <p:spPr bwMode="auto">
          <a:xfrm>
            <a:off x="2667000" y="2266950"/>
            <a:ext cx="6477000" cy="3021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4" y="11453"/>
            <a:ext cx="8610596" cy="553988"/>
          </a:xfrm>
          <a:prstGeom prst="rect">
            <a:avLst/>
          </a:prstGeom>
          <a:noFill/>
        </p:spPr>
        <p:txBody>
          <a:bodyPr wrap="square" lIns="91430" tIns="45715" rIns="91430" bIns="45715" rtlCol="0">
            <a:spAutoFit/>
          </a:bodyPr>
          <a:lstStyle/>
          <a:p>
            <a:pPr defTabSz="914310">
              <a:lnSpc>
                <a:spcPct val="120000"/>
              </a:lnSpc>
            </a:pPr>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2.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 4 – 5 câu kể về việc em đã làm để bảo vệ môi trường</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685800" y="509869"/>
            <a:ext cx="8077200" cy="2400649"/>
          </a:xfrm>
          <a:prstGeom prst="rect">
            <a:avLst/>
          </a:prstGeom>
        </p:spPr>
        <p:txBody>
          <a:bodyPr wrap="square" lIns="91432" tIns="45716" rIns="91432" bIns="45716">
            <a:spAutoFit/>
          </a:bodyPr>
          <a:lstStyle/>
          <a:p>
            <a:pPr defTabSz="914310">
              <a:lnSpc>
                <a:spcPct val="120000"/>
              </a:lnSpc>
            </a:pPr>
            <a:r>
              <a:rPr lang="en-US" sz="25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25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a:t>
            </a:r>
          </a:p>
          <a:p>
            <a:pPr defTabSz="914310">
              <a:lnSpc>
                <a:spcPct val="120000"/>
              </a:lnSpc>
            </a:pPr>
            <a:r>
              <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Em đã làm việc gì để bảo vệ môi trường</a:t>
            </a: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endParaRPr>
          </a:p>
          <a:p>
            <a:pPr defTabSz="914310">
              <a:lnSpc>
                <a:spcPct val="120000"/>
              </a:lnSpc>
            </a:pP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Em </a:t>
            </a:r>
            <a:r>
              <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đã làm việc đó lúc nào? Ở đâu? Em làm như thế nào</a:t>
            </a: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endParaRPr>
          </a:p>
          <a:p>
            <a:pPr defTabSz="914310">
              <a:lnSpc>
                <a:spcPct val="120000"/>
              </a:lnSpc>
            </a:pP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Lợi</a:t>
            </a:r>
            <a:r>
              <a:rPr lang="en-US"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ích</a:t>
            </a:r>
            <a:r>
              <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của </a:t>
            </a:r>
            <a:r>
              <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việc làm đó là gì</a:t>
            </a: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endParaRPr>
          </a:p>
          <a:p>
            <a:pPr defTabSz="914310">
              <a:lnSpc>
                <a:spcPct val="120000"/>
              </a:lnSpc>
            </a:pP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Em cảm thấy thế nào khi làm việc đó</a:t>
            </a:r>
            <a:r>
              <a:rPr lang="vi-VN" sz="2500" dirty="0" smtClean="0">
                <a:solidFill>
                  <a:srgbClr val="0033CC"/>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02" tIns="45701" rIns="91402" bIns="45701"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32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051"/>
                                        </p:tgtEl>
                                        <p:attrNameLst>
                                          <p:attrName>style.visibility</p:attrName>
                                        </p:attrNameLst>
                                      </p:cBhvr>
                                      <p:to>
                                        <p:strVal val="visible"/>
                                      </p:to>
                                    </p:set>
                                    <p:anim calcmode="lin" valueType="num">
                                      <p:cBhvr additive="base">
                                        <p:cTn id="16" dur="500" fill="hold"/>
                                        <p:tgtEl>
                                          <p:spTgt spid="2051"/>
                                        </p:tgtEl>
                                        <p:attrNameLst>
                                          <p:attrName>ppt_x</p:attrName>
                                        </p:attrNameLst>
                                      </p:cBhvr>
                                      <p:tavLst>
                                        <p:tav tm="0">
                                          <p:val>
                                            <p:strVal val="#ppt_x"/>
                                          </p:val>
                                        </p:tav>
                                        <p:tav tm="100000">
                                          <p:val>
                                            <p:strVal val="#ppt_x"/>
                                          </p:val>
                                        </p:tav>
                                      </p:tavLst>
                                    </p:anim>
                                    <p:anim calcmode="lin" valueType="num">
                                      <p:cBhvr additive="base">
                                        <p:cTn id="17"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1133</Words>
  <Application>Microsoft Office PowerPoint</Application>
  <PresentationFormat>On-screen Show (16:9)</PresentationFormat>
  <Paragraphs>131</Paragraphs>
  <Slides>20</Slides>
  <Notes>20</Notes>
  <HiddenSlides>0</HiddenSlides>
  <MMClips>1</MMClips>
  <ScaleCrop>false</ScaleCrop>
  <HeadingPairs>
    <vt:vector size="4" baseType="variant">
      <vt:variant>
        <vt:lpstr>Theme</vt:lpstr>
      </vt:variant>
      <vt:variant>
        <vt:i4>6</vt:i4>
      </vt:variant>
      <vt:variant>
        <vt:lpstr>Slide Titles</vt:lpstr>
      </vt:variant>
      <vt:variant>
        <vt:i4>20</vt:i4>
      </vt:variant>
    </vt:vector>
  </HeadingPairs>
  <TitlesOfParts>
    <vt:vector size="26" baseType="lpstr">
      <vt:lpstr>1_Office Theme</vt:lpstr>
      <vt:lpstr>1_Office 主题</vt:lpstr>
      <vt:lpstr>2_Office Theme</vt:lpstr>
      <vt:lpstr>3_Office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8</cp:revision>
  <dcterms:created xsi:type="dcterms:W3CDTF">2021-11-30T10:20:47Z</dcterms:created>
  <dcterms:modified xsi:type="dcterms:W3CDTF">2021-12-22T17:30:58Z</dcterms:modified>
</cp:coreProperties>
</file>