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7" r:id="rId6"/>
    <p:sldMasterId id="2147483719" r:id="rId7"/>
  </p:sldMasterIdLst>
  <p:notesMasterIdLst>
    <p:notesMasterId r:id="rId46"/>
  </p:notesMasterIdLst>
  <p:sldIdLst>
    <p:sldId id="257" r:id="rId8"/>
    <p:sldId id="258" r:id="rId9"/>
    <p:sldId id="266" r:id="rId10"/>
    <p:sldId id="267" r:id="rId11"/>
    <p:sldId id="268" r:id="rId12"/>
    <p:sldId id="269" r:id="rId13"/>
    <p:sldId id="270" r:id="rId14"/>
    <p:sldId id="271" r:id="rId15"/>
    <p:sldId id="272" r:id="rId16"/>
    <p:sldId id="259" r:id="rId17"/>
    <p:sldId id="260" r:id="rId18"/>
    <p:sldId id="273" r:id="rId19"/>
    <p:sldId id="256" r:id="rId20"/>
    <p:sldId id="274" r:id="rId21"/>
    <p:sldId id="276" r:id="rId22"/>
    <p:sldId id="275" r:id="rId23"/>
    <p:sldId id="277" r:id="rId24"/>
    <p:sldId id="261" r:id="rId25"/>
    <p:sldId id="281" r:id="rId26"/>
    <p:sldId id="278" r:id="rId27"/>
    <p:sldId id="283" r:id="rId28"/>
    <p:sldId id="282" r:id="rId29"/>
    <p:sldId id="284" r:id="rId30"/>
    <p:sldId id="285" r:id="rId31"/>
    <p:sldId id="286" r:id="rId32"/>
    <p:sldId id="288" r:id="rId33"/>
    <p:sldId id="280" r:id="rId34"/>
    <p:sldId id="263" r:id="rId35"/>
    <p:sldId id="290" r:id="rId36"/>
    <p:sldId id="291" r:id="rId37"/>
    <p:sldId id="292" r:id="rId38"/>
    <p:sldId id="293" r:id="rId39"/>
    <p:sldId id="294" r:id="rId40"/>
    <p:sldId id="262" r:id="rId41"/>
    <p:sldId id="287" r:id="rId42"/>
    <p:sldId id="297" r:id="rId43"/>
    <p:sldId id="264" r:id="rId44"/>
    <p:sldId id="265" r:id="rId45"/>
  </p:sldIdLst>
  <p:sldSz cx="9144000" cy="5143500" type="screen16x9"/>
  <p:notesSz cx="9144000" cy="6858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FF"/>
    <a:srgbClr val="FF0000"/>
    <a:srgbClr val="0066CC"/>
    <a:srgbClr val="006600"/>
    <a:srgbClr val="990099"/>
    <a:srgbClr val="0033CC"/>
    <a:srgbClr val="FF7C80"/>
    <a:srgbClr val="FFCCFF"/>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5F366401-AF29-43A9-9091-FD37427BF7DD}" type="datetimeFigureOut">
              <a:rPr lang="en-US" smtClean="0"/>
              <a:t>29/11/2021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53AA165A-BEA5-4E3E-BA64-9B43F32D29A1}" type="slidenum">
              <a:rPr lang="en-US" smtClean="0"/>
              <a:t>‹#›</a:t>
            </a:fld>
            <a:endParaRPr lang="en-US"/>
          </a:p>
        </p:txBody>
      </p:sp>
    </p:spTree>
    <p:extLst>
      <p:ext uri="{BB962C8B-B14F-4D97-AF65-F5344CB8AC3E}">
        <p14:creationId xmlns:p14="http://schemas.microsoft.com/office/powerpoint/2010/main" val="3983019428"/>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2197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11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96129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2656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14</a:t>
            </a:fld>
            <a:endParaRPr lang="en-US"/>
          </a:p>
        </p:txBody>
      </p:sp>
    </p:spTree>
    <p:extLst>
      <p:ext uri="{BB962C8B-B14F-4D97-AF65-F5344CB8AC3E}">
        <p14:creationId xmlns:p14="http://schemas.microsoft.com/office/powerpoint/2010/main" val="343747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15</a:t>
            </a:fld>
            <a:endParaRPr lang="en-US"/>
          </a:p>
        </p:txBody>
      </p:sp>
    </p:spTree>
    <p:extLst>
      <p:ext uri="{BB962C8B-B14F-4D97-AF65-F5344CB8AC3E}">
        <p14:creationId xmlns:p14="http://schemas.microsoft.com/office/powerpoint/2010/main" val="217590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18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19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499480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633920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Thầy</a:t>
            </a:r>
            <a:r>
              <a:rPr lang="en-US" dirty="0" smtClean="0"/>
              <a:t> </a:t>
            </a:r>
            <a:r>
              <a:rPr lang="en-US" dirty="0" err="1" smtClean="0"/>
              <a:t>cô</a:t>
            </a:r>
            <a:r>
              <a:rPr lang="en-US" dirty="0" smtClean="0"/>
              <a:t> </a:t>
            </a:r>
            <a:r>
              <a:rPr lang="en-US" dirty="0" err="1" smtClean="0"/>
              <a:t>nhấn</a:t>
            </a:r>
            <a:r>
              <a:rPr lang="en-US" dirty="0" smtClean="0"/>
              <a:t> </a:t>
            </a:r>
            <a:r>
              <a:rPr lang="en-US" dirty="0" err="1" smtClean="0"/>
              <a:t>vào</a:t>
            </a:r>
            <a:r>
              <a:rPr lang="en-US" dirty="0" smtClean="0"/>
              <a:t> </a:t>
            </a:r>
            <a:r>
              <a:rPr lang="en-US" dirty="0" err="1" smtClean="0"/>
              <a:t>câu</a:t>
            </a:r>
            <a:r>
              <a:rPr lang="en-US" dirty="0" smtClean="0"/>
              <a:t> </a:t>
            </a:r>
            <a:r>
              <a:rPr lang="en-US" dirty="0" err="1" smtClean="0"/>
              <a:t>hỏi</a:t>
            </a:r>
            <a:r>
              <a:rPr lang="en-US" dirty="0" smtClean="0"/>
              <a:t> 1,2,3,4 </a:t>
            </a:r>
            <a:r>
              <a:rPr lang="vi-VN" dirty="0" smtClean="0"/>
              <a:t>để</a:t>
            </a:r>
            <a:r>
              <a:rPr lang="en-US" dirty="0" smtClean="0"/>
              <a:t> </a:t>
            </a:r>
            <a:r>
              <a:rPr lang="en-US" dirty="0" err="1" smtClean="0"/>
              <a:t>cho</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smtClean="0"/>
          </a:p>
          <a:p>
            <a:pPr marL="171450" indent="-171450">
              <a:buFontTx/>
              <a:buChar char="-"/>
            </a:pPr>
            <a:r>
              <a:rPr lang="en-US" dirty="0" smtClean="0"/>
              <a:t>Sau </a:t>
            </a:r>
            <a:r>
              <a:rPr lang="en-US" dirty="0" err="1" smtClean="0"/>
              <a:t>khi</a:t>
            </a:r>
            <a:r>
              <a:rPr lang="en-US" dirty="0" smtClean="0"/>
              <a:t> </a:t>
            </a:r>
            <a:r>
              <a:rPr lang="en-US" dirty="0" err="1" smtClean="0"/>
              <a:t>chiến</a:t>
            </a:r>
            <a:r>
              <a:rPr lang="en-US" dirty="0" smtClean="0"/>
              <a:t> </a:t>
            </a:r>
            <a:r>
              <a:rPr lang="en-US" dirty="0" err="1" smtClean="0"/>
              <a:t>thắng</a:t>
            </a:r>
            <a:r>
              <a:rPr lang="en-US" dirty="0" smtClean="0"/>
              <a:t> </a:t>
            </a:r>
            <a:r>
              <a:rPr lang="en-US" dirty="0" err="1" smtClean="0"/>
              <a:t>trò</a:t>
            </a:r>
            <a:r>
              <a:rPr lang="en-US" dirty="0" smtClean="0"/>
              <a:t> </a:t>
            </a:r>
            <a:r>
              <a:rPr lang="en-US" dirty="0" err="1" smtClean="0"/>
              <a:t>ch</a:t>
            </a:r>
            <a:r>
              <a:rPr lang="vi-VN" dirty="0" smtClean="0"/>
              <a:t>ơ</a:t>
            </a:r>
            <a:r>
              <a:rPr lang="en-US" dirty="0" err="1" smtClean="0"/>
              <a:t>i</a:t>
            </a:r>
            <a:r>
              <a:rPr lang="en-US" dirty="0" smtClean="0"/>
              <a:t>,</a:t>
            </a:r>
            <a:r>
              <a:rPr lang="en-US" baseline="0" dirty="0" smtClean="0"/>
              <a:t> </a:t>
            </a:r>
            <a:r>
              <a:rPr lang="en-US" baseline="0" dirty="0" err="1" smtClean="0"/>
              <a:t>cá</a:t>
            </a:r>
            <a:r>
              <a:rPr lang="en-US" baseline="0" dirty="0" smtClean="0"/>
              <a:t> </a:t>
            </a:r>
            <a:r>
              <a:rPr lang="vi-VN" baseline="0" dirty="0" smtClean="0"/>
              <a:t>đã</a:t>
            </a:r>
            <a:r>
              <a:rPr lang="en-US" baseline="0" dirty="0" smtClean="0"/>
              <a:t> </a:t>
            </a:r>
            <a:r>
              <a:rPr lang="vi-VN" baseline="0" dirty="0" smtClean="0"/>
              <a:t>ă</a:t>
            </a:r>
            <a:r>
              <a:rPr lang="en-US" baseline="0" dirty="0" smtClean="0"/>
              <a:t>n </a:t>
            </a:r>
            <a:r>
              <a:rPr lang="en-US" baseline="0" dirty="0" err="1" smtClean="0"/>
              <a:t>hết</a:t>
            </a:r>
            <a:r>
              <a:rPr lang="en-US" baseline="0" dirty="0" smtClean="0"/>
              <a:t> </a:t>
            </a:r>
            <a:r>
              <a:rPr lang="en-US" baseline="0" dirty="0" err="1" smtClean="0"/>
              <a:t>thức</a:t>
            </a:r>
            <a:r>
              <a:rPr lang="en-US" baseline="0" dirty="0" smtClean="0"/>
              <a:t> </a:t>
            </a:r>
            <a:r>
              <a:rPr lang="vi-VN" baseline="0" dirty="0" smtClean="0"/>
              <a:t>ă</a:t>
            </a:r>
            <a:r>
              <a:rPr lang="en-US" baseline="0" dirty="0" smtClean="0"/>
              <a:t>n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học</a:t>
            </a:r>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4</a:t>
            </a:fld>
            <a:endParaRPr lang="en-US"/>
          </a:p>
        </p:txBody>
      </p:sp>
    </p:spTree>
    <p:extLst>
      <p:ext uri="{BB962C8B-B14F-4D97-AF65-F5344CB8AC3E}">
        <p14:creationId xmlns:p14="http://schemas.microsoft.com/office/powerpoint/2010/main" val="2780304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363641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02842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21228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41988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đúng</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vào</a:t>
            </a:r>
            <a:r>
              <a:rPr lang="en-US" dirty="0" smtClean="0"/>
              <a:t> </a:t>
            </a:r>
            <a:r>
              <a:rPr lang="en-US" dirty="0" err="1" smtClean="0"/>
              <a:t>ngôi</a:t>
            </a:r>
            <a:r>
              <a:rPr lang="en-US" dirty="0" smtClean="0"/>
              <a:t> </a:t>
            </a:r>
            <a:r>
              <a:rPr lang="en-US" dirty="0" err="1" smtClean="0"/>
              <a:t>nhà</a:t>
            </a:r>
            <a:r>
              <a:rPr lang="en-US" dirty="0" smtClean="0"/>
              <a:t> </a:t>
            </a:r>
            <a:r>
              <a:rPr lang="vi-VN" dirty="0" smtClean="0"/>
              <a:t>để</a:t>
            </a:r>
            <a:r>
              <a:rPr lang="en-US" dirty="0" smtClean="0"/>
              <a:t> quay </a:t>
            </a:r>
            <a:r>
              <a:rPr lang="en-US" dirty="0" err="1" smtClean="0"/>
              <a:t>lại</a:t>
            </a:r>
            <a:r>
              <a:rPr lang="en-US" dirty="0" smtClean="0"/>
              <a:t> </a:t>
            </a:r>
            <a:r>
              <a:rPr lang="en-US" dirty="0" err="1" smtClean="0"/>
              <a:t>cho</a:t>
            </a:r>
            <a:r>
              <a:rPr lang="en-US" dirty="0" smtClean="0"/>
              <a:t> </a:t>
            </a:r>
            <a:r>
              <a:rPr lang="en-US" dirty="0" err="1" smtClean="0"/>
              <a:t>cá</a:t>
            </a:r>
            <a:r>
              <a:rPr lang="en-US" dirty="0" smtClean="0"/>
              <a:t> </a:t>
            </a:r>
            <a:r>
              <a:rPr lang="vi-VN" dirty="0" smtClean="0"/>
              <a:t>ă</a:t>
            </a:r>
            <a:r>
              <a:rPr lang="en-US" dirty="0" smtClean="0"/>
              <a:t>n</a:t>
            </a:r>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5</a:t>
            </a:fld>
            <a:endParaRPr lang="en-US"/>
          </a:p>
        </p:txBody>
      </p:sp>
    </p:spTree>
    <p:extLst>
      <p:ext uri="{BB962C8B-B14F-4D97-AF65-F5344CB8AC3E}">
        <p14:creationId xmlns:p14="http://schemas.microsoft.com/office/powerpoint/2010/main" val="275020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đúng</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vào</a:t>
            </a:r>
            <a:r>
              <a:rPr lang="en-US" dirty="0" smtClean="0"/>
              <a:t> </a:t>
            </a:r>
            <a:r>
              <a:rPr lang="en-US" dirty="0" err="1" smtClean="0"/>
              <a:t>ngôi</a:t>
            </a:r>
            <a:r>
              <a:rPr lang="en-US" dirty="0" smtClean="0"/>
              <a:t> </a:t>
            </a:r>
            <a:r>
              <a:rPr lang="en-US" dirty="0" err="1" smtClean="0"/>
              <a:t>nhà</a:t>
            </a:r>
            <a:r>
              <a:rPr lang="en-US" dirty="0" smtClean="0"/>
              <a:t> </a:t>
            </a:r>
            <a:r>
              <a:rPr lang="vi-VN" dirty="0" smtClean="0"/>
              <a:t>để</a:t>
            </a:r>
            <a:r>
              <a:rPr lang="en-US" dirty="0" smtClean="0"/>
              <a:t> quay </a:t>
            </a:r>
            <a:r>
              <a:rPr lang="en-US" dirty="0" err="1" smtClean="0"/>
              <a:t>lại</a:t>
            </a:r>
            <a:r>
              <a:rPr lang="en-US" dirty="0" smtClean="0"/>
              <a:t> </a:t>
            </a:r>
            <a:r>
              <a:rPr lang="en-US" dirty="0" err="1" smtClean="0"/>
              <a:t>cho</a:t>
            </a:r>
            <a:r>
              <a:rPr lang="en-US" dirty="0" smtClean="0"/>
              <a:t> </a:t>
            </a:r>
            <a:r>
              <a:rPr lang="en-US" dirty="0" err="1" smtClean="0"/>
              <a:t>cá</a:t>
            </a:r>
            <a:r>
              <a:rPr lang="en-US" dirty="0" smtClean="0"/>
              <a:t> </a:t>
            </a:r>
            <a:r>
              <a:rPr lang="vi-VN" dirty="0" smtClean="0"/>
              <a:t>ă</a:t>
            </a:r>
            <a:r>
              <a:rPr lang="en-US" dirty="0" smtClean="0"/>
              <a:t>n</a:t>
            </a:r>
          </a:p>
          <a:p>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6</a:t>
            </a:fld>
            <a:endParaRPr lang="en-US"/>
          </a:p>
        </p:txBody>
      </p:sp>
    </p:spTree>
    <p:extLst>
      <p:ext uri="{BB962C8B-B14F-4D97-AF65-F5344CB8AC3E}">
        <p14:creationId xmlns:p14="http://schemas.microsoft.com/office/powerpoint/2010/main" val="143807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đúng</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vào</a:t>
            </a:r>
            <a:r>
              <a:rPr lang="en-US" dirty="0" smtClean="0"/>
              <a:t> </a:t>
            </a:r>
            <a:r>
              <a:rPr lang="en-US" dirty="0" err="1" smtClean="0"/>
              <a:t>ngôi</a:t>
            </a:r>
            <a:r>
              <a:rPr lang="en-US" dirty="0" smtClean="0"/>
              <a:t> </a:t>
            </a:r>
            <a:r>
              <a:rPr lang="en-US" dirty="0" err="1" smtClean="0"/>
              <a:t>nhà</a:t>
            </a:r>
            <a:r>
              <a:rPr lang="en-US" dirty="0" smtClean="0"/>
              <a:t> </a:t>
            </a:r>
            <a:r>
              <a:rPr lang="vi-VN" dirty="0" smtClean="0"/>
              <a:t>để</a:t>
            </a:r>
            <a:r>
              <a:rPr lang="en-US" dirty="0" smtClean="0"/>
              <a:t> quay </a:t>
            </a:r>
            <a:r>
              <a:rPr lang="en-US" dirty="0" err="1" smtClean="0"/>
              <a:t>lại</a:t>
            </a:r>
            <a:r>
              <a:rPr lang="en-US" dirty="0" smtClean="0"/>
              <a:t> </a:t>
            </a:r>
            <a:r>
              <a:rPr lang="en-US" dirty="0" err="1" smtClean="0"/>
              <a:t>cho</a:t>
            </a:r>
            <a:r>
              <a:rPr lang="en-US" dirty="0" smtClean="0"/>
              <a:t> </a:t>
            </a:r>
            <a:r>
              <a:rPr lang="en-US" dirty="0" err="1" smtClean="0"/>
              <a:t>cá</a:t>
            </a:r>
            <a:r>
              <a:rPr lang="en-US" dirty="0" smtClean="0"/>
              <a:t> </a:t>
            </a:r>
            <a:r>
              <a:rPr lang="vi-VN" dirty="0" smtClean="0"/>
              <a:t>ă</a:t>
            </a:r>
            <a:r>
              <a:rPr lang="en-US" dirty="0" smtClean="0"/>
              <a:t>n</a:t>
            </a:r>
          </a:p>
          <a:p>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7</a:t>
            </a:fld>
            <a:endParaRPr lang="en-US"/>
          </a:p>
        </p:txBody>
      </p:sp>
    </p:spTree>
    <p:extLst>
      <p:ext uri="{BB962C8B-B14F-4D97-AF65-F5344CB8AC3E}">
        <p14:creationId xmlns:p14="http://schemas.microsoft.com/office/powerpoint/2010/main" val="130227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 </a:t>
            </a:r>
            <a:r>
              <a:rPr lang="en-US" dirty="0" err="1" smtClean="0"/>
              <a:t>cô</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vi-VN" dirty="0" smtClean="0"/>
              <a:t>đúng</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vào</a:t>
            </a:r>
            <a:r>
              <a:rPr lang="en-US" dirty="0" smtClean="0"/>
              <a:t> </a:t>
            </a:r>
            <a:r>
              <a:rPr lang="en-US" dirty="0" err="1" smtClean="0"/>
              <a:t>ngôi</a:t>
            </a:r>
            <a:r>
              <a:rPr lang="en-US" dirty="0" smtClean="0"/>
              <a:t> </a:t>
            </a:r>
            <a:r>
              <a:rPr lang="en-US" dirty="0" err="1" smtClean="0"/>
              <a:t>nhà</a:t>
            </a:r>
            <a:r>
              <a:rPr lang="en-US" dirty="0" smtClean="0"/>
              <a:t> </a:t>
            </a:r>
            <a:r>
              <a:rPr lang="vi-VN" dirty="0" smtClean="0"/>
              <a:t>để</a:t>
            </a:r>
            <a:r>
              <a:rPr lang="en-US" dirty="0" smtClean="0"/>
              <a:t> quay </a:t>
            </a:r>
            <a:r>
              <a:rPr lang="en-US" dirty="0" err="1" smtClean="0"/>
              <a:t>lại</a:t>
            </a:r>
            <a:r>
              <a:rPr lang="en-US" dirty="0" smtClean="0"/>
              <a:t> </a:t>
            </a:r>
            <a:r>
              <a:rPr lang="en-US" dirty="0" err="1" smtClean="0"/>
              <a:t>cho</a:t>
            </a:r>
            <a:r>
              <a:rPr lang="en-US" dirty="0" smtClean="0"/>
              <a:t> </a:t>
            </a:r>
            <a:r>
              <a:rPr lang="en-US" dirty="0" err="1" smtClean="0"/>
              <a:t>cá</a:t>
            </a:r>
            <a:r>
              <a:rPr lang="en-US" dirty="0" smtClean="0"/>
              <a:t> </a:t>
            </a:r>
            <a:r>
              <a:rPr lang="vi-VN" dirty="0" smtClean="0"/>
              <a:t>ă</a:t>
            </a:r>
            <a:r>
              <a:rPr lang="en-US" dirty="0" smtClean="0"/>
              <a:t>n</a:t>
            </a:r>
          </a:p>
          <a:p>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8</a:t>
            </a:fld>
            <a:endParaRPr lang="en-US"/>
          </a:p>
        </p:txBody>
      </p:sp>
    </p:spTree>
    <p:extLst>
      <p:ext uri="{BB962C8B-B14F-4D97-AF65-F5344CB8AC3E}">
        <p14:creationId xmlns:p14="http://schemas.microsoft.com/office/powerpoint/2010/main" val="1542396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10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1591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t>29/11/2021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19934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t>29/11/2021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413009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t>29/11/2021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1753832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08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05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138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598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759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614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8471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3950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t>29/11/2021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3865870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xmlns=""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2128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3562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2021/11/29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697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16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17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13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302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59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0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10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F7D17-DD2C-4E3B-9F38-362312C28FA1}" type="datetimeFigureOut">
              <a:rPr lang="en-US" smtClean="0"/>
              <a:t>29/11/2021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401638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08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1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46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02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2021/11/29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29363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32598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10964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41905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8797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24186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BF7D17-DD2C-4E3B-9F38-362312C28FA1}" type="datetimeFigureOut">
              <a:rPr lang="en-US" smtClean="0"/>
              <a:t>29/11/2021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48081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564882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2021/11/29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20242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775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8305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15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321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600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95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77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1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BF7D17-DD2C-4E3B-9F38-362312C28FA1}" type="datetimeFigureOut">
              <a:rPr lang="en-US" smtClean="0"/>
              <a:t>29/11/2021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338244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96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91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86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648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6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47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49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42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883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69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BF7D17-DD2C-4E3B-9F38-362312C28FA1}" type="datetimeFigureOut">
              <a:rPr lang="en-US" smtClean="0"/>
              <a:t>29/11/2021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301501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877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297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99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218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4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089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25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44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4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872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F7D17-DD2C-4E3B-9F38-362312C28FA1}" type="datetimeFigureOut">
              <a:rPr lang="en-US" smtClean="0"/>
              <a:t>29/11/2021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108686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73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68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044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08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45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38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989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39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4030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75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smtClean="0"/>
              <a:t>29/11/2021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3884149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080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smtClean="0"/>
              <a:t>29/11/2021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339907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FBF7D17-DD2C-4E3B-9F38-362312C28FA1}" type="datetimeFigureOut">
              <a:rPr lang="en-US" smtClean="0"/>
              <a:t>29/11/2021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4F7D586-5C69-4934-9BC3-2FB22AA2A8EB}" type="slidenum">
              <a:rPr lang="en-US" smtClean="0"/>
              <a:t>‹#›</a:t>
            </a:fld>
            <a:endParaRPr lang="en-US"/>
          </a:p>
        </p:txBody>
      </p:sp>
    </p:spTree>
    <p:extLst>
      <p:ext uri="{BB962C8B-B14F-4D97-AF65-F5344CB8AC3E}">
        <p14:creationId xmlns:p14="http://schemas.microsoft.com/office/powerpoint/2010/main" val="732505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2021/11/29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896724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0473C33-A551-4C4D-8306-51711901561F}" type="datetimeFigureOut">
              <a:rPr lang="en-US" smtClean="0">
                <a:solidFill>
                  <a:prstClr val="black">
                    <a:tint val="75000"/>
                  </a:prstClr>
                </a:solidFill>
              </a:rPr>
              <a:pPr defTabSz="685800"/>
              <a:t>29/11/2021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64B5FE39-5F0F-4B64-B410-E56F5FAEA45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06438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8214560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A6529D4-D700-4813-B398-4CE24BDE8D00}"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14989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FBF7D17-DD2C-4E3B-9F38-362312C28FA1}" type="datetimeFigureOut">
              <a:rPr lang="en-US">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4F7D586-5C69-4934-9BC3-2FB22AA2A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7132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0D94DB8A-3B11-46A5-A0CE-40843F5ADF5D}" type="datetimeFigureOut">
              <a:rPr lang="en-US" smtClean="0">
                <a:solidFill>
                  <a:prstClr val="black">
                    <a:tint val="75000"/>
                  </a:prstClr>
                </a:solidFill>
              </a:rPr>
              <a:pPr/>
              <a:t>29/11/2021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5117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hyperlink" Target="mailto:hongvu7219@gmail.com" TargetMode="External"/><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hyperlink" Target="https://www.facebook.com/vuhong1972" TargetMode="External"/><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hyperlink" Target="mailto:hongvu7219@gmail.co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hyperlink" Target="mailto:hongvu7219@gmail.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hyperlink" Target="https://www.facebook.com/vuhong1972" TargetMode="External"/><Relationship Id="rId5" Type="http://schemas.openxmlformats.org/officeDocument/2006/relationships/image" Target="../media/image18.png"/><Relationship Id="rId1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7.png"/><Relationship Id="rId9" Type="http://schemas.openxmlformats.org/officeDocument/2006/relationships/image" Target="../media/image45.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13" Type="http://schemas.microsoft.com/office/2007/relationships/hdphoto" Target="../media/hdphoto6.wdp"/><Relationship Id="rId3" Type="http://schemas.openxmlformats.org/officeDocument/2006/relationships/image" Target="../media/image48.png"/><Relationship Id="rId7" Type="http://schemas.openxmlformats.org/officeDocument/2006/relationships/hyperlink" Target="https://www.facebook.com/vuhong1972" TargetMode="External"/><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50.png"/><Relationship Id="rId4" Type="http://schemas.microsoft.com/office/2007/relationships/hdphoto" Target="../media/hdphoto3.wdp"/><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51.png"/><Relationship Id="rId12" Type="http://schemas.openxmlformats.org/officeDocument/2006/relationships/image" Target="../media/image16.png"/><Relationship Id="rId2"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hyperlink" Target="mailto:hongvu7219@gmail.com" TargetMode="External"/><Relationship Id="rId5" Type="http://schemas.openxmlformats.org/officeDocument/2006/relationships/image" Target="../media/image50.png"/><Relationship Id="rId10" Type="http://schemas.openxmlformats.org/officeDocument/2006/relationships/hyperlink" Target="https://www.facebook.com/vuhong1972" TargetMode="External"/><Relationship Id="rId4" Type="http://schemas.openxmlformats.org/officeDocument/2006/relationships/image" Target="../media/image52.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microsoft.com/office/2007/relationships/hdphoto" Target="../media/hdphoto5.wdp"/><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hyperlink" Target="mailto:hongvu7219@gmail.com" TargetMode="External"/><Relationship Id="rId5" Type="http://schemas.openxmlformats.org/officeDocument/2006/relationships/image" Target="../media/image52.png"/><Relationship Id="rId10" Type="http://schemas.openxmlformats.org/officeDocument/2006/relationships/hyperlink" Target="https://www.facebook.com/vuhong1972" TargetMode="External"/><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hyperlink" Target="mailto:hongvu7219@gmail.com" TargetMode="External"/><Relationship Id="rId5" Type="http://schemas.microsoft.com/office/2007/relationships/hdphoto" Target="../media/hdphoto5.wdp"/><Relationship Id="rId10" Type="http://schemas.openxmlformats.org/officeDocument/2006/relationships/hyperlink" Target="https://www.facebook.com/vuhong1972" TargetMode="External"/><Relationship Id="rId4" Type="http://schemas.openxmlformats.org/officeDocument/2006/relationships/image" Target="../media/image50.pn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9.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5" Type="http://schemas.microsoft.com/office/2007/relationships/hdphoto" Target="../media/hdphoto10.wdp"/><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1.wdp"/><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facebook.com/vuhong1972" TargetMode="External"/><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hyperlink" Target="mailto:hongvu7219@gmail.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4.gif"/><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63.gi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5.jpe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63.gi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3.wdp"/><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4.wdp"/><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 Id="rId9" Type="http://schemas.microsoft.com/office/2007/relationships/hdphoto" Target="../media/hdphoto12.wdp"/></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hyperlink" Target="mailto:hongvu7219@gmail.com"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70.pn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hyperlink" Target="mailto:hongvu7219@gmail.com"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openxmlformats.org/officeDocument/2006/relationships/image" Target="../media/image74.png"/><Relationship Id="rId4" Type="http://schemas.openxmlformats.org/officeDocument/2006/relationships/image" Target="../media/image17.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8.gif"/></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76.gif"/><Relationship Id="rId2" Type="http://schemas.openxmlformats.org/officeDocument/2006/relationships/notesSlide" Target="../notesSlides/notesSlide28.xml"/><Relationship Id="rId1" Type="http://schemas.openxmlformats.org/officeDocument/2006/relationships/slideLayout" Target="../slideLayouts/slideLayout77.xml"/><Relationship Id="rId6" Type="http://schemas.openxmlformats.org/officeDocument/2006/relationships/image" Target="../media/image75.gif"/><Relationship Id="rId5" Type="http://schemas.openxmlformats.org/officeDocument/2006/relationships/image" Target="../media/image16.png"/><Relationship Id="rId4" Type="http://schemas.openxmlformats.org/officeDocument/2006/relationships/hyperlink" Target="mailto:hongvu7219@gmail.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77.xml"/><Relationship Id="rId5" Type="http://schemas.openxmlformats.org/officeDocument/2006/relationships/image" Target="../media/image16.png"/><Relationship Id="rId4" Type="http://schemas.openxmlformats.org/officeDocument/2006/relationships/hyperlink" Target="mailto:hongvu7219@gmail.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30.xml"/><Relationship Id="rId1" Type="http://schemas.openxmlformats.org/officeDocument/2006/relationships/slideLayout" Target="../slideLayouts/slideLayout77.xml"/><Relationship Id="rId6" Type="http://schemas.openxmlformats.org/officeDocument/2006/relationships/image" Target="../media/image77.gif"/><Relationship Id="rId5" Type="http://schemas.openxmlformats.org/officeDocument/2006/relationships/image" Target="../media/image16.png"/><Relationship Id="rId4" Type="http://schemas.openxmlformats.org/officeDocument/2006/relationships/hyperlink" Target="mailto:hongvu7219@gmail.com" TargetMode="External"/></Relationships>
</file>

<file path=ppt/slides/_rels/slide3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hyperlink" Target="https://www.facebook.com/vuhong1972" TargetMode="External"/><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7.xml"/><Relationship Id="rId6" Type="http://schemas.openxmlformats.org/officeDocument/2006/relationships/image" Target="../media/image77.gif"/><Relationship Id="rId5" Type="http://schemas.openxmlformats.org/officeDocument/2006/relationships/image" Target="../media/image16.png"/><Relationship Id="rId4" Type="http://schemas.openxmlformats.org/officeDocument/2006/relationships/hyperlink" Target="mailto:hongvu7219@gmail.com"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79.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1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openxmlformats.org/officeDocument/2006/relationships/image" Target="../media/image17.png"/><Relationship Id="rId9" Type="http://schemas.openxmlformats.org/officeDocument/2006/relationships/hyperlink" Target="https://www.facebook.com/vuhong1972"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6.wdp"/><Relationship Id="rId3" Type="http://schemas.openxmlformats.org/officeDocument/2006/relationships/audio" Target="../media/audio4.wav"/><Relationship Id="rId7" Type="http://schemas.openxmlformats.org/officeDocument/2006/relationships/image" Target="../media/image19.png"/><Relationship Id="rId12"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hyperlink" Target="mailto:hongvu7219@gmail.com" TargetMode="External"/><Relationship Id="rId4" Type="http://schemas.openxmlformats.org/officeDocument/2006/relationships/image" Target="../media/image2.jpg"/><Relationship Id="rId9" Type="http://schemas.openxmlformats.org/officeDocument/2006/relationships/hyperlink" Target="https://www.facebook.com/vuhong1972" TargetMode="External"/><Relationship Id="rId14" Type="http://schemas.openxmlformats.org/officeDocument/2006/relationships/image" Target="../media/image81.jpeg"/></Relationships>
</file>

<file path=ppt/slides/_rels/slide36.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jpg"/><Relationship Id="rId7" Type="http://schemas.openxmlformats.org/officeDocument/2006/relationships/image" Target="../media/image20.png"/><Relationship Id="rId12" Type="http://schemas.microsoft.com/office/2007/relationships/hdphoto" Target="../media/hdphoto17.wdp"/><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82.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hyperlink" Target="mailto:hongvu7219@gmail.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20.png"/><Relationship Id="rId12" Type="http://schemas.openxmlformats.org/officeDocument/2006/relationships/hyperlink" Target="mailto:hongvu7219@gmail.com"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hyperlink" Target="https://www.facebook.com/vuhong1972" TargetMode="External"/><Relationship Id="rId5" Type="http://schemas.openxmlformats.org/officeDocument/2006/relationships/image" Target="../media/image18.png"/><Relationship Id="rId10" Type="http://schemas.openxmlformats.org/officeDocument/2006/relationships/image" Target="../media/image84.png"/><Relationship Id="rId4" Type="http://schemas.openxmlformats.org/officeDocument/2006/relationships/image" Target="../media/image17.png"/><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7.png"/><Relationship Id="rId18" Type="http://schemas.openxmlformats.org/officeDocument/2006/relationships/hyperlink" Target="https://www.facebook.com/vuhong1972" TargetMode="External"/><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notesSlide" Target="../notesSlides/notesSlide36.xml"/><Relationship Id="rId16" Type="http://schemas.openxmlformats.org/officeDocument/2006/relationships/image" Target="../media/image15.png"/><Relationship Id="rId20"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85.png"/><Relationship Id="rId5" Type="http://schemas.openxmlformats.org/officeDocument/2006/relationships/image" Target="../media/image4.png"/><Relationship Id="rId15" Type="http://schemas.openxmlformats.org/officeDocument/2006/relationships/image" Target="../media/image89.png"/><Relationship Id="rId10" Type="http://schemas.openxmlformats.org/officeDocument/2006/relationships/image" Target="../media/image9.png"/><Relationship Id="rId19" Type="http://schemas.openxmlformats.org/officeDocument/2006/relationships/hyperlink" Target="mailto:hongvu7219@gmail.com" TargetMode="External"/><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8.xml"/><Relationship Id="rId18" Type="http://schemas.openxmlformats.org/officeDocument/2006/relationships/slide" Target="slide11.xml"/><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slide" Target="slide5.xml"/><Relationship Id="rId12" Type="http://schemas.openxmlformats.org/officeDocument/2006/relationships/image" Target="../media/image31.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slide" Target="slide10.xml"/><Relationship Id="rId20" Type="http://schemas.openxmlformats.org/officeDocument/2006/relationships/slide" Target="slide2.xml"/><Relationship Id="rId1" Type="http://schemas.openxmlformats.org/officeDocument/2006/relationships/slideLayout" Target="../slideLayouts/slideLayout23.xml"/><Relationship Id="rId6" Type="http://schemas.openxmlformats.org/officeDocument/2006/relationships/image" Target="../media/image28.gif"/><Relationship Id="rId11" Type="http://schemas.openxmlformats.org/officeDocument/2006/relationships/slide" Target="slide7.xml"/><Relationship Id="rId24" Type="http://schemas.openxmlformats.org/officeDocument/2006/relationships/image" Target="../media/image16.png"/><Relationship Id="rId5" Type="http://schemas.openxmlformats.org/officeDocument/2006/relationships/image" Target="../media/image26.png"/><Relationship Id="rId15" Type="http://schemas.openxmlformats.org/officeDocument/2006/relationships/image" Target="../media/image33.gif"/><Relationship Id="rId23" Type="http://schemas.openxmlformats.org/officeDocument/2006/relationships/hyperlink" Target="mailto:hongvu7219@gmail.com" TargetMode="External"/><Relationship Id="rId10" Type="http://schemas.openxmlformats.org/officeDocument/2006/relationships/image" Target="../media/image30.png"/><Relationship Id="rId19" Type="http://schemas.openxmlformats.org/officeDocument/2006/relationships/slide" Target="slide1.xml"/><Relationship Id="rId4" Type="http://schemas.openxmlformats.org/officeDocument/2006/relationships/audio" Target="../media/audio2.wav"/><Relationship Id="rId9" Type="http://schemas.openxmlformats.org/officeDocument/2006/relationships/slide" Target="slide6.xml"/><Relationship Id="rId14" Type="http://schemas.openxmlformats.org/officeDocument/2006/relationships/image" Target="../media/image32.png"/><Relationship Id="rId22" Type="http://schemas.openxmlformats.org/officeDocument/2006/relationships/hyperlink" Target="https://www.facebook.com/vuhong1972"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35.jpeg"/><Relationship Id="rId12" Type="http://schemas.openxmlformats.org/officeDocument/2006/relationships/hyperlink" Target="mailto:hongvu7219@gmail.com"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4.jpeg"/><Relationship Id="rId11" Type="http://schemas.openxmlformats.org/officeDocument/2006/relationships/hyperlink" Target="https://www.facebook.com/vuhong1972" TargetMode="External"/><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35.jpeg"/><Relationship Id="rId12" Type="http://schemas.openxmlformats.org/officeDocument/2006/relationships/hyperlink" Target="mailto:hongvu7219@gmail.com"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4.jpeg"/><Relationship Id="rId11" Type="http://schemas.openxmlformats.org/officeDocument/2006/relationships/hyperlink" Target="https://www.facebook.com/vuhong1972" TargetMode="External"/><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35.jpeg"/><Relationship Id="rId12"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4.jpeg"/><Relationship Id="rId11" Type="http://schemas.openxmlformats.org/officeDocument/2006/relationships/hyperlink" Target="https://www.facebook.com/vuhong1972" TargetMode="External"/><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35.jpeg"/><Relationship Id="rId12"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4.jpeg"/><Relationship Id="rId11" Type="http://schemas.openxmlformats.org/officeDocument/2006/relationships/hyperlink" Target="https://www.facebook.com/vuhong1972" TargetMode="External"/><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40.png"/><Relationship Id="rId11" Type="http://schemas.openxmlformats.org/officeDocument/2006/relationships/image" Target="../media/image16.png"/><Relationship Id="rId5" Type="http://schemas.openxmlformats.org/officeDocument/2006/relationships/image" Target="../media/image39.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3241B7B-B24D-486B-8C1B-3A1E8865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a:extLst>
              <a:ext uri="{FF2B5EF4-FFF2-40B4-BE49-F238E27FC236}">
                <a16:creationId xmlns:a16="http://schemas.microsoft.com/office/drawing/2014/main" xmlns="" id="{A188D44F-8925-4885-9976-908C91BAD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 y="-8283"/>
            <a:ext cx="2595563" cy="880944"/>
          </a:xfrm>
          <a:prstGeom prst="rect">
            <a:avLst/>
          </a:prstGeom>
        </p:spPr>
      </p:pic>
      <p:pic>
        <p:nvPicPr>
          <p:cNvPr id="12" name="图片 11">
            <a:extLst>
              <a:ext uri="{FF2B5EF4-FFF2-40B4-BE49-F238E27FC236}">
                <a16:creationId xmlns:a16="http://schemas.microsoft.com/office/drawing/2014/main" xmlns="" id="{BD8B5253-1CB6-44FD-BEE0-52C61AEB4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670" y="-997"/>
            <a:ext cx="1375133" cy="584432"/>
          </a:xfrm>
          <a:prstGeom prst="rect">
            <a:avLst/>
          </a:prstGeom>
        </p:spPr>
      </p:pic>
      <p:pic>
        <p:nvPicPr>
          <p:cNvPr id="14" name="图片 13">
            <a:extLst>
              <a:ext uri="{FF2B5EF4-FFF2-40B4-BE49-F238E27FC236}">
                <a16:creationId xmlns:a16="http://schemas.microsoft.com/office/drawing/2014/main" xmlns="" id="{CF756F4A-5A25-4C5E-A14C-1F1BDAC1FA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760" y="1"/>
            <a:ext cx="1839240" cy="1087214"/>
          </a:xfrm>
          <a:prstGeom prst="rect">
            <a:avLst/>
          </a:prstGeom>
        </p:spPr>
      </p:pic>
      <p:pic>
        <p:nvPicPr>
          <p:cNvPr id="16" name="图片 15">
            <a:extLst>
              <a:ext uri="{FF2B5EF4-FFF2-40B4-BE49-F238E27FC236}">
                <a16:creationId xmlns:a16="http://schemas.microsoft.com/office/drawing/2014/main" xmlns="" id="{6FA85FA5-8E0D-46AE-8E59-2CDF4D1F66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252" y="-997"/>
            <a:ext cx="1658753" cy="580134"/>
          </a:xfrm>
          <a:prstGeom prst="rect">
            <a:avLst/>
          </a:prstGeom>
        </p:spPr>
      </p:pic>
      <p:pic>
        <p:nvPicPr>
          <p:cNvPr id="18" name="图片 17">
            <a:extLst>
              <a:ext uri="{FF2B5EF4-FFF2-40B4-BE49-F238E27FC236}">
                <a16:creationId xmlns:a16="http://schemas.microsoft.com/office/drawing/2014/main" xmlns="" id="{85D37244-D58E-4476-82CF-346B0F1654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8840" y="1597167"/>
            <a:ext cx="855161" cy="691864"/>
          </a:xfrm>
          <a:prstGeom prst="rect">
            <a:avLst/>
          </a:prstGeom>
        </p:spPr>
      </p:pic>
      <p:pic>
        <p:nvPicPr>
          <p:cNvPr id="20" name="图片 19">
            <a:extLst>
              <a:ext uri="{FF2B5EF4-FFF2-40B4-BE49-F238E27FC236}">
                <a16:creationId xmlns:a16="http://schemas.microsoft.com/office/drawing/2014/main" xmlns="" id="{780CD03A-9E2A-4385-9A60-D63E5F72F8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7913" y="4320256"/>
            <a:ext cx="1658754" cy="827653"/>
          </a:xfrm>
          <a:prstGeom prst="rect">
            <a:avLst/>
          </a:prstGeom>
        </p:spPr>
      </p:pic>
      <p:pic>
        <p:nvPicPr>
          <p:cNvPr id="22" name="图片 21">
            <a:extLst>
              <a:ext uri="{FF2B5EF4-FFF2-40B4-BE49-F238E27FC236}">
                <a16:creationId xmlns:a16="http://schemas.microsoft.com/office/drawing/2014/main" xmlns="" id="{D2AEF7BA-8720-4BE9-99EC-6D52AB400D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2085" y="558135"/>
            <a:ext cx="1216133" cy="709052"/>
          </a:xfrm>
          <a:prstGeom prst="rect">
            <a:avLst/>
          </a:prstGeom>
        </p:spPr>
      </p:pic>
      <p:pic>
        <p:nvPicPr>
          <p:cNvPr id="24" name="图片 23">
            <a:extLst>
              <a:ext uri="{FF2B5EF4-FFF2-40B4-BE49-F238E27FC236}">
                <a16:creationId xmlns:a16="http://schemas.microsoft.com/office/drawing/2014/main" xmlns="" id="{AFD7E728-E4B7-4FDB-8248-25196DF35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5548" y="4408354"/>
            <a:ext cx="1989645" cy="743431"/>
          </a:xfrm>
          <a:prstGeom prst="rect">
            <a:avLst/>
          </a:prstGeom>
        </p:spPr>
      </p:pic>
      <p:pic>
        <p:nvPicPr>
          <p:cNvPr id="36" name="图片 35">
            <a:extLst>
              <a:ext uri="{FF2B5EF4-FFF2-40B4-BE49-F238E27FC236}">
                <a16:creationId xmlns:a16="http://schemas.microsoft.com/office/drawing/2014/main" xmlns="" id="{E88B183E-55EF-4491-A19A-71091D9F83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204483"/>
            <a:ext cx="2857500" cy="1939018"/>
          </a:xfrm>
          <a:prstGeom prst="rect">
            <a:avLst/>
          </a:prstGeom>
        </p:spPr>
      </p:pic>
      <p:pic>
        <p:nvPicPr>
          <p:cNvPr id="43" name="图片 42">
            <a:extLst>
              <a:ext uri="{FF2B5EF4-FFF2-40B4-BE49-F238E27FC236}">
                <a16:creationId xmlns:a16="http://schemas.microsoft.com/office/drawing/2014/main" xmlns="" id="{230519E0-3029-47F0-916A-258FDCECBD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7858" y="-138981"/>
            <a:ext cx="2743898" cy="1937738"/>
          </a:xfrm>
          <a:prstGeom prst="rect">
            <a:avLst/>
          </a:prstGeom>
        </p:spPr>
      </p:pic>
      <p:pic>
        <p:nvPicPr>
          <p:cNvPr id="25" name="图片 4">
            <a:extLst>
              <a:ext uri="{FF2B5EF4-FFF2-40B4-BE49-F238E27FC236}">
                <a16:creationId xmlns:a16="http://schemas.microsoft.com/office/drawing/2014/main" xmlns="" id="{20823138-75CC-4B30-B3B7-85DC21090B8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39849" y="1597168"/>
            <a:ext cx="4276351" cy="4276351"/>
          </a:xfrm>
          <a:prstGeom prst="rect">
            <a:avLst/>
          </a:prstGeom>
        </p:spPr>
      </p:pic>
      <p:pic>
        <p:nvPicPr>
          <p:cNvPr id="28" name="图片 6">
            <a:extLst>
              <a:ext uri="{FF2B5EF4-FFF2-40B4-BE49-F238E27FC236}">
                <a16:creationId xmlns:a16="http://schemas.microsoft.com/office/drawing/2014/main" xmlns="" id="{73B14FE2-D28D-45DF-937B-E2991AF27B6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25647" y="1194581"/>
            <a:ext cx="2082039" cy="4112670"/>
          </a:xfrm>
          <a:prstGeom prst="rect">
            <a:avLst/>
          </a:prstGeom>
        </p:spPr>
      </p:pic>
      <p:sp>
        <p:nvSpPr>
          <p:cNvPr id="29" name="文本框 17">
            <a:extLst>
              <a:ext uri="{FF2B5EF4-FFF2-40B4-BE49-F238E27FC236}">
                <a16:creationId xmlns:a16="http://schemas.microsoft.com/office/drawing/2014/main" xmlns="" id="{900318D7-B292-4921-A4DB-DB3CFDB5D970}"/>
              </a:ext>
            </a:extLst>
          </p:cNvPr>
          <p:cNvSpPr txBox="1"/>
          <p:nvPr/>
        </p:nvSpPr>
        <p:spPr>
          <a:xfrm>
            <a:off x="1194691" y="1156816"/>
            <a:ext cx="6665337" cy="1221487"/>
          </a:xfrm>
          <a:prstGeom prst="rect">
            <a:avLst/>
          </a:prstGeom>
          <a:noFill/>
        </p:spPr>
        <p:txBody>
          <a:bodyPr wrap="square" lIns="51422" tIns="25716" rIns="51422" bIns="2571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97">
              <a:lnSpc>
                <a:spcPct val="100000"/>
              </a:lnSpc>
              <a:defRPr/>
            </a:pP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37" name="图片 36">
            <a:extLst>
              <a:ext uri="{FF2B5EF4-FFF2-40B4-BE49-F238E27FC236}">
                <a16:creationId xmlns:a16="http://schemas.microsoft.com/office/drawing/2014/main" xmlns="" id="{96D38E29-A73F-494F-A269-745D50CB9E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593065">
            <a:off x="273196" y="903404"/>
            <a:ext cx="1614164" cy="2292645"/>
          </a:xfrm>
          <a:prstGeom prst="rect">
            <a:avLst/>
          </a:prstGeom>
        </p:spPr>
      </p:pic>
      <p:sp>
        <p:nvSpPr>
          <p:cNvPr id="17"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44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7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75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75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75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750"/>
                                        <p:tgtEl>
                                          <p:spTgt spid="36"/>
                                        </p:tgtEl>
                                      </p:cBhvr>
                                    </p:animEffect>
                                  </p:childTnLst>
                                </p:cTn>
                              </p:par>
                            </p:childTnLst>
                          </p:cTn>
                        </p:par>
                        <p:par>
                          <p:cTn id="26" fill="hold">
                            <p:stCondLst>
                              <p:cond delay="750"/>
                            </p:stCondLst>
                            <p:childTnLst>
                              <p:par>
                                <p:cTn id="27" presetID="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750" fill="hold"/>
                                        <p:tgtEl>
                                          <p:spTgt spid="22"/>
                                        </p:tgtEl>
                                        <p:attrNameLst>
                                          <p:attrName>ppt_x</p:attrName>
                                        </p:attrNameLst>
                                      </p:cBhvr>
                                      <p:tavLst>
                                        <p:tav tm="0">
                                          <p:val>
                                            <p:strVal val="1+#ppt_w/2"/>
                                          </p:val>
                                        </p:tav>
                                        <p:tav tm="100000">
                                          <p:val>
                                            <p:strVal val="#ppt_x"/>
                                          </p:val>
                                        </p:tav>
                                      </p:tavLst>
                                    </p:anim>
                                    <p:anim calcmode="lin" valueType="num">
                                      <p:cBhvr additive="base">
                                        <p:cTn id="30" dur="75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750" fill="hold"/>
                                        <p:tgtEl>
                                          <p:spTgt spid="18"/>
                                        </p:tgtEl>
                                        <p:attrNameLst>
                                          <p:attrName>ppt_x</p:attrName>
                                        </p:attrNameLst>
                                      </p:cBhvr>
                                      <p:tavLst>
                                        <p:tav tm="0">
                                          <p:val>
                                            <p:strVal val="1+#ppt_w/2"/>
                                          </p:val>
                                        </p:tav>
                                        <p:tav tm="100000">
                                          <p:val>
                                            <p:strVal val="#ppt_x"/>
                                          </p:val>
                                        </p:tav>
                                      </p:tavLst>
                                    </p:anim>
                                    <p:anim calcmode="lin" valueType="num">
                                      <p:cBhvr additive="base">
                                        <p:cTn id="34" dur="750" fill="hold"/>
                                        <p:tgtEl>
                                          <p:spTgt spid="18"/>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750"/>
                                        <p:tgtEl>
                                          <p:spTgt spid="37"/>
                                        </p:tgtEl>
                                      </p:cBhvr>
                                    </p:animEffect>
                                  </p:childTnLst>
                                </p:cTn>
                              </p:par>
                            </p:childTnLst>
                          </p:cTn>
                        </p:par>
                        <p:par>
                          <p:cTn id="39" fill="hold">
                            <p:stCondLst>
                              <p:cond delay="2250"/>
                            </p:stCondLst>
                            <p:childTnLst>
                              <p:par>
                                <p:cTn id="40" presetID="31"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750" fill="hold"/>
                                        <p:tgtEl>
                                          <p:spTgt spid="43"/>
                                        </p:tgtEl>
                                        <p:attrNameLst>
                                          <p:attrName>ppt_w</p:attrName>
                                        </p:attrNameLst>
                                      </p:cBhvr>
                                      <p:tavLst>
                                        <p:tav tm="0">
                                          <p:val>
                                            <p:fltVal val="0"/>
                                          </p:val>
                                        </p:tav>
                                        <p:tav tm="100000">
                                          <p:val>
                                            <p:strVal val="#ppt_w"/>
                                          </p:val>
                                        </p:tav>
                                      </p:tavLst>
                                    </p:anim>
                                    <p:anim calcmode="lin" valueType="num">
                                      <p:cBhvr>
                                        <p:cTn id="43" dur="750" fill="hold"/>
                                        <p:tgtEl>
                                          <p:spTgt spid="43"/>
                                        </p:tgtEl>
                                        <p:attrNameLst>
                                          <p:attrName>ppt_h</p:attrName>
                                        </p:attrNameLst>
                                      </p:cBhvr>
                                      <p:tavLst>
                                        <p:tav tm="0">
                                          <p:val>
                                            <p:fltVal val="0"/>
                                          </p:val>
                                        </p:tav>
                                        <p:tav tm="100000">
                                          <p:val>
                                            <p:strVal val="#ppt_h"/>
                                          </p:val>
                                        </p:tav>
                                      </p:tavLst>
                                    </p:anim>
                                    <p:anim calcmode="lin" valueType="num">
                                      <p:cBhvr>
                                        <p:cTn id="44" dur="750" fill="hold"/>
                                        <p:tgtEl>
                                          <p:spTgt spid="43"/>
                                        </p:tgtEl>
                                        <p:attrNameLst>
                                          <p:attrName>style.rotation</p:attrName>
                                        </p:attrNameLst>
                                      </p:cBhvr>
                                      <p:tavLst>
                                        <p:tav tm="0">
                                          <p:val>
                                            <p:fltVal val="90"/>
                                          </p:val>
                                        </p:tav>
                                        <p:tav tm="100000">
                                          <p:val>
                                            <p:fltVal val="0"/>
                                          </p:val>
                                        </p:tav>
                                      </p:tavLst>
                                    </p:anim>
                                    <p:animEffect transition="in" filter="fade">
                                      <p:cBhvr>
                                        <p:cTn id="45" dur="75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1+#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6" presetClass="entr" presetSubtype="0" fill="hold" grpId="0" nodeType="clickEffect">
                                  <p:stCondLst>
                                    <p:cond delay="0"/>
                                  </p:stCondLst>
                                  <p:iterate type="lt">
                                    <p:tmPct val="10000"/>
                                  </p:iterate>
                                  <p:childTnLst>
                                    <p:set>
                                      <p:cBhvr>
                                        <p:cTn id="61" dur="1" fill="hold">
                                          <p:stCondLst>
                                            <p:cond delay="0"/>
                                          </p:stCondLst>
                                        </p:cTn>
                                        <p:tgtEl>
                                          <p:spTgt spid="29"/>
                                        </p:tgtEl>
                                        <p:attrNameLst>
                                          <p:attrName>style.visibility</p:attrName>
                                        </p:attrNameLst>
                                      </p:cBhvr>
                                      <p:to>
                                        <p:strVal val="visible"/>
                                      </p:to>
                                    </p:set>
                                    <p:anim by="(-#ppt_w*2)" calcmode="lin" valueType="num">
                                      <p:cBhvr rctx="PPT">
                                        <p:cTn id="62" dur="250" autoRev="1" fill="hold">
                                          <p:stCondLst>
                                            <p:cond delay="0"/>
                                          </p:stCondLst>
                                        </p:cTn>
                                        <p:tgtEl>
                                          <p:spTgt spid="29"/>
                                        </p:tgtEl>
                                        <p:attrNameLst>
                                          <p:attrName>ppt_w</p:attrName>
                                        </p:attrNameLst>
                                      </p:cBhvr>
                                    </p:anim>
                                    <p:anim by="(#ppt_w*0.50)" calcmode="lin" valueType="num">
                                      <p:cBhvr>
                                        <p:cTn id="63" dur="250" decel="50000" autoRev="1" fill="hold">
                                          <p:stCondLst>
                                            <p:cond delay="0"/>
                                          </p:stCondLst>
                                        </p:cTn>
                                        <p:tgtEl>
                                          <p:spTgt spid="29"/>
                                        </p:tgtEl>
                                        <p:attrNameLst>
                                          <p:attrName>ppt_x</p:attrName>
                                        </p:attrNameLst>
                                      </p:cBhvr>
                                    </p:anim>
                                    <p:anim from="(-#ppt_h/2)" to="(#ppt_y)" calcmode="lin" valueType="num">
                                      <p:cBhvr>
                                        <p:cTn id="64" dur="500" fill="hold">
                                          <p:stCondLst>
                                            <p:cond delay="0"/>
                                          </p:stCondLst>
                                        </p:cTn>
                                        <p:tgtEl>
                                          <p:spTgt spid="29"/>
                                        </p:tgtEl>
                                        <p:attrNameLst>
                                          <p:attrName>ppt_y</p:attrName>
                                        </p:attrNameLst>
                                      </p:cBhvr>
                                    </p:anim>
                                    <p:animRot by="21600000">
                                      <p:cBhvr>
                                        <p:cTn id="65"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45974" y="-494906"/>
            <a:ext cx="820538" cy="1165435"/>
          </a:xfrm>
          <a:prstGeom prst="rect">
            <a:avLst/>
          </a:prstGeom>
        </p:spPr>
      </p:pic>
      <p:pic>
        <p:nvPicPr>
          <p:cNvPr id="5" name="图片 4">
            <a:extLst>
              <a:ext uri="{FF2B5EF4-FFF2-40B4-BE49-F238E27FC236}">
                <a16:creationId xmlns:a16="http://schemas.microsoft.com/office/drawing/2014/main" xmlns="" id="{F420184C-DE4E-4BCB-9009-E487C2083F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26" y="1285930"/>
            <a:ext cx="4170328" cy="3971741"/>
          </a:xfrm>
          <a:prstGeom prst="rect">
            <a:avLst/>
          </a:prstGeom>
        </p:spPr>
      </p:pic>
      <p:pic>
        <p:nvPicPr>
          <p:cNvPr id="8" name="图片 7">
            <a:extLst>
              <a:ext uri="{FF2B5EF4-FFF2-40B4-BE49-F238E27FC236}">
                <a16:creationId xmlns:a16="http://schemas.microsoft.com/office/drawing/2014/main" xmlns="" id="{EB91BA85-6200-4194-B02D-B6B7DD4E78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1772" y="789960"/>
            <a:ext cx="5159829" cy="4234238"/>
          </a:xfrm>
          <a:prstGeom prst="rect">
            <a:avLst/>
          </a:prstGeom>
        </p:spPr>
      </p:pic>
      <p:sp>
        <p:nvSpPr>
          <p:cNvPr id="16" name="Rectangle 15">
            <a:extLst>
              <a:ext uri="{FF2B5EF4-FFF2-40B4-BE49-F238E27FC236}">
                <a16:creationId xmlns:a16="http://schemas.microsoft.com/office/drawing/2014/main" xmlns="" id="{069BA070-73AC-4E18-8D9D-7B1637CE57F4}"/>
              </a:ext>
            </a:extLst>
          </p:cNvPr>
          <p:cNvSpPr/>
          <p:nvPr/>
        </p:nvSpPr>
        <p:spPr>
          <a:xfrm>
            <a:off x="1928389" y="-63592"/>
            <a:ext cx="5703683" cy="646315"/>
          </a:xfrm>
          <a:prstGeom prst="rect">
            <a:avLst/>
          </a:prstGeom>
        </p:spPr>
        <p:txBody>
          <a:bodyPr wrap="square" lIns="68559" tIns="34281" rIns="68559" bIns="34281">
            <a:spAutoFit/>
          </a:bodyPr>
          <a:lstStyle/>
          <a:p>
            <a:pPr algn="ctr" defTabSz="342791">
              <a:lnSpc>
                <a:spcPct val="150000"/>
              </a:lnSpc>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2022</a:t>
            </a:r>
          </a:p>
        </p:txBody>
      </p:sp>
      <p:sp>
        <p:nvSpPr>
          <p:cNvPr id="13"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989426" y="1796486"/>
            <a:ext cx="4621174" cy="2345255"/>
          </a:xfrm>
          <a:prstGeom prst="rect">
            <a:avLst/>
          </a:prstGeom>
          <a:noFill/>
        </p:spPr>
        <p:txBody>
          <a:bodyPr wrap="square" lIns="91438" tIns="45719" rIns="91438" bIns="45719" rtlCol="0">
            <a:spAutoFit/>
          </a:bodyPr>
          <a:lstStyle/>
          <a:p>
            <a:pPr algn="ctr" fontAlgn="base">
              <a:lnSpc>
                <a:spcPct val="120000"/>
              </a:lnSpc>
              <a:spcBef>
                <a:spcPct val="0"/>
              </a:spcBef>
              <a:spcAft>
                <a:spcPct val="0"/>
              </a:spcAft>
            </a:pPr>
            <a:r>
              <a:rPr lang="en-US" altLang="zh-CN" sz="4400" dirty="0" err="1" smtClean="0">
                <a:solidFill>
                  <a:srgbClr val="0070C0"/>
                </a:solidFill>
                <a:latin typeface="Arial-Rounded" pitchFamily="34" charset="0"/>
                <a:ea typeface="SimSun" pitchFamily="2" charset="-122"/>
                <a:cs typeface="Arial-Rounded" pitchFamily="34" charset="0"/>
                <a:sym typeface="+mn-lt"/>
              </a:rPr>
              <a:t>Bài</a:t>
            </a:r>
            <a:r>
              <a:rPr lang="en-US" altLang="zh-CN" sz="4400" dirty="0" smtClean="0">
                <a:solidFill>
                  <a:srgbClr val="0070C0"/>
                </a:solidFill>
                <a:latin typeface="Arial-Rounded" pitchFamily="34" charset="0"/>
                <a:ea typeface="SimSun" pitchFamily="2" charset="-122"/>
                <a:cs typeface="Arial-Rounded" pitchFamily="34" charset="0"/>
                <a:sym typeface="+mn-lt"/>
              </a:rPr>
              <a:t> 15</a:t>
            </a:r>
            <a:endParaRPr lang="en-US" altLang="zh-CN" sz="900" dirty="0">
              <a:solidFill>
                <a:srgbClr val="FF000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3800" b="1" dirty="0" err="1" smtClean="0">
                <a:solidFill>
                  <a:srgbClr val="FF0000"/>
                </a:solidFill>
                <a:latin typeface="Arial-Rounded" pitchFamily="34" charset="0"/>
                <a:ea typeface="SimSun" pitchFamily="2" charset="-122"/>
                <a:cs typeface="Arial-Rounded" pitchFamily="34" charset="0"/>
                <a:sym typeface="+mn-lt"/>
              </a:rPr>
              <a:t>Những</a:t>
            </a:r>
            <a:r>
              <a:rPr lang="en-US" altLang="zh-CN" sz="3800" b="1" dirty="0" smtClean="0">
                <a:solidFill>
                  <a:srgbClr val="FF0000"/>
                </a:solidFill>
                <a:latin typeface="Arial-Rounded" pitchFamily="34" charset="0"/>
                <a:ea typeface="SimSun" pitchFamily="2" charset="-122"/>
                <a:cs typeface="Arial-Rounded" pitchFamily="34" charset="0"/>
                <a:sym typeface="+mn-lt"/>
              </a:rPr>
              <a:t> con </a:t>
            </a:r>
            <a:r>
              <a:rPr lang="en-US" altLang="zh-CN" sz="3800" b="1" dirty="0" err="1" smtClean="0">
                <a:solidFill>
                  <a:srgbClr val="FF0000"/>
                </a:solidFill>
                <a:latin typeface="Arial-Rounded" pitchFamily="34" charset="0"/>
                <a:ea typeface="SimSun" pitchFamily="2" charset="-122"/>
                <a:cs typeface="Arial-Rounded" pitchFamily="34" charset="0"/>
                <a:sym typeface="+mn-lt"/>
              </a:rPr>
              <a:t>sao</a:t>
            </a:r>
            <a:r>
              <a:rPr lang="en-US" altLang="zh-CN" sz="3800" b="1" dirty="0" smtClean="0">
                <a:solidFill>
                  <a:srgbClr val="FF0000"/>
                </a:solidFill>
                <a:latin typeface="Arial-Rounded" pitchFamily="34" charset="0"/>
                <a:ea typeface="SimSun" pitchFamily="2" charset="-122"/>
                <a:cs typeface="Arial-Rounded" pitchFamily="34" charset="0"/>
                <a:sym typeface="+mn-lt"/>
              </a:rPr>
              <a:t> </a:t>
            </a:r>
            <a:r>
              <a:rPr lang="en-US" altLang="zh-CN" sz="3800" b="1" dirty="0" err="1" smtClean="0">
                <a:solidFill>
                  <a:srgbClr val="FF0000"/>
                </a:solidFill>
                <a:latin typeface="Arial-Rounded" pitchFamily="34" charset="0"/>
                <a:ea typeface="SimSun" pitchFamily="2" charset="-122"/>
                <a:cs typeface="Arial-Rounded" pitchFamily="34" charset="0"/>
                <a:sym typeface="+mn-lt"/>
              </a:rPr>
              <a:t>biển</a:t>
            </a:r>
            <a:endParaRPr lang="en-US" altLang="zh-CN" sz="3800" b="1" dirty="0">
              <a:solidFill>
                <a:srgbClr val="FF000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3600" dirty="0">
                <a:solidFill>
                  <a:srgbClr val="00B050"/>
                </a:solidFill>
                <a:latin typeface="Arial-Rounded" pitchFamily="34" charset="0"/>
                <a:ea typeface="SimSun" pitchFamily="2" charset="-122"/>
                <a:cs typeface="Arial-Rounded" pitchFamily="34" charset="0"/>
                <a:sym typeface="+mn-lt"/>
              </a:rPr>
              <a:t>(</a:t>
            </a:r>
            <a:r>
              <a:rPr lang="en-US" altLang="zh-CN" sz="3600" dirty="0" err="1">
                <a:solidFill>
                  <a:srgbClr val="00B050"/>
                </a:solidFill>
                <a:latin typeface="Arial-Rounded" pitchFamily="34" charset="0"/>
                <a:ea typeface="SimSun" pitchFamily="2" charset="-122"/>
                <a:cs typeface="Arial-Rounded" pitchFamily="34" charset="0"/>
                <a:sym typeface="+mn-lt"/>
              </a:rPr>
              <a:t>Tiết</a:t>
            </a:r>
            <a:r>
              <a:rPr lang="en-US" altLang="zh-CN" sz="3600" dirty="0">
                <a:solidFill>
                  <a:srgbClr val="00B050"/>
                </a:solidFill>
                <a:latin typeface="Arial-Rounded" pitchFamily="34" charset="0"/>
                <a:ea typeface="SimSun" pitchFamily="2" charset="-122"/>
                <a:cs typeface="Arial-Rounded" pitchFamily="34" charset="0"/>
                <a:sym typeface="+mn-lt"/>
              </a:rPr>
              <a:t> </a:t>
            </a:r>
            <a:r>
              <a:rPr lang="vi-VN" altLang="zh-CN" sz="3600" dirty="0">
                <a:solidFill>
                  <a:srgbClr val="00B050"/>
                </a:solidFill>
                <a:latin typeface="Arial-Rounded" pitchFamily="34" charset="0"/>
                <a:ea typeface="SimSun" pitchFamily="2" charset="-122"/>
                <a:cs typeface="Arial-Rounded" pitchFamily="34" charset="0"/>
                <a:sym typeface="+mn-lt"/>
              </a:rPr>
              <a:t>1</a:t>
            </a:r>
            <a:r>
              <a:rPr lang="en-US" altLang="zh-CN" sz="3600" dirty="0">
                <a:solidFill>
                  <a:srgbClr val="00B050"/>
                </a:solidFill>
                <a:latin typeface="Arial-Rounded" pitchFamily="34" charset="0"/>
                <a:ea typeface="SimSun" pitchFamily="2" charset="-122"/>
                <a:cs typeface="Arial-Rounded" pitchFamily="34" charset="0"/>
                <a:sym typeface="+mn-lt"/>
              </a:rPr>
              <a:t>,</a:t>
            </a:r>
            <a:r>
              <a:rPr lang="vi-VN" altLang="zh-CN" sz="3600" dirty="0">
                <a:solidFill>
                  <a:srgbClr val="00B050"/>
                </a:solidFill>
                <a:latin typeface="Arial-Rounded" pitchFamily="34" charset="0"/>
                <a:ea typeface="SimSun" pitchFamily="2" charset="-122"/>
                <a:cs typeface="Arial-Rounded" pitchFamily="34" charset="0"/>
                <a:sym typeface="+mn-lt"/>
              </a:rPr>
              <a:t>2</a:t>
            </a:r>
            <a:r>
              <a:rPr lang="en-US" altLang="zh-CN" sz="3600" dirty="0">
                <a:solidFill>
                  <a:srgbClr val="00B050"/>
                </a:solidFill>
                <a:latin typeface="Arial-Rounded" pitchFamily="34" charset="0"/>
                <a:ea typeface="SimSun" pitchFamily="2" charset="-122"/>
                <a:cs typeface="Arial-Rounded" pitchFamily="34" charset="0"/>
                <a:sym typeface="+mn-lt"/>
              </a:rPr>
              <a:t>)</a:t>
            </a:r>
          </a:p>
        </p:txBody>
      </p:sp>
      <p:sp>
        <p:nvSpPr>
          <p:cNvPr id="2" name="Rectangle 1"/>
          <p:cNvSpPr/>
          <p:nvPr/>
        </p:nvSpPr>
        <p:spPr>
          <a:xfrm>
            <a:off x="1009445" y="916598"/>
            <a:ext cx="2081788" cy="584775"/>
          </a:xfrm>
          <a:prstGeom prst="rect">
            <a:avLst/>
          </a:prstGeom>
        </p:spPr>
        <p:txBody>
          <a:bodyPr wrap="none">
            <a:spAutoFit/>
          </a:bodyPr>
          <a:lstStyle/>
          <a:p>
            <a:pPr algn="ctr" defTabSz="914310"/>
            <a:r>
              <a:rPr lang="en-US" sz="3200" b="1" u="sng" dirty="0" err="1"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200" b="1" u="sng"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u="sng" dirty="0" err="1"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32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2921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6" name="图片 5">
            <a:extLst>
              <a:ext uri="{FF2B5EF4-FFF2-40B4-BE49-F238E27FC236}">
                <a16:creationId xmlns:a16="http://schemas.microsoft.com/office/drawing/2014/main" xmlns="" id="{0F50E88E-F2CB-4D5B-94E5-6B4C602E79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6795" y="-624342"/>
            <a:ext cx="5996183" cy="5996183"/>
          </a:xfrm>
          <a:prstGeom prst="rect">
            <a:avLst/>
          </a:prstGeom>
        </p:spPr>
      </p:pic>
      <p:pic>
        <p:nvPicPr>
          <p:cNvPr id="8" name="图片 7">
            <a:extLst>
              <a:ext uri="{FF2B5EF4-FFF2-40B4-BE49-F238E27FC236}">
                <a16:creationId xmlns:a16="http://schemas.microsoft.com/office/drawing/2014/main" xmlns="" id="{D0E932F8-7C07-4A4C-AFBE-98CE6FDDFB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974499"/>
            <a:ext cx="4223910" cy="4223910"/>
          </a:xfrm>
          <a:prstGeom prst="rect">
            <a:avLst/>
          </a:prstGeom>
        </p:spPr>
      </p:pic>
      <p:sp>
        <p:nvSpPr>
          <p:cNvPr id="16" name="TextBox 15">
            <a:extLst>
              <a:ext uri="{FF2B5EF4-FFF2-40B4-BE49-F238E27FC236}">
                <a16:creationId xmlns:a16="http://schemas.microsoft.com/office/drawing/2014/main" xmlns="" id="{364EAE61-458C-4812-9404-D0475B888A52}"/>
              </a:ext>
            </a:extLst>
          </p:cNvPr>
          <p:cNvSpPr txBox="1"/>
          <p:nvPr/>
        </p:nvSpPr>
        <p:spPr>
          <a:xfrm>
            <a:off x="4439010" y="1602559"/>
            <a:ext cx="2571750" cy="1377296"/>
          </a:xfrm>
          <a:prstGeom prst="rect">
            <a:avLst/>
          </a:prstGeom>
          <a:noFill/>
        </p:spPr>
        <p:txBody>
          <a:bodyPr wrap="square" lIns="68574" tIns="34287" rIns="68574" bIns="34287" rtlCol="0">
            <a:spAutoFit/>
          </a:bodyPr>
          <a:lstStyle/>
          <a:p>
            <a:pPr algn="ctr" defTabSz="342695"/>
            <a:r>
              <a:rPr lang="en-US" sz="85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ao biển, Năm nhọn, Ngôi sao năm cánh png | PNGEg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778" b="90000" l="10000" r="100000"/>
                    </a14:imgEffect>
                  </a14:imgLayer>
                </a14:imgProps>
              </a:ext>
              <a:ext uri="{28A0092B-C50C-407E-A947-70E740481C1C}">
                <a14:useLocalDpi xmlns:a14="http://schemas.microsoft.com/office/drawing/2010/main" val="0"/>
              </a:ext>
            </a:extLst>
          </a:blip>
          <a:srcRect/>
          <a:stretch>
            <a:fillRect/>
          </a:stretch>
        </p:blipFill>
        <p:spPr bwMode="auto">
          <a:xfrm>
            <a:off x="6650526" y="162005"/>
            <a:ext cx="2172061" cy="217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1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31"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 calcmode="lin" valueType="num">
                                      <p:cBhvr>
                                        <p:cTn id="24" dur="500" fill="hold"/>
                                        <p:tgtEl>
                                          <p:spTgt spid="1026"/>
                                        </p:tgtEl>
                                        <p:attrNameLst>
                                          <p:attrName>style.rotation</p:attrName>
                                        </p:attrNameLst>
                                      </p:cBhvr>
                                      <p:tavLst>
                                        <p:tav tm="0">
                                          <p:val>
                                            <p:fltVal val="90"/>
                                          </p:val>
                                        </p:tav>
                                        <p:tav tm="100000">
                                          <p:val>
                                            <p:fltVal val="0"/>
                                          </p:val>
                                        </p:tav>
                                      </p:tavLst>
                                    </p:anim>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145">
                                          <p:stCondLst>
                                            <p:cond delay="0"/>
                                          </p:stCondLst>
                                        </p:cTn>
                                        <p:tgtEl>
                                          <p:spTgt spid="16"/>
                                        </p:tgtEl>
                                      </p:cBhvr>
                                    </p:animEffect>
                                    <p:anim calcmode="lin" valueType="num">
                                      <p:cBhvr>
                                        <p:cTn id="31" dur="455"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36" dur="6">
                                          <p:stCondLst>
                                            <p:cond delay="162"/>
                                          </p:stCondLst>
                                        </p:cTn>
                                        <p:tgtEl>
                                          <p:spTgt spid="16"/>
                                        </p:tgtEl>
                                      </p:cBhvr>
                                      <p:to x="100000" y="60000"/>
                                    </p:animScale>
                                    <p:animScale>
                                      <p:cBhvr>
                                        <p:cTn id="37" dur="41" decel="50000">
                                          <p:stCondLst>
                                            <p:cond delay="169"/>
                                          </p:stCondLst>
                                        </p:cTn>
                                        <p:tgtEl>
                                          <p:spTgt spid="16"/>
                                        </p:tgtEl>
                                      </p:cBhvr>
                                      <p:to x="100000" y="100000"/>
                                    </p:animScale>
                                    <p:animScale>
                                      <p:cBhvr>
                                        <p:cTn id="38" dur="6">
                                          <p:stCondLst>
                                            <p:cond delay="328"/>
                                          </p:stCondLst>
                                        </p:cTn>
                                        <p:tgtEl>
                                          <p:spTgt spid="16"/>
                                        </p:tgtEl>
                                      </p:cBhvr>
                                      <p:to x="100000" y="80000"/>
                                    </p:animScale>
                                    <p:animScale>
                                      <p:cBhvr>
                                        <p:cTn id="39" dur="41" decel="50000">
                                          <p:stCondLst>
                                            <p:cond delay="334"/>
                                          </p:stCondLst>
                                        </p:cTn>
                                        <p:tgtEl>
                                          <p:spTgt spid="16"/>
                                        </p:tgtEl>
                                      </p:cBhvr>
                                      <p:to x="100000" y="100000"/>
                                    </p:animScale>
                                    <p:animScale>
                                      <p:cBhvr>
                                        <p:cTn id="40" dur="6">
                                          <p:stCondLst>
                                            <p:cond delay="410"/>
                                          </p:stCondLst>
                                        </p:cTn>
                                        <p:tgtEl>
                                          <p:spTgt spid="16"/>
                                        </p:tgtEl>
                                      </p:cBhvr>
                                      <p:to x="100000" y="90000"/>
                                    </p:animScale>
                                    <p:animScale>
                                      <p:cBhvr>
                                        <p:cTn id="41" dur="41" decel="50000">
                                          <p:stCondLst>
                                            <p:cond delay="417"/>
                                          </p:stCondLst>
                                        </p:cTn>
                                        <p:tgtEl>
                                          <p:spTgt spid="16"/>
                                        </p:tgtEl>
                                      </p:cBhvr>
                                      <p:to x="100000" y="100000"/>
                                    </p:animScale>
                                    <p:animScale>
                                      <p:cBhvr>
                                        <p:cTn id="42" dur="6">
                                          <p:stCondLst>
                                            <p:cond delay="452"/>
                                          </p:stCondLst>
                                        </p:cTn>
                                        <p:tgtEl>
                                          <p:spTgt spid="16"/>
                                        </p:tgtEl>
                                      </p:cBhvr>
                                      <p:to x="100000" y="95000"/>
                                    </p:animScale>
                                    <p:animScale>
                                      <p:cBhvr>
                                        <p:cTn id="43" dur="41" decel="50000">
                                          <p:stCondLst>
                                            <p:cond delay="458"/>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86193" y="502041"/>
            <a:ext cx="8157817" cy="477033"/>
          </a:xfrm>
          <a:prstGeom prst="rect">
            <a:avLst/>
          </a:prstGeom>
          <a:noFill/>
        </p:spPr>
        <p:txBody>
          <a:bodyPr wrap="square" lIns="91420" tIns="45710" rIns="91420" bIns="45710" rtlCol="0">
            <a:spAutoFit/>
          </a:bodyPr>
          <a:lstStyle/>
          <a:p>
            <a:pPr defTabSz="914175"/>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ướ</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6264" y="1095375"/>
            <a:ext cx="3857345"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69311" y="1095375"/>
            <a:ext cx="3857625"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791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up)">
                                      <p:cBhvr>
                                        <p:cTn id="20" dur="500"/>
                                        <p:tgtEl>
                                          <p:spTgt spid="4098"/>
                                        </p:tgtEl>
                                      </p:cBhvr>
                                    </p:animEffect>
                                  </p:childTnLst>
                                </p:cTn>
                              </p:par>
                              <p:par>
                                <p:cTn id="21" presetID="22" presetClass="entr" presetSubtype="4"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wipe(down)">
                                      <p:cBhvr>
                                        <p:cTn id="23"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173" y="64161"/>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4956" y="56614"/>
            <a:ext cx="8157817" cy="477033"/>
          </a:xfrm>
          <a:prstGeom prst="rect">
            <a:avLst/>
          </a:prstGeom>
          <a:noFill/>
        </p:spPr>
        <p:txBody>
          <a:bodyPr wrap="square" lIns="91420" tIns="45710" rIns="91420" bIns="45710" rtlCol="0">
            <a:spAutoFit/>
          </a:bodyPr>
          <a:lstStyle/>
          <a:p>
            <a:pPr defTabSz="914175"/>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ướ</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86" y="2800351"/>
            <a:ext cx="3272739" cy="2362200"/>
          </a:xfrm>
          <a:prstGeom prst="rect">
            <a:avLst/>
          </a:prstGeom>
        </p:spPr>
      </p:pic>
      <p:pic>
        <p:nvPicPr>
          <p:cNvPr id="7"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48891" y="526307"/>
            <a:ext cx="2465930" cy="250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39691" y="526306"/>
            <a:ext cx="2466109" cy="2502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8"/>
          <p:cNvSpPr/>
          <p:nvPr/>
        </p:nvSpPr>
        <p:spPr>
          <a:xfrm>
            <a:off x="3374595" y="3105150"/>
            <a:ext cx="5638800" cy="1371600"/>
          </a:xfrm>
          <a:prstGeom prst="wedgeRoundRectCallout">
            <a:avLst>
              <a:gd name="adj1" fmla="val -57607"/>
              <a:gd name="adj2" fmla="val 37493"/>
              <a:gd name="adj3" fmla="val 16667"/>
            </a:avLst>
          </a:prstGeom>
          <a:solidFill>
            <a:srgbClr val="AFFFAF"/>
          </a:solidFill>
          <a:ln>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Hai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ta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nên</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để</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vệ</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môi</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2" name="Group 11"/>
          <p:cNvGrpSpPr/>
          <p:nvPr/>
        </p:nvGrpSpPr>
        <p:grpSpPr>
          <a:xfrm>
            <a:off x="417904" y="1392510"/>
            <a:ext cx="2316680" cy="1447800"/>
            <a:chOff x="350320" y="133350"/>
            <a:chExt cx="2697680" cy="2246065"/>
          </a:xfrm>
        </p:grpSpPr>
        <p:pic>
          <p:nvPicPr>
            <p:cNvPr id="10" name="图片 1">
              <a:extLst>
                <a:ext uri="{FF2B5EF4-FFF2-40B4-BE49-F238E27FC236}">
                  <a16:creationId xmlns="" xmlns:a16="http://schemas.microsoft.com/office/drawing/2014/main" id="{E748FBA7-5B3E-4778-A836-3BF82E003F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320" y="133350"/>
              <a:ext cx="2697680" cy="2246065"/>
            </a:xfrm>
            <a:prstGeom prst="rect">
              <a:avLst/>
            </a:prstGeom>
          </p:spPr>
        </p:pic>
        <p:sp>
          <p:nvSpPr>
            <p:cNvPr id="11" name="TextBox 10"/>
            <p:cNvSpPr txBox="1"/>
            <p:nvPr/>
          </p:nvSpPr>
          <p:spPr>
            <a:xfrm>
              <a:off x="464139" y="734345"/>
              <a:ext cx="2438400" cy="861773"/>
            </a:xfrm>
            <a:prstGeom prst="rect">
              <a:avLst/>
            </a:prstGeom>
            <a:noFill/>
          </p:spPr>
          <p:txBody>
            <a:bodyPr wrap="square" rtlCol="0">
              <a:spAutoFit/>
            </a:bodyPr>
            <a:lstStyle/>
            <a:p>
              <a:pPr algn="ctr"/>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endPar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13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50" fill="hold"/>
                                        <p:tgtEl>
                                          <p:spTgt spid="9"/>
                                        </p:tgtEl>
                                        <p:attrNameLst>
                                          <p:attrName>ppt_w</p:attrName>
                                        </p:attrNameLst>
                                      </p:cBhvr>
                                      <p:tavLst>
                                        <p:tav tm="0">
                                          <p:val>
                                            <p:fltVal val="0"/>
                                          </p:val>
                                        </p:tav>
                                        <p:tav tm="100000">
                                          <p:val>
                                            <p:strVal val="#ppt_w"/>
                                          </p:val>
                                        </p:tav>
                                      </p:tavLst>
                                    </p:anim>
                                    <p:anim calcmode="lin" valueType="num">
                                      <p:cBhvr>
                                        <p:cTn id="39" dur="750" fill="hold"/>
                                        <p:tgtEl>
                                          <p:spTgt spid="9"/>
                                        </p:tgtEl>
                                        <p:attrNameLst>
                                          <p:attrName>ppt_h</p:attrName>
                                        </p:attrNameLst>
                                      </p:cBhvr>
                                      <p:tavLst>
                                        <p:tav tm="0">
                                          <p:val>
                                            <p:fltVal val="0"/>
                                          </p:val>
                                        </p:tav>
                                        <p:tav tm="100000">
                                          <p:val>
                                            <p:strVal val="#ppt_h"/>
                                          </p:val>
                                        </p:tav>
                                      </p:tavLst>
                                    </p:anim>
                                    <p:animEffect transition="in" filter="fade">
                                      <p:cBhvr>
                                        <p:cTn id="40" dur="750"/>
                                        <p:tgtEl>
                                          <p:spTgt spid="9"/>
                                        </p:tgtEl>
                                      </p:cBhvr>
                                    </p:animEffect>
                                  </p:childTnLst>
                                </p:cTn>
                              </p:par>
                            </p:childTnLst>
                          </p:cTn>
                        </p:par>
                        <p:par>
                          <p:cTn id="41" fill="hold">
                            <p:stCondLst>
                              <p:cond delay="750"/>
                            </p:stCondLst>
                            <p:childTnLst>
                              <p:par>
                                <p:cTn id="42" presetID="14" presetClass="entr" presetSubtype="10" fill="hold" nodeType="after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4" dur="500"/>
                                        <p:tgtEl>
                                          <p:spTgt spid="9">
                                            <p:txEl>
                                              <p:pRg st="0" end="0"/>
                                            </p:txEl>
                                          </p:spTgt>
                                        </p:tgtEl>
                                      </p:cBhvr>
                                    </p:animEffect>
                                  </p:childTnLst>
                                </p:cTn>
                              </p:par>
                            </p:childTnLst>
                          </p:cTn>
                        </p:par>
                        <p:par>
                          <p:cTn id="45" fill="hold">
                            <p:stCondLst>
                              <p:cond delay="1250"/>
                            </p:stCondLst>
                            <p:childTnLst>
                              <p:par>
                                <p:cTn id="46" presetID="14" presetClass="entr" presetSubtype="10" fill="hold" nodeType="after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173" y="64161"/>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4956" y="56614"/>
            <a:ext cx="8157817" cy="477033"/>
          </a:xfrm>
          <a:prstGeom prst="rect">
            <a:avLst/>
          </a:prstGeom>
          <a:noFill/>
        </p:spPr>
        <p:txBody>
          <a:bodyPr wrap="square" lIns="91420" tIns="45710" rIns="91420" bIns="45710" rtlCol="0">
            <a:spAutoFit/>
          </a:bodyPr>
          <a:lstStyle/>
          <a:p>
            <a:pPr defTabSz="914175"/>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1.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ướ</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y:</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333751"/>
            <a:ext cx="2533733" cy="1828800"/>
          </a:xfrm>
          <a:prstGeom prst="rect">
            <a:avLst/>
          </a:prstGeom>
        </p:spPr>
      </p:pic>
      <p:pic>
        <p:nvPicPr>
          <p:cNvPr id="7"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41630" y="526307"/>
            <a:ext cx="3344770" cy="339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47031" y="515325"/>
            <a:ext cx="3341676" cy="339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811757" y="4085822"/>
            <a:ext cx="4004515" cy="477054"/>
          </a:xfrm>
          <a:prstGeom prst="rect">
            <a:avLst/>
          </a:prstGeom>
          <a:noFill/>
        </p:spPr>
        <p:txBody>
          <a:bodyPr wrap="square" rtlCol="0">
            <a:spAutoFit/>
          </a:bodyPr>
          <a:lstStyle/>
          <a:p>
            <a:pPr algn="ct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Bờ</a:t>
            </a:r>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rất</a:t>
            </a:r>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sạch</a:t>
            </a:r>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đẹp</a:t>
            </a:r>
            <a:endParaRPr lang="en-US"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5586326" y="4095750"/>
            <a:ext cx="3463085" cy="477054"/>
          </a:xfrm>
          <a:prstGeom prst="rect">
            <a:avLst/>
          </a:prstGeom>
          <a:noFill/>
        </p:spPr>
        <p:txBody>
          <a:bodyPr wrap="square" rtlCol="0">
            <a:spAutoFit/>
          </a:bodyPr>
          <a:lstStyle/>
          <a:p>
            <a:pPr algn="ct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Bờ</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rác</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thải</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36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37317"/>
            <a:ext cx="8760107" cy="477033"/>
          </a:xfrm>
          <a:prstGeom prst="rect">
            <a:avLst/>
          </a:prstGeom>
          <a:noFill/>
        </p:spPr>
        <p:txBody>
          <a:bodyPr wrap="square" lIns="91420" tIns="45710" rIns="91420" bIns="45710" rtlCol="0">
            <a:spAutoFit/>
          </a:bodyPr>
          <a:lstStyle/>
          <a:p>
            <a:pPr defTabSz="914175"/>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Theo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luôn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sạch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931" y="1684688"/>
            <a:ext cx="1592899" cy="1149724"/>
          </a:xfrm>
          <a:prstGeom prst="rect">
            <a:avLst/>
          </a:prstGeom>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48200" y="2831502"/>
            <a:ext cx="2133420" cy="216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71549" y="2834412"/>
            <a:ext cx="2130706" cy="216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9869" b="97242" l="9904" r="89936">
                        <a14:foregroundMark x1="43770" y1="32511" x2="49042" y2="36139"/>
                        <a14:foregroundMark x1="57348" y1="31350" x2="61981" y2="36284"/>
                        <a14:foregroundMark x1="51118" y1="37591" x2="54313" y2="48186"/>
                        <a14:foregroundMark x1="45208" y1="47460" x2="48083" y2="54427"/>
                        <a14:foregroundMark x1="56390" y1="43832" x2="60543" y2="53120"/>
                        <a14:foregroundMark x1="46965" y1="23803" x2="59425" y2="88970"/>
                        <a14:foregroundMark x1="55431" y1="82148" x2="56550" y2="87663"/>
                        <a14:foregroundMark x1="55911" y1="90566" x2="64377" y2="89695"/>
                        <a14:foregroundMark x1="47444" y1="84761" x2="46486" y2="88389"/>
                        <a14:foregroundMark x1="41693" y1="89405" x2="46965" y2="89840"/>
                        <a14:foregroundMark x1="46486" y1="85631" x2="44728" y2="88534"/>
                        <a14:foregroundMark x1="47444" y1="82148" x2="46965" y2="87518"/>
                        <a14:foregroundMark x1="30032" y1="32656" x2="37859" y2="48766"/>
                        <a14:foregroundMark x1="45208" y1="59361" x2="63898" y2="20029"/>
                        <a14:foregroundMark x1="62780" y1="35414" x2="47444" y2="71843"/>
                      </a14:backgroundRemoval>
                    </a14:imgEffect>
                  </a14:imgLayer>
                </a14:imgProps>
              </a:ext>
              <a:ext uri="{28A0092B-C50C-407E-A947-70E740481C1C}">
                <a14:useLocalDpi xmlns:a14="http://schemas.microsoft.com/office/drawing/2010/main" val="0"/>
              </a:ext>
            </a:extLst>
          </a:blip>
          <a:stretch>
            <a:fillRect/>
          </a:stretch>
        </p:blipFill>
        <p:spPr>
          <a:xfrm>
            <a:off x="-838200" y="1504950"/>
            <a:ext cx="3479597" cy="3829780"/>
          </a:xfrm>
          <a:prstGeom prst="rect">
            <a:avLst/>
          </a:prstGeom>
        </p:spPr>
      </p:pic>
      <p:sp>
        <p:nvSpPr>
          <p:cNvPr id="10" name="Rounded Rectangular Callout 9"/>
          <p:cNvSpPr/>
          <p:nvPr/>
        </p:nvSpPr>
        <p:spPr>
          <a:xfrm>
            <a:off x="1600200" y="622731"/>
            <a:ext cx="5638800" cy="1764438"/>
          </a:xfrm>
          <a:prstGeom prst="wedgeRoundRectCallout">
            <a:avLst>
              <a:gd name="adj1" fmla="val -40628"/>
              <a:gd name="adj2" fmla="val 89020"/>
              <a:gd name="adj3" fmla="val 16667"/>
            </a:avLst>
          </a:prstGeom>
          <a:solidFill>
            <a:srgbClr val="FFE7FF"/>
          </a:solidFill>
          <a:ln>
            <a:solidFill>
              <a:srgbClr val="FF7C8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chúng ta cần bảo vệ môi trường biển, không vứt rác ra biển bừa bãi, bảo vệ sinh vật sống trên biển để giúp cho biển luôn sạch đẹp</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09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750" fill="hold"/>
                                        <p:tgtEl>
                                          <p:spTgt spid="10"/>
                                        </p:tgtEl>
                                        <p:attrNameLst>
                                          <p:attrName>ppt_w</p:attrName>
                                        </p:attrNameLst>
                                      </p:cBhvr>
                                      <p:tavLst>
                                        <p:tav tm="0">
                                          <p:val>
                                            <p:fltVal val="0"/>
                                          </p:val>
                                        </p:tav>
                                        <p:tav tm="100000">
                                          <p:val>
                                            <p:strVal val="#ppt_w"/>
                                          </p:val>
                                        </p:tav>
                                      </p:tavLst>
                                    </p:anim>
                                    <p:anim calcmode="lin" valueType="num">
                                      <p:cBhvr>
                                        <p:cTn id="36" dur="750" fill="hold"/>
                                        <p:tgtEl>
                                          <p:spTgt spid="10"/>
                                        </p:tgtEl>
                                        <p:attrNameLst>
                                          <p:attrName>ppt_h</p:attrName>
                                        </p:attrNameLst>
                                      </p:cBhvr>
                                      <p:tavLst>
                                        <p:tav tm="0">
                                          <p:val>
                                            <p:fltVal val="0"/>
                                          </p:val>
                                        </p:tav>
                                        <p:tav tm="100000">
                                          <p:val>
                                            <p:strVal val="#ppt_h"/>
                                          </p:val>
                                        </p:tav>
                                      </p:tavLst>
                                    </p:anim>
                                    <p:animEffect transition="in" filter="fade">
                                      <p:cBhvr>
                                        <p:cTn id="37" dur="750"/>
                                        <p:tgtEl>
                                          <p:spTgt spid="10"/>
                                        </p:tgtEl>
                                      </p:cBhvr>
                                    </p:animEffect>
                                  </p:childTnLst>
                                </p:cTn>
                              </p:par>
                            </p:childTnLst>
                          </p:cTn>
                        </p:par>
                        <p:par>
                          <p:cTn id="38" fill="hold">
                            <p:stCondLst>
                              <p:cond delay="750"/>
                            </p:stCondLst>
                            <p:childTnLst>
                              <p:par>
                                <p:cTn id="39" presetID="14" presetClass="entr" presetSubtype="10" fill="hold"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7263"/>
            <a:ext cx="2895344" cy="430887"/>
          </a:xfrm>
          <a:prstGeom prst="rect">
            <a:avLst/>
          </a:prstGeom>
        </p:spPr>
        <p:txBody>
          <a:bodyPr wrap="none">
            <a:spAutoFit/>
          </a:bodyPr>
          <a:lstStyle/>
          <a:p>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56541" y="361236"/>
            <a:ext cx="82206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Một </a:t>
            </a:r>
            <a:r>
              <a:rPr lang="vi-VN" sz="1900" dirty="0">
                <a:latin typeface="Arial-Rounded" panose="020B0500000000000000" pitchFamily="34" charset="0"/>
                <a:ea typeface="Arial-Rounded" panose="020B0500000000000000" pitchFamily="34" charset="0"/>
                <a:cs typeface="Arial-Rounded" panose="020B0500000000000000" pitchFamily="34" charset="0"/>
              </a:rPr>
              <a:t>người đàn ông đang dạo bộ trên bãi biển khi chiều xuống. Biển đông người, nhưng ông lại chú ý đến một cậu bé cứ liên tục cúi xuống nhặt thứ gì đó lên rồi thả xuống biển.</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Tiến </a:t>
            </a:r>
            <a:r>
              <a:rPr lang="vi-VN" sz="1900" dirty="0">
                <a:latin typeface="Arial-Rounded" panose="020B0500000000000000" pitchFamily="34" charset="0"/>
                <a:ea typeface="Arial-Rounded" panose="020B0500000000000000" pitchFamily="34" charset="0"/>
                <a:cs typeface="Arial-Rounded" panose="020B0500000000000000" pitchFamily="34" charset="0"/>
              </a:rPr>
              <a:t>lại gần hơn, ông thấy cậu bé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đ </a:t>
            </a:r>
            <a:r>
              <a:rPr lang="vi-VN" sz="1900" dirty="0">
                <a:latin typeface="Arial-Rounded" panose="020B0500000000000000" pitchFamily="34" charset="0"/>
                <a:ea typeface="Arial-Rounded" panose="020B0500000000000000" pitchFamily="34" charset="0"/>
                <a:cs typeface="Arial-Rounded" panose="020B0500000000000000" pitchFamily="34" charset="0"/>
              </a:rPr>
              <a:t>nhặt những con sao biển bị thuỷ triều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đá</a:t>
            </a:r>
            <a:r>
              <a:rPr lang="en-US" sz="19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dạt lên bờ và thả chúng trở về với đại dương.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trả lời: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vẫn tiếp tục nhặt những con sao biển khác thả xuống biển và nói với người đàn 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a:p>
            <a:pPr algn="just">
              <a:lnSpc>
                <a:spcPct val="120000"/>
              </a:lnSpc>
            </a:pPr>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Người </a:t>
            </a:r>
            <a:r>
              <a:rPr lang="vi-VN" sz="1900" dirty="0">
                <a:latin typeface="Arial-Rounded" panose="020B0500000000000000" pitchFamily="34" charset="0"/>
                <a:ea typeface="Arial-Rounded" panose="020B0500000000000000" pitchFamily="34" charset="0"/>
                <a:cs typeface="Arial-Rounded" panose="020B0500000000000000" pitchFamily="34" charset="0"/>
              </a:rPr>
              <a:t>đàn ông trìu mến nhìn cậu bé và cùng cậu cứu những con sao biển.</a:t>
            </a:r>
          </a:p>
          <a:p>
            <a:pPr algn="r">
              <a:lnSpc>
                <a:spcPct val="120000"/>
              </a:lnSpc>
            </a:pPr>
            <a:r>
              <a:rPr lang="vi-VN" sz="1600" dirty="0">
                <a:latin typeface="Arial-Rounded" panose="020B0500000000000000" pitchFamily="34" charset="0"/>
                <a:ea typeface="Arial-Rounded" panose="020B0500000000000000" pitchFamily="34" charset="0"/>
                <a:cs typeface="Arial-Rounded" panose="020B0500000000000000" pitchFamily="34" charset="0"/>
              </a:rPr>
              <a:t>(Theo </a:t>
            </a:r>
            <a:r>
              <a:rPr lang="vi-VN" sz="1600" i="1" dirty="0">
                <a:latin typeface="Arial-Rounded" panose="020B0500000000000000" pitchFamily="34" charset="0"/>
                <a:ea typeface="Arial-Rounded" panose="020B0500000000000000" pitchFamily="34" charset="0"/>
                <a:cs typeface="Arial-Rounded" panose="020B0500000000000000" pitchFamily="34" charset="0"/>
              </a:rPr>
              <a:t>Hạt giống tâm hồn – Phép màu có giá bao nhiêu</a:t>
            </a:r>
            <a:r>
              <a:rPr lang="vi-VN" sz="16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16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04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7263"/>
            <a:ext cx="2895344" cy="430887"/>
          </a:xfrm>
          <a:prstGeom prst="rect">
            <a:avLst/>
          </a:prstGeom>
        </p:spPr>
        <p:txBody>
          <a:bodyPr wrap="none">
            <a:spAutoFit/>
          </a:bodyPr>
          <a:lstStyle/>
          <a:p>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56541" y="361236"/>
            <a:ext cx="82206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Một </a:t>
            </a:r>
            <a:r>
              <a:rPr lang="vi-VN" sz="1900" dirty="0">
                <a:latin typeface="Arial-Rounded" panose="020B0500000000000000" pitchFamily="34" charset="0"/>
                <a:ea typeface="Arial-Rounded" panose="020B0500000000000000" pitchFamily="34" charset="0"/>
                <a:cs typeface="Arial-Rounded" panose="020B0500000000000000" pitchFamily="34" charset="0"/>
              </a:rPr>
              <a:t>người đàn ông đang dạo bộ trên bãi biển khi chiều xuống. Biển đông người, nhưng ông lại chú ý đến một cậu bé cứ liên tục cúi xuống nhặt thứ gì đó lên rồi thả xuống biển.</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Tiến </a:t>
            </a:r>
            <a:r>
              <a:rPr lang="vi-VN" sz="1900" dirty="0">
                <a:latin typeface="Arial-Rounded" panose="020B0500000000000000" pitchFamily="34" charset="0"/>
                <a:ea typeface="Arial-Rounded" panose="020B0500000000000000" pitchFamily="34" charset="0"/>
                <a:cs typeface="Arial-Rounded" panose="020B0500000000000000" pitchFamily="34" charset="0"/>
              </a:rPr>
              <a:t>lại gần hơn, ông thấy cậu bé đang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bị thuỷ triều đánh dạt lên bờ và thả chúng trở về với đại dương.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trả lời: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vẫn tiếp tục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khác thả xuống biển và nói với người đàn 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a:p>
            <a:pPr algn="just">
              <a:lnSpc>
                <a:spcPct val="120000"/>
              </a:lnSpc>
            </a:pPr>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Người </a:t>
            </a:r>
            <a:r>
              <a:rPr lang="vi-VN" sz="1900" dirty="0">
                <a:latin typeface="Arial-Rounded" panose="020B0500000000000000" pitchFamily="34" charset="0"/>
                <a:ea typeface="Arial-Rounded" panose="020B0500000000000000" pitchFamily="34" charset="0"/>
                <a:cs typeface="Arial-Rounded" panose="020B0500000000000000" pitchFamily="34" charset="0"/>
              </a:rPr>
              <a:t>đàn ông trìu mến nhìn cậu bé và cùng cậu cứu những con sao biển.</a:t>
            </a:r>
          </a:p>
          <a:p>
            <a:pPr algn="r">
              <a:lnSpc>
                <a:spcPct val="120000"/>
              </a:lnSpc>
            </a:pPr>
            <a:r>
              <a:rPr lang="vi-VN" sz="1600" dirty="0">
                <a:latin typeface="Arial-Rounded" panose="020B0500000000000000" pitchFamily="34" charset="0"/>
                <a:ea typeface="Arial-Rounded" panose="020B0500000000000000" pitchFamily="34" charset="0"/>
                <a:cs typeface="Arial-Rounded" panose="020B0500000000000000" pitchFamily="34" charset="0"/>
              </a:rPr>
              <a:t>(Theo </a:t>
            </a:r>
            <a:r>
              <a:rPr lang="vi-VN" sz="1600" i="1" dirty="0">
                <a:latin typeface="Arial-Rounded" panose="020B0500000000000000" pitchFamily="34" charset="0"/>
                <a:ea typeface="Arial-Rounded" panose="020B0500000000000000" pitchFamily="34" charset="0"/>
                <a:cs typeface="Arial-Rounded" panose="020B0500000000000000" pitchFamily="34" charset="0"/>
              </a:rPr>
              <a:t>Hạt giống tâm hồn – Phép màu có giá bao nhiêu</a:t>
            </a:r>
            <a:r>
              <a:rPr lang="vi-VN" sz="16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16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857999" y="14590"/>
            <a:ext cx="2085018" cy="423560"/>
            <a:chOff x="6809417" y="-44188"/>
            <a:chExt cx="1947082" cy="423560"/>
          </a:xfrm>
        </p:grpSpPr>
        <p:sp>
          <p:nvSpPr>
            <p:cNvPr id="9" name="Rounded Rectangle 8"/>
            <p:cNvSpPr/>
            <p:nvPr/>
          </p:nvSpPr>
          <p:spPr>
            <a:xfrm>
              <a:off x="7378690" y="74572"/>
              <a:ext cx="1377809"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sz="16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3" name="Straight Connector 12">
            <a:extLst>
              <a:ext uri="{FF2B5EF4-FFF2-40B4-BE49-F238E27FC236}"/>
            </a:extLst>
          </p:cNvPr>
          <p:cNvCxnSpPr>
            <a:cxnSpLocks/>
          </p:cNvCxnSpPr>
          <p:nvPr/>
        </p:nvCxnSpPr>
        <p:spPr>
          <a:xfrm>
            <a:off x="6062830" y="971550"/>
            <a:ext cx="9475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extLst>
          </p:cNvPr>
          <p:cNvCxnSpPr>
            <a:cxnSpLocks/>
          </p:cNvCxnSpPr>
          <p:nvPr/>
        </p:nvCxnSpPr>
        <p:spPr>
          <a:xfrm>
            <a:off x="7929656" y="1581150"/>
            <a:ext cx="9475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662816" y="1885950"/>
            <a:ext cx="8046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2514600" y="4781550"/>
            <a:ext cx="8046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53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组合 9">
            <a:extLst>
              <a:ext uri="{FF2B5EF4-FFF2-40B4-BE49-F238E27FC236}">
                <a16:creationId xmlns:a16="http://schemas.microsoft.com/office/drawing/2014/main" xmlns="" id="{B743884C-6A1A-489D-838F-4F1CAFF9FEC7}"/>
              </a:ext>
            </a:extLst>
          </p:cNvPr>
          <p:cNvGrpSpPr/>
          <p:nvPr/>
        </p:nvGrpSpPr>
        <p:grpSpPr>
          <a:xfrm>
            <a:off x="239338" y="873271"/>
            <a:ext cx="2961062" cy="3227411"/>
            <a:chOff x="1442192" y="1795126"/>
            <a:chExt cx="3997186" cy="4404360"/>
          </a:xfrm>
        </p:grpSpPr>
        <p:pic>
          <p:nvPicPr>
            <p:cNvPr id="19" name="图片 8">
              <a:extLst>
                <a:ext uri="{FF2B5EF4-FFF2-40B4-BE49-F238E27FC236}">
                  <a16:creationId xmlns:a16="http://schemas.microsoft.com/office/drawing/2014/main" xmlns="" id="{CBD5D85E-DE68-41CC-9D84-BF0BE1D24D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22" name="矩形 54">
              <a:extLst>
                <a:ext uri="{FF2B5EF4-FFF2-40B4-BE49-F238E27FC236}">
                  <a16:creationId xmlns:a16="http://schemas.microsoft.com/office/drawing/2014/main" xmlns="" id="{CC9991EC-7565-4A8B-8AEA-548651031DEC}"/>
                </a:ext>
              </a:extLst>
            </p:cNvPr>
            <p:cNvSpPr>
              <a:spLocks noChangeArrowheads="1"/>
            </p:cNvSpPr>
            <p:nvPr/>
          </p:nvSpPr>
          <p:spPr bwMode="auto">
            <a:xfrm>
              <a:off x="1870855" y="3784654"/>
              <a:ext cx="2556022" cy="14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355"/>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defTabSz="914355"/>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từ</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khó</a:t>
              </a:r>
              <a:endParaRPr lang="zh-CN" alt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3" name="Group 22"/>
          <p:cNvGrpSpPr/>
          <p:nvPr/>
        </p:nvGrpSpPr>
        <p:grpSpPr>
          <a:xfrm>
            <a:off x="4216619" y="-95250"/>
            <a:ext cx="2980677" cy="1388954"/>
            <a:chOff x="3124199" y="558064"/>
            <a:chExt cx="2601274" cy="1388954"/>
          </a:xfrm>
        </p:grpSpPr>
        <p:grpSp>
          <p:nvGrpSpPr>
            <p:cNvPr id="24" name="Group 23"/>
            <p:cNvGrpSpPr/>
            <p:nvPr/>
          </p:nvGrpSpPr>
          <p:grpSpPr>
            <a:xfrm>
              <a:off x="3265863" y="558064"/>
              <a:ext cx="2459610" cy="1388954"/>
              <a:chOff x="3265863" y="558064"/>
              <a:chExt cx="2459610" cy="1388954"/>
            </a:xfrm>
          </p:grpSpPr>
          <p:pic>
            <p:nvPicPr>
              <p:cNvPr id="26" name="图片 32" descr="图片包含 镜子, 汽车, 室内, 反射&#10;&#10;已生成高可信度的说明"/>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5863" y="558064"/>
                <a:ext cx="2459610" cy="1388954"/>
              </a:xfrm>
              <a:prstGeom prst="rect">
                <a:avLst/>
              </a:prstGeom>
            </p:spPr>
          </p:pic>
          <p:sp>
            <p:nvSpPr>
              <p:cNvPr id="27"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3598814" y="846732"/>
                <a:ext cx="18972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cúi</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xuống</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5" name="Picture 4" descr="Starfish Clip Art Starfish 1262 1346 Transprent Png - Cartoon Star Fish Png  Transparent Png (#490907) - Pik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1667" r="100000">
                          <a14:foregroundMark x1="8333" y1="36471" x2="85952" y2="49733"/>
                          <a14:foregroundMark x1="51190" y1="17647" x2="30238" y2="80963"/>
                          <a14:foregroundMark x1="56905" y1="26738" x2="54286" y2="71337"/>
                          <a14:foregroundMark x1="35952" y1="35080" x2="35357" y2="50695"/>
                          <a14:foregroundMark x1="45595" y1="34545" x2="58929" y2="52086"/>
                          <a14:foregroundMark x1="52738" y1="32727" x2="52738" y2="54332"/>
                          <a14:foregroundMark x1="54762" y1="35508" x2="53333" y2="52513"/>
                          <a14:foregroundMark x1="48214" y1="42888" x2="56310" y2="52941"/>
                          <a14:foregroundMark x1="54762" y1="36471" x2="62976" y2="52941"/>
                          <a14:foregroundMark x1="33810" y1="38717" x2="48214" y2="41925"/>
                          <a14:foregroundMark x1="41071" y1="35508" x2="79405" y2="41070"/>
                          <a14:foregroundMark x1="57857" y1="63529" x2="76310" y2="52513"/>
                          <a14:foregroundMark x1="55833" y1="68556" x2="70714" y2="84171"/>
                        </a14:backgroundRemoval>
                      </a14:imgEffect>
                    </a14:imgLayer>
                  </a14:imgProps>
                </a:ext>
                <a:ext uri="{28A0092B-C50C-407E-A947-70E740481C1C}">
                  <a14:useLocalDpi xmlns:a14="http://schemas.microsoft.com/office/drawing/2010/main" val="0"/>
                </a:ext>
              </a:extLst>
            </a:blip>
            <a:srcRect/>
            <a:stretch>
              <a:fillRect/>
            </a:stretch>
          </p:blipFill>
          <p:spPr bwMode="auto">
            <a:xfrm>
              <a:off x="3124199" y="846733"/>
              <a:ext cx="684043" cy="7614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4258323" y="1123950"/>
            <a:ext cx="2980677" cy="1388954"/>
            <a:chOff x="3124199" y="558064"/>
            <a:chExt cx="2601274" cy="1388954"/>
          </a:xfrm>
        </p:grpSpPr>
        <p:grpSp>
          <p:nvGrpSpPr>
            <p:cNvPr id="29" name="Group 28"/>
            <p:cNvGrpSpPr/>
            <p:nvPr/>
          </p:nvGrpSpPr>
          <p:grpSpPr>
            <a:xfrm>
              <a:off x="3265863" y="558064"/>
              <a:ext cx="2459610" cy="1388954"/>
              <a:chOff x="3265863" y="558064"/>
              <a:chExt cx="2459610" cy="1388954"/>
            </a:xfrm>
          </p:grpSpPr>
          <p:pic>
            <p:nvPicPr>
              <p:cNvPr id="32" name="图片 32" descr="图片包含 镜子, 汽车, 室内, 反射&#10;&#10;已生成高可信度的说明"/>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5863" y="558064"/>
                <a:ext cx="2459610" cy="1388954"/>
              </a:xfrm>
              <a:prstGeom prst="rect">
                <a:avLst/>
              </a:prstGeom>
            </p:spPr>
          </p:pic>
          <p:sp>
            <p:nvSpPr>
              <p:cNvPr id="33"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3598814" y="890814"/>
                <a:ext cx="189728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Thủy</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triều</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0" name="Picture 4" descr="Starfish Clip Art Starfish 1262 1346 Transprent Png - Cartoon Star Fish Png  Transparent Png (#490907) - Pik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1667" r="100000">
                          <a14:foregroundMark x1="8333" y1="36471" x2="85952" y2="49733"/>
                          <a14:foregroundMark x1="51190" y1="17647" x2="30238" y2="80963"/>
                          <a14:foregroundMark x1="56905" y1="26738" x2="54286" y2="71337"/>
                          <a14:foregroundMark x1="35952" y1="35080" x2="35357" y2="50695"/>
                          <a14:foregroundMark x1="45595" y1="34545" x2="58929" y2="52086"/>
                          <a14:foregroundMark x1="52738" y1="32727" x2="52738" y2="54332"/>
                          <a14:foregroundMark x1="54762" y1="35508" x2="53333" y2="52513"/>
                          <a14:foregroundMark x1="48214" y1="42888" x2="56310" y2="52941"/>
                          <a14:foregroundMark x1="54762" y1="36471" x2="62976" y2="52941"/>
                          <a14:foregroundMark x1="33810" y1="38717" x2="48214" y2="41925"/>
                          <a14:foregroundMark x1="41071" y1="35508" x2="79405" y2="41070"/>
                          <a14:foregroundMark x1="57857" y1="63529" x2="76310" y2="52513"/>
                          <a14:foregroundMark x1="55833" y1="68556" x2="70714" y2="84171"/>
                        </a14:backgroundRemoval>
                      </a14:imgEffect>
                    </a14:imgLayer>
                  </a14:imgProps>
                </a:ext>
                <a:ext uri="{28A0092B-C50C-407E-A947-70E740481C1C}">
                  <a14:useLocalDpi xmlns:a14="http://schemas.microsoft.com/office/drawing/2010/main" val="0"/>
                </a:ext>
              </a:extLst>
            </a:blip>
            <a:srcRect/>
            <a:stretch>
              <a:fillRect/>
            </a:stretch>
          </p:blipFill>
          <p:spPr bwMode="auto">
            <a:xfrm>
              <a:off x="3124199" y="846733"/>
              <a:ext cx="684043" cy="7614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4258323" y="2343150"/>
            <a:ext cx="2980677" cy="1388954"/>
            <a:chOff x="3124199" y="558064"/>
            <a:chExt cx="2601274" cy="1388954"/>
          </a:xfrm>
        </p:grpSpPr>
        <p:grpSp>
          <p:nvGrpSpPr>
            <p:cNvPr id="35" name="Group 34"/>
            <p:cNvGrpSpPr/>
            <p:nvPr/>
          </p:nvGrpSpPr>
          <p:grpSpPr>
            <a:xfrm>
              <a:off x="3265863" y="558064"/>
              <a:ext cx="2459610" cy="1388954"/>
              <a:chOff x="3265863" y="558064"/>
              <a:chExt cx="2459610" cy="1388954"/>
            </a:xfrm>
          </p:grpSpPr>
          <p:pic>
            <p:nvPicPr>
              <p:cNvPr id="37" name="图片 32" descr="图片包含 镜子, 汽车, 室内, 反射&#10;&#10;已生成高可信度的说明"/>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5863" y="558064"/>
                <a:ext cx="2459610" cy="1388954"/>
              </a:xfrm>
              <a:prstGeom prst="rect">
                <a:avLst/>
              </a:prstGeom>
            </p:spPr>
          </p:pic>
          <p:sp>
            <p:nvSpPr>
              <p:cNvPr id="38"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3598814" y="890814"/>
                <a:ext cx="189728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vi-VN"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đá</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nh</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dạt</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6" name="Picture 4" descr="Starfish Clip Art Starfish 1262 1346 Transprent Png - Cartoon Star Fish Png  Transparent Png (#490907) - Pik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1667" r="100000">
                          <a14:foregroundMark x1="8333" y1="36471" x2="85952" y2="49733"/>
                          <a14:foregroundMark x1="51190" y1="17647" x2="30238" y2="80963"/>
                          <a14:foregroundMark x1="56905" y1="26738" x2="54286" y2="71337"/>
                          <a14:foregroundMark x1="35952" y1="35080" x2="35357" y2="50695"/>
                          <a14:foregroundMark x1="45595" y1="34545" x2="58929" y2="52086"/>
                          <a14:foregroundMark x1="52738" y1="32727" x2="52738" y2="54332"/>
                          <a14:foregroundMark x1="54762" y1="35508" x2="53333" y2="52513"/>
                          <a14:foregroundMark x1="48214" y1="42888" x2="56310" y2="52941"/>
                          <a14:foregroundMark x1="54762" y1="36471" x2="62976" y2="52941"/>
                          <a14:foregroundMark x1="33810" y1="38717" x2="48214" y2="41925"/>
                          <a14:foregroundMark x1="41071" y1="35508" x2="79405" y2="41070"/>
                          <a14:foregroundMark x1="57857" y1="63529" x2="76310" y2="52513"/>
                          <a14:foregroundMark x1="55833" y1="68556" x2="70714" y2="84171"/>
                        </a14:backgroundRemoval>
                      </a14:imgEffect>
                    </a14:imgLayer>
                  </a14:imgProps>
                </a:ext>
                <a:ext uri="{28A0092B-C50C-407E-A947-70E740481C1C}">
                  <a14:useLocalDpi xmlns:a14="http://schemas.microsoft.com/office/drawing/2010/main" val="0"/>
                </a:ext>
              </a:extLst>
            </a:blip>
            <a:srcRect/>
            <a:stretch>
              <a:fillRect/>
            </a:stretch>
          </p:blipFill>
          <p:spPr bwMode="auto">
            <a:xfrm>
              <a:off x="3124199" y="846733"/>
              <a:ext cx="684043" cy="7614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4258323" y="3638550"/>
            <a:ext cx="2980677" cy="1388954"/>
            <a:chOff x="3124199" y="558064"/>
            <a:chExt cx="2601274" cy="1388954"/>
          </a:xfrm>
        </p:grpSpPr>
        <p:grpSp>
          <p:nvGrpSpPr>
            <p:cNvPr id="40" name="Group 39"/>
            <p:cNvGrpSpPr/>
            <p:nvPr/>
          </p:nvGrpSpPr>
          <p:grpSpPr>
            <a:xfrm>
              <a:off x="3265863" y="558064"/>
              <a:ext cx="2459610" cy="1388954"/>
              <a:chOff x="3265863" y="558064"/>
              <a:chExt cx="2459610" cy="1388954"/>
            </a:xfrm>
          </p:grpSpPr>
          <p:pic>
            <p:nvPicPr>
              <p:cNvPr id="42" name="图片 32" descr="图片包含 镜子, 汽车, 室内, 反射&#10;&#10;已生成高可信度的说明"/>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5863" y="558064"/>
                <a:ext cx="2459610" cy="1388954"/>
              </a:xfrm>
              <a:prstGeom prst="rect">
                <a:avLst/>
              </a:prstGeom>
            </p:spPr>
          </p:pic>
          <p:sp>
            <p:nvSpPr>
              <p:cNvPr id="43"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3598814" y="890814"/>
                <a:ext cx="189728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rìu</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mến</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1" name="Picture 4" descr="Starfish Clip Art Starfish 1262 1346 Transprent Png - Cartoon Star Fish Png  Transparent Png (#490907) - Pik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1667" r="100000">
                          <a14:foregroundMark x1="8333" y1="36471" x2="85952" y2="49733"/>
                          <a14:foregroundMark x1="51190" y1="17647" x2="30238" y2="80963"/>
                          <a14:foregroundMark x1="56905" y1="26738" x2="54286" y2="71337"/>
                          <a14:foregroundMark x1="35952" y1="35080" x2="35357" y2="50695"/>
                          <a14:foregroundMark x1="45595" y1="34545" x2="58929" y2="52086"/>
                          <a14:foregroundMark x1="52738" y1="32727" x2="52738" y2="54332"/>
                          <a14:foregroundMark x1="54762" y1="35508" x2="53333" y2="52513"/>
                          <a14:foregroundMark x1="48214" y1="42888" x2="56310" y2="52941"/>
                          <a14:foregroundMark x1="54762" y1="36471" x2="62976" y2="52941"/>
                          <a14:foregroundMark x1="33810" y1="38717" x2="48214" y2="41925"/>
                          <a14:foregroundMark x1="41071" y1="35508" x2="79405" y2="41070"/>
                          <a14:foregroundMark x1="57857" y1="63529" x2="76310" y2="52513"/>
                          <a14:foregroundMark x1="55833" y1="68556" x2="70714" y2="84171"/>
                        </a14:backgroundRemoval>
                      </a14:imgEffect>
                    </a14:imgLayer>
                  </a14:imgProps>
                </a:ext>
                <a:ext uri="{28A0092B-C50C-407E-A947-70E740481C1C}">
                  <a14:useLocalDpi xmlns:a14="http://schemas.microsoft.com/office/drawing/2010/main" val="0"/>
                </a:ext>
              </a:extLst>
            </a:blip>
            <a:srcRect/>
            <a:stretch>
              <a:fillRect/>
            </a:stretch>
          </p:blipFill>
          <p:spPr bwMode="auto">
            <a:xfrm>
              <a:off x="3124199" y="846733"/>
              <a:ext cx="684043" cy="7614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6596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圆角矩形 1"/>
          <p:cNvSpPr/>
          <p:nvPr/>
        </p:nvSpPr>
        <p:spPr bwMode="auto">
          <a:xfrm>
            <a:off x="4116268" y="339694"/>
            <a:ext cx="4657529" cy="2917856"/>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45" name="Flowchart: Punched Tape 44"/>
          <p:cNvSpPr/>
          <p:nvPr/>
        </p:nvSpPr>
        <p:spPr>
          <a:xfrm>
            <a:off x="533400" y="383944"/>
            <a:ext cx="3169658" cy="815103"/>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smtClean="0">
                <a:solidFill>
                  <a:srgbClr val="FF0000"/>
                </a:solidFill>
                <a:latin typeface="Arial-Rounded" pitchFamily="34" charset="0"/>
                <a:ea typeface="Arial-Rounded" pitchFamily="34" charset="0"/>
                <a:cs typeface="Arial-Rounded" pitchFamily="34" charset="0"/>
              </a:rPr>
              <a:t>Ngắt</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nhịp</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câu</a:t>
            </a:r>
            <a:r>
              <a:rPr lang="en-US" sz="2700" dirty="0" smtClean="0">
                <a:solidFill>
                  <a:srgbClr val="FF0000"/>
                </a:solidFill>
                <a:latin typeface="Arial-Rounded" pitchFamily="34" charset="0"/>
                <a:ea typeface="Arial-Rounded" pitchFamily="34" charset="0"/>
                <a:cs typeface="Arial-Rounded" pitchFamily="34" charset="0"/>
              </a:rPr>
              <a:t> v</a:t>
            </a:r>
            <a:r>
              <a:rPr lang="vi-VN" sz="2700" dirty="0" smtClean="0">
                <a:solidFill>
                  <a:srgbClr val="FF0000"/>
                </a:solidFill>
                <a:latin typeface="Arial-Rounded" pitchFamily="34" charset="0"/>
                <a:ea typeface="Arial-Rounded" pitchFamily="34" charset="0"/>
                <a:cs typeface="Arial-Rounded" pitchFamily="34" charset="0"/>
              </a:rPr>
              <a:t>ă</a:t>
            </a:r>
            <a:r>
              <a:rPr lang="en-US" sz="2700" dirty="0" smtClean="0">
                <a:solidFill>
                  <a:srgbClr val="FF0000"/>
                </a:solidFill>
                <a:latin typeface="Arial-Rounded" pitchFamily="34" charset="0"/>
                <a:ea typeface="Arial-Rounded" pitchFamily="34" charset="0"/>
                <a:cs typeface="Arial-Rounded" pitchFamily="34" charset="0"/>
              </a:rPr>
              <a:t>n</a:t>
            </a:r>
            <a:endParaRPr lang="en-US" sz="2700" dirty="0">
              <a:solidFill>
                <a:srgbClr val="FF0000"/>
              </a:solidFill>
              <a:latin typeface="Arial-Rounded" pitchFamily="34" charset="0"/>
              <a:ea typeface="Arial-Rounded" pitchFamily="34" charset="0"/>
              <a:cs typeface="Arial-Rounded" pitchFamily="34" charset="0"/>
            </a:endParaRPr>
          </a:p>
        </p:txBody>
      </p:sp>
      <p:pic>
        <p:nvPicPr>
          <p:cNvPr id="10242" name="Picture 2" descr="Hình ảnh Sao Biển Vàng, Clipart Sao Biển, Bên Bờ Biển, Bờ Biển miễn phí tải  tập tin PNG PSDComment và Vecto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375" b="99688" l="0" r="96719"/>
                    </a14:imgEffect>
                  </a14:imgLayer>
                </a14:imgProps>
              </a:ext>
              <a:ext uri="{28A0092B-C50C-407E-A947-70E740481C1C}">
                <a14:useLocalDpi xmlns:a14="http://schemas.microsoft.com/office/drawing/2010/main" val="0"/>
              </a:ext>
            </a:extLst>
          </a:blip>
          <a:srcRect/>
          <a:stretch>
            <a:fillRect/>
          </a:stretch>
        </p:blipFill>
        <p:spPr bwMode="auto">
          <a:xfrm>
            <a:off x="501127" y="1163861"/>
            <a:ext cx="3565395" cy="3565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0" y="503694"/>
            <a:ext cx="4019139" cy="2677656"/>
          </a:xfrm>
          <a:prstGeom prst="rect">
            <a:avLst/>
          </a:prstGeom>
        </p:spPr>
        <p:txBody>
          <a:bodyPr wrap="square">
            <a:spAutoFit/>
          </a:bodyPr>
          <a:lstStyle/>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Tiến lại gần hơn, ông thấy cậu bé đang nhặ</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 những con sao biển bị thuỷ triều đánh dạt lên bờ và thả chúng trở về với đại dương.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6" name="Straight Connector 45"/>
          <p:cNvCxnSpPr/>
          <p:nvPr/>
        </p:nvCxnSpPr>
        <p:spPr>
          <a:xfrm flipH="1">
            <a:off x="8514939" y="58668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467600" y="99810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648930" y="1442037"/>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339062" y="184252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7086600" y="229350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773889" y="2715005"/>
            <a:ext cx="131618" cy="362539"/>
            <a:chOff x="6896100" y="3994162"/>
            <a:chExt cx="131618" cy="362539"/>
          </a:xfrm>
        </p:grpSpPr>
        <p:cxnSp>
          <p:nvCxnSpPr>
            <p:cNvPr id="52" name="Straight Connector 51"/>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306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fltVal val="0"/>
                                          </p:val>
                                        </p:tav>
                                        <p:tav tm="100000">
                                          <p:val>
                                            <p:strVal val="#ppt_h"/>
                                          </p:val>
                                        </p:tav>
                                      </p:tavLst>
                                    </p:anim>
                                    <p:animEffect transition="in" filter="fade">
                                      <p:cBhvr>
                                        <p:cTn id="18" dur="500"/>
                                        <p:tgtEl>
                                          <p:spTgt spid="45"/>
                                        </p:tgtEl>
                                      </p:cBhvr>
                                    </p:animEffect>
                                  </p:childTnLst>
                                </p:cTn>
                              </p:par>
                            </p:childTnLst>
                          </p:cTn>
                        </p:par>
                        <p:par>
                          <p:cTn id="19" fill="hold">
                            <p:stCondLst>
                              <p:cond delay="500"/>
                            </p:stCondLst>
                            <p:childTnLst>
                              <p:par>
                                <p:cTn id="20" presetID="31" presetClass="entr" presetSubtype="0" fill="hold" nodeType="afterEffect">
                                  <p:stCondLst>
                                    <p:cond delay="0"/>
                                  </p:stCondLst>
                                  <p:childTnLst>
                                    <p:set>
                                      <p:cBhvr>
                                        <p:cTn id="21" dur="1" fill="hold">
                                          <p:stCondLst>
                                            <p:cond delay="0"/>
                                          </p:stCondLst>
                                        </p:cTn>
                                        <p:tgtEl>
                                          <p:spTgt spid="10242"/>
                                        </p:tgtEl>
                                        <p:attrNameLst>
                                          <p:attrName>style.visibility</p:attrName>
                                        </p:attrNameLst>
                                      </p:cBhvr>
                                      <p:to>
                                        <p:strVal val="visible"/>
                                      </p:to>
                                    </p:set>
                                    <p:anim calcmode="lin" valueType="num">
                                      <p:cBhvr>
                                        <p:cTn id="22" dur="500" fill="hold"/>
                                        <p:tgtEl>
                                          <p:spTgt spid="10242"/>
                                        </p:tgtEl>
                                        <p:attrNameLst>
                                          <p:attrName>ppt_w</p:attrName>
                                        </p:attrNameLst>
                                      </p:cBhvr>
                                      <p:tavLst>
                                        <p:tav tm="0">
                                          <p:val>
                                            <p:fltVal val="0"/>
                                          </p:val>
                                        </p:tav>
                                        <p:tav tm="100000">
                                          <p:val>
                                            <p:strVal val="#ppt_w"/>
                                          </p:val>
                                        </p:tav>
                                      </p:tavLst>
                                    </p:anim>
                                    <p:anim calcmode="lin" valueType="num">
                                      <p:cBhvr>
                                        <p:cTn id="23" dur="500" fill="hold"/>
                                        <p:tgtEl>
                                          <p:spTgt spid="10242"/>
                                        </p:tgtEl>
                                        <p:attrNameLst>
                                          <p:attrName>ppt_h</p:attrName>
                                        </p:attrNameLst>
                                      </p:cBhvr>
                                      <p:tavLst>
                                        <p:tav tm="0">
                                          <p:val>
                                            <p:fltVal val="0"/>
                                          </p:val>
                                        </p:tav>
                                        <p:tav tm="100000">
                                          <p:val>
                                            <p:strVal val="#ppt_h"/>
                                          </p:val>
                                        </p:tav>
                                      </p:tavLst>
                                    </p:anim>
                                    <p:anim calcmode="lin" valueType="num">
                                      <p:cBhvr>
                                        <p:cTn id="24" dur="500" fill="hold"/>
                                        <p:tgtEl>
                                          <p:spTgt spid="10242"/>
                                        </p:tgtEl>
                                        <p:attrNameLst>
                                          <p:attrName>style.rotation</p:attrName>
                                        </p:attrNameLst>
                                      </p:cBhvr>
                                      <p:tavLst>
                                        <p:tav tm="0">
                                          <p:val>
                                            <p:fltVal val="90"/>
                                          </p:val>
                                        </p:tav>
                                        <p:tav tm="100000">
                                          <p:val>
                                            <p:fltVal val="0"/>
                                          </p:val>
                                        </p:tav>
                                      </p:tavLst>
                                    </p:anim>
                                    <p:animEffect transition="in" filter="fade">
                                      <p:cBhvr>
                                        <p:cTn id="25" dur="500"/>
                                        <p:tgtEl>
                                          <p:spTgt spid="102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up)">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up)">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up)">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up)">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up)">
                                      <p:cBhvr>
                                        <p:cTn id="6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33" name="图片 32">
            <a:extLst>
              <a:ext uri="{FF2B5EF4-FFF2-40B4-BE49-F238E27FC236}">
                <a16:creationId xmlns:a16="http://schemas.microsoft.com/office/drawing/2014/main" xmlns="" id="{0FE0448A-0CFE-4C22-B2F4-16C1451FE7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3" y="1088378"/>
            <a:ext cx="2467923" cy="3933678"/>
          </a:xfrm>
          <a:prstGeom prst="rect">
            <a:avLst/>
          </a:prstGeom>
        </p:spPr>
      </p:pic>
      <p:pic>
        <p:nvPicPr>
          <p:cNvPr id="35" name="图片 34">
            <a:extLst>
              <a:ext uri="{FF2B5EF4-FFF2-40B4-BE49-F238E27FC236}">
                <a16:creationId xmlns:a16="http://schemas.microsoft.com/office/drawing/2014/main" xmlns="" id="{338738C6-B887-4B04-98D6-93C8D0CCFF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8140" y="543137"/>
            <a:ext cx="2456972" cy="3255741"/>
          </a:xfrm>
          <a:prstGeom prst="rect">
            <a:avLst/>
          </a:prstGeom>
        </p:spPr>
      </p:pic>
      <p:pic>
        <p:nvPicPr>
          <p:cNvPr id="37" name="图片 36">
            <a:extLst>
              <a:ext uri="{FF2B5EF4-FFF2-40B4-BE49-F238E27FC236}">
                <a16:creationId xmlns:a16="http://schemas.microsoft.com/office/drawing/2014/main" xmlns="" id="{C1A1CF58-BBD3-4741-9298-997DCBDD28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9462" y="2171007"/>
            <a:ext cx="2714625" cy="3600450"/>
          </a:xfrm>
          <a:prstGeom prst="rect">
            <a:avLst/>
          </a:prstGeom>
        </p:spPr>
      </p:pic>
      <p:pic>
        <p:nvPicPr>
          <p:cNvPr id="43" name="图片 42">
            <a:extLst>
              <a:ext uri="{FF2B5EF4-FFF2-40B4-BE49-F238E27FC236}">
                <a16:creationId xmlns:a16="http://schemas.microsoft.com/office/drawing/2014/main" xmlns="" id="{B72C592F-E3B8-4C7B-92E9-DF072458E0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8502" y="-869676"/>
            <a:ext cx="6197784" cy="5139320"/>
          </a:xfrm>
          <a:prstGeom prst="rect">
            <a:avLst/>
          </a:prstGeom>
        </p:spPr>
      </p:pic>
      <p:sp>
        <p:nvSpPr>
          <p:cNvPr id="19" name="TextBox 18">
            <a:extLst>
              <a:ext uri="{FF2B5EF4-FFF2-40B4-BE49-F238E27FC236}">
                <a16:creationId xmlns:a16="http://schemas.microsoft.com/office/drawing/2014/main" xmlns="" id="{5391E1BA-B6F4-4F82-BF04-D0C736A944C1}"/>
              </a:ext>
            </a:extLst>
          </p:cNvPr>
          <p:cNvSpPr txBox="1"/>
          <p:nvPr/>
        </p:nvSpPr>
        <p:spPr>
          <a:xfrm>
            <a:off x="2590800" y="1183472"/>
            <a:ext cx="4215790" cy="992575"/>
          </a:xfrm>
          <a:prstGeom prst="rect">
            <a:avLst/>
          </a:prstGeom>
          <a:noFill/>
        </p:spPr>
        <p:txBody>
          <a:bodyPr wrap="square" lIns="68574" tIns="34287" rIns="68574" bIns="34287" rtlCol="0">
            <a:spAutoFit/>
          </a:bodyPr>
          <a:lstStyle/>
          <a:p>
            <a:pPr algn="ctr" defTabSz="342695"/>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63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750"/>
                                        <p:tgtEl>
                                          <p:spTgt spid="37"/>
                                        </p:tgtEl>
                                      </p:cBhvr>
                                    </p:animEffect>
                                  </p:childTnLst>
                                </p:cTn>
                              </p:par>
                            </p:childTnLst>
                          </p:cTn>
                        </p:par>
                        <p:par>
                          <p:cTn id="16" fill="hold">
                            <p:stCondLst>
                              <p:cond delay="2250"/>
                            </p:stCondLst>
                            <p:childTnLst>
                              <p:par>
                                <p:cTn id="17" presetID="14" presetClass="entr" presetSubtype="1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750"/>
                                        <p:tgtEl>
                                          <p:spTgt spid="35"/>
                                        </p:tgtEl>
                                      </p:cBhvr>
                                    </p:animEffect>
                                  </p:childTnLst>
                                </p:cTn>
                              </p:par>
                            </p:childTnLst>
                          </p:cTn>
                        </p:par>
                        <p:par>
                          <p:cTn id="20" fill="hold">
                            <p:stCondLst>
                              <p:cond delay="3000"/>
                            </p:stCondLst>
                            <p:childTnLst>
                              <p:par>
                                <p:cTn id="21" presetID="14" presetClass="entr" presetSubtype="1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750"/>
                                        <p:tgtEl>
                                          <p:spTgt spid="33"/>
                                        </p:tgtEl>
                                      </p:cBhvr>
                                    </p:animEffect>
                                  </p:childTnLst>
                                </p:cTn>
                              </p:par>
                            </p:childTnLst>
                          </p:cTn>
                        </p:par>
                        <p:par>
                          <p:cTn id="24" fill="hold">
                            <p:stCondLst>
                              <p:cond delay="3750"/>
                            </p:stCondLst>
                            <p:childTnLst>
                              <p:par>
                                <p:cTn id="25" presetID="22" presetClass="entr" presetSubtype="4"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75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7263"/>
            <a:ext cx="2895344" cy="430887"/>
          </a:xfrm>
          <a:prstGeom prst="rect">
            <a:avLst/>
          </a:prstGeom>
        </p:spPr>
        <p:txBody>
          <a:bodyPr wrap="none">
            <a:spAutoFit/>
          </a:bodyPr>
          <a:lstStyle/>
          <a:p>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56541" y="361236"/>
            <a:ext cx="82206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Một </a:t>
            </a:r>
            <a:r>
              <a:rPr lang="vi-VN" sz="1900" dirty="0">
                <a:latin typeface="Arial-Rounded" panose="020B0500000000000000" pitchFamily="34" charset="0"/>
                <a:ea typeface="Arial-Rounded" panose="020B0500000000000000" pitchFamily="34" charset="0"/>
                <a:cs typeface="Arial-Rounded" panose="020B0500000000000000" pitchFamily="34" charset="0"/>
              </a:rPr>
              <a:t>người đàn ông đang dạo bộ trên bãi biển khi chiều xuống. Biển đông người, nhưng ông lại chú ý đến một cậu bé cứ liên tục cúi xuống nhặt thứ gì đó lên rồi thả xuống biển.</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Tiến </a:t>
            </a:r>
            <a:r>
              <a:rPr lang="vi-VN" sz="1900" dirty="0">
                <a:latin typeface="Arial-Rounded" panose="020B0500000000000000" pitchFamily="34" charset="0"/>
                <a:ea typeface="Arial-Rounded" panose="020B0500000000000000" pitchFamily="34" charset="0"/>
                <a:cs typeface="Arial-Rounded" panose="020B0500000000000000" pitchFamily="34" charset="0"/>
              </a:rPr>
              <a:t>lại gần hơn, ông thấy cậu bé đang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bị thuỷ triều định dạt lên bờ và thả chúng trở về với đại dương.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trả lời: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vẫn tiếp tục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khác thả xuống biển và nói với người đàn 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a:p>
            <a:pPr algn="just">
              <a:lnSpc>
                <a:spcPct val="120000"/>
              </a:lnSpc>
            </a:pPr>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Người </a:t>
            </a:r>
            <a:r>
              <a:rPr lang="vi-VN" sz="1900" dirty="0">
                <a:latin typeface="Arial-Rounded" panose="020B0500000000000000" pitchFamily="34" charset="0"/>
                <a:ea typeface="Arial-Rounded" panose="020B0500000000000000" pitchFamily="34" charset="0"/>
                <a:cs typeface="Arial-Rounded" panose="020B0500000000000000" pitchFamily="34" charset="0"/>
              </a:rPr>
              <a:t>đàn ông trìu mến nhìn cậu bé và cùng cậu cứu những con sao biển.</a:t>
            </a:r>
          </a:p>
          <a:p>
            <a:pPr algn="r">
              <a:lnSpc>
                <a:spcPct val="120000"/>
              </a:lnSpc>
            </a:pPr>
            <a:r>
              <a:rPr lang="vi-VN" sz="1600" dirty="0">
                <a:latin typeface="Arial-Rounded" panose="020B0500000000000000" pitchFamily="34" charset="0"/>
                <a:ea typeface="Arial-Rounded" panose="020B0500000000000000" pitchFamily="34" charset="0"/>
                <a:cs typeface="Arial-Rounded" panose="020B0500000000000000" pitchFamily="34" charset="0"/>
              </a:rPr>
              <a:t>(Theo </a:t>
            </a:r>
            <a:r>
              <a:rPr lang="vi-VN" sz="1600" i="1" dirty="0">
                <a:latin typeface="Arial-Rounded" panose="020B0500000000000000" pitchFamily="34" charset="0"/>
                <a:ea typeface="Arial-Rounded" panose="020B0500000000000000" pitchFamily="34" charset="0"/>
                <a:cs typeface="Arial-Rounded" panose="020B0500000000000000" pitchFamily="34" charset="0"/>
              </a:rPr>
              <a:t>Hạt giống tâm hồn – Phép màu có giá bao nhiêu</a:t>
            </a:r>
            <a:r>
              <a:rPr lang="vi-VN" sz="16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16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58170" y="57150"/>
            <a:ext cx="2624868" cy="373977"/>
            <a:chOff x="6436043" y="-1628"/>
            <a:chExt cx="2451219" cy="373977"/>
          </a:xfrm>
        </p:grpSpPr>
        <p:sp>
          <p:nvSpPr>
            <p:cNvPr id="9" name="Rounded Rectangle 8"/>
            <p:cNvSpPr/>
            <p:nvPr/>
          </p:nvSpPr>
          <p:spPr>
            <a:xfrm>
              <a:off x="6894811" y="-1628"/>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36043" y="-1628"/>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p:nvPr/>
        </p:nvSpPr>
        <p:spPr>
          <a:xfrm>
            <a:off x="528806" y="438150"/>
            <a:ext cx="8462794" cy="1447800"/>
          </a:xfrm>
          <a:prstGeom prst="roundRect">
            <a:avLst/>
          </a:prstGeom>
          <a:noFill/>
          <a:ln w="19050">
            <a:solidFill>
              <a:srgbClr val="0066C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1978" y="973662"/>
            <a:ext cx="377668" cy="376776"/>
          </a:xfrm>
          <a:prstGeom prst="ellipse">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528806" y="1870167"/>
            <a:ext cx="8462794" cy="1447800"/>
          </a:xfrm>
          <a:prstGeom prst="roundRect">
            <a:avLst/>
          </a:prstGeom>
          <a:noFill/>
          <a:ln w="19050">
            <a:solidFill>
              <a:srgbClr val="0066C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41978" y="2405679"/>
            <a:ext cx="377668" cy="376776"/>
          </a:xfrm>
          <a:prstGeom prst="ellipse">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6"/>
          <p:cNvSpPr/>
          <p:nvPr/>
        </p:nvSpPr>
        <p:spPr>
          <a:xfrm>
            <a:off x="535486" y="3317967"/>
            <a:ext cx="8462794" cy="1447800"/>
          </a:xfrm>
          <a:prstGeom prst="roundRect">
            <a:avLst/>
          </a:prstGeom>
          <a:noFill/>
          <a:ln w="19050">
            <a:solidFill>
              <a:srgbClr val="0066C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48658" y="3853479"/>
            <a:ext cx="377668" cy="376776"/>
          </a:xfrm>
          <a:prstGeom prst="ellipse">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132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7263"/>
            <a:ext cx="2895344" cy="430887"/>
          </a:xfrm>
          <a:prstGeom prst="rect">
            <a:avLst/>
          </a:prstGeom>
        </p:spPr>
        <p:txBody>
          <a:bodyPr wrap="none">
            <a:spAutoFit/>
          </a:bodyPr>
          <a:lstStyle/>
          <a:p>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56541" y="361236"/>
            <a:ext cx="82206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Một </a:t>
            </a:r>
            <a:r>
              <a:rPr lang="vi-VN" sz="1900" dirty="0">
                <a:latin typeface="Arial-Rounded" panose="020B0500000000000000" pitchFamily="34" charset="0"/>
                <a:ea typeface="Arial-Rounded" panose="020B0500000000000000" pitchFamily="34" charset="0"/>
                <a:cs typeface="Arial-Rounded" panose="020B0500000000000000" pitchFamily="34" charset="0"/>
              </a:rPr>
              <a:t>người đàn ông đang dạo bộ trên bãi biển khi chiều xuống. Biển đông người, nhưng ông lại chú ý đến một cậu bé cứ liên tục cúi xuống nhặt thứ gì đó lên rồi thả xuống biển.</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Tiến </a:t>
            </a:r>
            <a:r>
              <a:rPr lang="vi-VN" sz="1900" dirty="0">
                <a:latin typeface="Arial-Rounded" panose="020B0500000000000000" pitchFamily="34" charset="0"/>
                <a:ea typeface="Arial-Rounded" panose="020B0500000000000000" pitchFamily="34" charset="0"/>
                <a:cs typeface="Arial-Rounded" panose="020B0500000000000000" pitchFamily="34" charset="0"/>
              </a:rPr>
              <a:t>lại gần hơn, ông thấy cậu bé đang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bị thuỷ triều định dạt lên bờ và thả chúng trở về với đại dương.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trả lời:</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latin typeface="Arial-Rounded" panose="020B0500000000000000" pitchFamily="34" charset="0"/>
                <a:ea typeface="Arial-Rounded" panose="020B0500000000000000" pitchFamily="34" charset="0"/>
                <a:cs typeface="Arial-Rounded" panose="020B0500000000000000" pitchFamily="34" charset="0"/>
              </a:rPr>
              <a:t>bé vẫn tiếp tục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những con sao biển khác thả xuống biển và nói với người đàn ông:</a:t>
            </a:r>
          </a:p>
          <a:p>
            <a:pPr algn="just"/>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a:p>
            <a:pPr algn="just">
              <a:lnSpc>
                <a:spcPct val="120000"/>
              </a:lnSpc>
            </a:pPr>
            <a:r>
              <a:rPr lang="en-US" sz="19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latin typeface="Arial-Rounded" panose="020B0500000000000000" pitchFamily="34" charset="0"/>
                <a:ea typeface="Arial-Rounded" panose="020B0500000000000000" pitchFamily="34" charset="0"/>
                <a:cs typeface="Arial-Rounded" panose="020B0500000000000000" pitchFamily="34" charset="0"/>
              </a:rPr>
              <a:t>Người </a:t>
            </a:r>
            <a:r>
              <a:rPr lang="vi-VN" sz="1900" dirty="0">
                <a:latin typeface="Arial-Rounded" panose="020B0500000000000000" pitchFamily="34" charset="0"/>
                <a:ea typeface="Arial-Rounded" panose="020B0500000000000000" pitchFamily="34" charset="0"/>
                <a:cs typeface="Arial-Rounded" panose="020B0500000000000000" pitchFamily="34" charset="0"/>
              </a:rPr>
              <a:t>đàn ông trìu mến nhìn cậu bé và cùng cậu cứu những con sao biển.</a:t>
            </a:r>
          </a:p>
          <a:p>
            <a:pPr algn="r">
              <a:lnSpc>
                <a:spcPct val="120000"/>
              </a:lnSpc>
            </a:pPr>
            <a:r>
              <a:rPr lang="vi-VN" sz="1600" dirty="0">
                <a:latin typeface="Arial-Rounded" panose="020B0500000000000000" pitchFamily="34" charset="0"/>
                <a:ea typeface="Arial-Rounded" panose="020B0500000000000000" pitchFamily="34" charset="0"/>
                <a:cs typeface="Arial-Rounded" panose="020B0500000000000000" pitchFamily="34" charset="0"/>
              </a:rPr>
              <a:t>(Theo </a:t>
            </a:r>
            <a:r>
              <a:rPr lang="vi-VN" sz="1600" i="1" dirty="0">
                <a:latin typeface="Arial-Rounded" panose="020B0500000000000000" pitchFamily="34" charset="0"/>
                <a:ea typeface="Arial-Rounded" panose="020B0500000000000000" pitchFamily="34" charset="0"/>
                <a:cs typeface="Arial-Rounded" panose="020B0500000000000000" pitchFamily="34" charset="0"/>
              </a:rPr>
              <a:t>Hạt giống tâm hồn – Phép màu có giá bao nhiêu</a:t>
            </a:r>
            <a:r>
              <a:rPr lang="vi-VN" sz="16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16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857999" y="43015"/>
            <a:ext cx="2225038" cy="388112"/>
            <a:chOff x="6809422" y="-15763"/>
            <a:chExt cx="2077840" cy="388112"/>
          </a:xfrm>
        </p:grpSpPr>
        <p:sp>
          <p:nvSpPr>
            <p:cNvPr id="9" name="Rounded Rectangle 8"/>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6"/>
          <p:cNvSpPr/>
          <p:nvPr/>
        </p:nvSpPr>
        <p:spPr>
          <a:xfrm>
            <a:off x="593438"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p:cNvSpPr/>
          <p:nvPr/>
        </p:nvSpPr>
        <p:spPr>
          <a:xfrm>
            <a:off x="656541" y="1836388"/>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p:cNvSpPr/>
          <p:nvPr/>
        </p:nvSpPr>
        <p:spPr>
          <a:xfrm>
            <a:off x="562048" y="3294517"/>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117197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49321" y="0"/>
            <a:ext cx="2855879" cy="754150"/>
            <a:chOff x="649321" y="0"/>
            <a:chExt cx="2855879" cy="754150"/>
          </a:xfrm>
        </p:grpSpPr>
        <p:sp>
          <p:nvSpPr>
            <p:cNvPr id="11" name="TextBox 10"/>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pic>
        <p:nvPicPr>
          <p:cNvPr id="9218" name="Picture 2" descr="Ảnh động: Sự khác biệt khi nước thủy triều dâng... 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92584" y="645631"/>
            <a:ext cx="4733592" cy="35636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9319" y="4190837"/>
            <a:ext cx="8113679" cy="861774"/>
          </a:xfrm>
          <a:prstGeom prst="rect">
            <a:avLst/>
          </a:prstGeom>
          <a:noFill/>
        </p:spPr>
        <p:txBody>
          <a:bodyPr wrap="square" rtlCol="0">
            <a:spAutoFit/>
          </a:bodyPr>
          <a:lstStyle/>
          <a:p>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Thủy</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triều</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hiện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ượng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biển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dâng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lên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rút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xuống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vài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4006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49321" y="0"/>
            <a:ext cx="2855879" cy="754150"/>
            <a:chOff x="649321" y="0"/>
            <a:chExt cx="2855879" cy="754150"/>
          </a:xfrm>
        </p:grpSpPr>
        <p:sp>
          <p:nvSpPr>
            <p:cNvPr id="11" name="TextBox 10"/>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16" name="TextBox 15"/>
          <p:cNvSpPr txBox="1"/>
          <p:nvPr/>
        </p:nvSpPr>
        <p:spPr>
          <a:xfrm>
            <a:off x="1902746" y="4282643"/>
            <a:ext cx="4760881" cy="477054"/>
          </a:xfrm>
          <a:prstGeom prst="rect">
            <a:avLst/>
          </a:prstGeom>
          <a:noFill/>
        </p:spPr>
        <p:txBody>
          <a:bodyPr wrap="square" rtlCol="0">
            <a:spAutoFit/>
          </a:bodyPr>
          <a:lstStyle/>
          <a:p>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Dạt</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lên</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bờ</a:t>
            </a:r>
            <a:r>
              <a:rPr lang="en-US" sz="25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bị</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sóng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đẩy</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lên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bờ</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314" name="Picture 2" descr="Bên này sóng biển | K28/TVBQGV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0700" y="754150"/>
            <a:ext cx="55626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058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314"/>
                                        </p:tgtEl>
                                        <p:attrNameLst>
                                          <p:attrName>style.visibility</p:attrName>
                                        </p:attrNameLst>
                                      </p:cBhvr>
                                      <p:to>
                                        <p:strVal val="visible"/>
                                      </p:to>
                                    </p:set>
                                    <p:animEffect transition="in" filter="fade">
                                      <p:cBhvr>
                                        <p:cTn id="16" dur="500"/>
                                        <p:tgtEl>
                                          <p:spTgt spid="13314"/>
                                        </p:tgtEl>
                                      </p:cBhvr>
                                    </p:animEffect>
                                    <p:anim calcmode="lin" valueType="num">
                                      <p:cBhvr>
                                        <p:cTn id="17" dur="500" fill="hold"/>
                                        <p:tgtEl>
                                          <p:spTgt spid="13314"/>
                                        </p:tgtEl>
                                        <p:attrNameLst>
                                          <p:attrName>ppt_x</p:attrName>
                                        </p:attrNameLst>
                                      </p:cBhvr>
                                      <p:tavLst>
                                        <p:tav tm="0">
                                          <p:val>
                                            <p:strVal val="#ppt_x"/>
                                          </p:val>
                                        </p:tav>
                                        <p:tav tm="100000">
                                          <p:val>
                                            <p:strVal val="#ppt_x"/>
                                          </p:val>
                                        </p:tav>
                                      </p:tavLst>
                                    </p:anim>
                                    <p:anim calcmode="lin" valueType="num">
                                      <p:cBhvr>
                                        <p:cTn id="18" dur="500" fill="hold"/>
                                        <p:tgtEl>
                                          <p:spTgt spid="1331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ackgroundRemoval t="167" b="98500" l="0" r="100000"/>
                    </a14:imgEffect>
                  </a14:imgLayer>
                </a14:imgProps>
              </a:ext>
              <a:ext uri="{28A0092B-C50C-407E-A947-70E740481C1C}">
                <a14:useLocalDpi xmlns:a14="http://schemas.microsoft.com/office/drawing/2010/main" val="0"/>
              </a:ext>
            </a:extLst>
          </a:blip>
          <a:stretch>
            <a:fillRect/>
          </a:stretch>
        </p:blipFill>
        <p:spPr>
          <a:xfrm>
            <a:off x="72907" y="-132725"/>
            <a:ext cx="6988654" cy="5241491"/>
          </a:xfrm>
          <a:prstGeom prst="rect">
            <a:avLst/>
          </a:prstGeom>
        </p:spPr>
      </p:pic>
      <p:pic>
        <p:nvPicPr>
          <p:cNvPr id="16" name="图片 6">
            <a:extLst>
              <a:ext uri="{FF2B5EF4-FFF2-40B4-BE49-F238E27FC236}">
                <a16:creationId xmlns:a16="http://schemas.microsoft.com/office/drawing/2014/main" xmlns="" id="{5C09F252-F7DB-494D-A868-3AA96ACEFABB}"/>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038354" y="-641191"/>
            <a:ext cx="4046415" cy="2895600"/>
          </a:xfrm>
          <a:prstGeom prst="rect">
            <a:avLst/>
          </a:prstGeom>
        </p:spPr>
      </p:pic>
      <p:sp>
        <p:nvSpPr>
          <p:cNvPr id="17" name="矩形 16">
            <a:extLst>
              <a:ext uri="{FF2B5EF4-FFF2-40B4-BE49-F238E27FC236}">
                <a16:creationId xmlns:a16="http://schemas.microsoft.com/office/drawing/2014/main" xmlns="" id="{6004F4CE-0067-4731-8ED0-651D5735978B}"/>
              </a:ext>
            </a:extLst>
          </p:cNvPr>
          <p:cNvSpPr/>
          <p:nvPr/>
        </p:nvSpPr>
        <p:spPr>
          <a:xfrm rot="21172124">
            <a:off x="5537561" y="610250"/>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424870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0"/>
            <a:ext cx="4440428" cy="5165208"/>
          </a:xfrm>
          <a:prstGeom prst="rect">
            <a:avLst/>
          </a:prstGeom>
        </p:spPr>
      </p:pic>
      <p:pic>
        <p:nvPicPr>
          <p:cNvPr id="22" name="图片 4">
            <a:extLst>
              <a:ext uri="{FF2B5EF4-FFF2-40B4-BE49-F238E27FC236}">
                <a16:creationId xmlns:a16="http://schemas.microsoft.com/office/drawing/2014/main" xmlns="" id="{269937A6-59C7-47F2-A2A5-44070C50F68C}"/>
              </a:ext>
            </a:extLst>
          </p:cNvPr>
          <p:cNvPicPr>
            <a:picLocks noChangeAspect="1"/>
          </p:cNvPicPr>
          <p:nvPr/>
        </p:nvPicPr>
        <p:blipFill rotWithShape="1">
          <a:blip r:embed="rId14">
            <a:extLst>
              <a:ext uri="{28A0092B-C50C-407E-A947-70E740481C1C}">
                <a14:useLocalDpi xmlns:a14="http://schemas.microsoft.com/office/drawing/2010/main" val="0"/>
              </a:ext>
            </a:extLst>
          </a:blip>
          <a:srcRect l="32877" t="71479" r="34690" b="-646"/>
          <a:stretch/>
        </p:blipFill>
        <p:spPr>
          <a:xfrm>
            <a:off x="3810000" y="209790"/>
            <a:ext cx="4725676" cy="4266090"/>
          </a:xfrm>
          <a:prstGeom prst="rect">
            <a:avLst/>
          </a:prstGeom>
        </p:spPr>
      </p:pic>
      <p:sp>
        <p:nvSpPr>
          <p:cNvPr id="23" name="Rectangle 22"/>
          <p:cNvSpPr/>
          <p:nvPr/>
        </p:nvSpPr>
        <p:spPr>
          <a:xfrm>
            <a:off x="5053062" y="897526"/>
            <a:ext cx="2286000" cy="2585323"/>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824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7263"/>
            <a:ext cx="2895344" cy="430887"/>
          </a:xfrm>
          <a:prstGeom prst="rect">
            <a:avLst/>
          </a:prstGeom>
        </p:spPr>
        <p:txBody>
          <a:bodyPr wrap="none">
            <a:spAutoFit/>
          </a:bodyPr>
          <a:lstStyle/>
          <a:p>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56541" y="361236"/>
            <a:ext cx="82206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đàn ông đang dạo bộ trên bãi biển khi chiều xuống. Biển đông người, nhưng ông lại chú ý đến một cậu bé cứ liên tục cúi xuống nhặt thứ gì đó lên rồi thả xuống biển.</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 gần hơn, ông thấy cậu bé đang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sao biển bị thuỷ triều định dạt lên bờ và thả chúng trở về với đại dương.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trả lời:</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vẫn tiếp tục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sao biển khác thả xuống biển và nói với người đàn ông: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a:p>
            <a:pPr algn="just">
              <a:lnSpc>
                <a:spcPct val="120000"/>
              </a:lnSpc>
            </a:pPr>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ông trìu mến nhìn cậu bé và cùng cậu cứu những con sao biển.</a:t>
            </a:r>
          </a:p>
          <a:p>
            <a:pPr algn="r">
              <a:lnSpc>
                <a:spcPct val="120000"/>
              </a:lnSpc>
            </a:pP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1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giống tâm hồn – Phép màu có giá bao nhiêu</a:t>
            </a:r>
            <a:r>
              <a:rPr lang="vi-VN" sz="16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1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857999" y="43015"/>
            <a:ext cx="2225038" cy="388112"/>
            <a:chOff x="6809422" y="-15763"/>
            <a:chExt cx="2077840" cy="388112"/>
          </a:xfrm>
        </p:grpSpPr>
        <p:sp>
          <p:nvSpPr>
            <p:cNvPr id="9" name="Rounded Rectangle 8"/>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6"/>
          <p:cNvSpPr/>
          <p:nvPr/>
        </p:nvSpPr>
        <p:spPr>
          <a:xfrm>
            <a:off x="593438"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8" name="Oval 17"/>
          <p:cNvSpPr/>
          <p:nvPr/>
        </p:nvSpPr>
        <p:spPr>
          <a:xfrm>
            <a:off x="656541" y="1836388"/>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Oval 18"/>
          <p:cNvSpPr/>
          <p:nvPr/>
        </p:nvSpPr>
        <p:spPr>
          <a:xfrm>
            <a:off x="562048" y="3294517"/>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241877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9" name="图片 8">
            <a:extLst>
              <a:ext uri="{FF2B5EF4-FFF2-40B4-BE49-F238E27FC236}">
                <a16:creationId xmlns:a16="http://schemas.microsoft.com/office/drawing/2014/main" xmlns="" id="{A6EC8918-456D-420E-B014-0B320C9B0A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2886218" y="-438775"/>
            <a:ext cx="4235052" cy="6353175"/>
          </a:xfrm>
          <a:prstGeom prst="rect">
            <a:avLst/>
          </a:prstGeom>
        </p:spPr>
      </p:pic>
      <p:pic>
        <p:nvPicPr>
          <p:cNvPr id="11" name="图片 10">
            <a:extLst>
              <a:ext uri="{FF2B5EF4-FFF2-40B4-BE49-F238E27FC236}">
                <a16:creationId xmlns:a16="http://schemas.microsoft.com/office/drawing/2014/main" xmlns="" id="{896435A9-13B1-455D-8110-C34C5EDA31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350" y="350070"/>
            <a:ext cx="2958850" cy="4436188"/>
          </a:xfrm>
          <a:prstGeom prst="rect">
            <a:avLst/>
          </a:prstGeom>
        </p:spPr>
      </p:pic>
      <p:sp>
        <p:nvSpPr>
          <p:cNvPr id="16" name="TextBox 15">
            <a:extLst>
              <a:ext uri="{FF2B5EF4-FFF2-40B4-BE49-F238E27FC236}">
                <a16:creationId xmlns:a16="http://schemas.microsoft.com/office/drawing/2014/main" xmlns="" id="{7048564E-8A95-4665-8411-626122B902A1}"/>
              </a:ext>
            </a:extLst>
          </p:cNvPr>
          <p:cNvSpPr txBox="1"/>
          <p:nvPr/>
        </p:nvSpPr>
        <p:spPr>
          <a:xfrm>
            <a:off x="3717869" y="1883103"/>
            <a:ext cx="2571750" cy="1377296"/>
          </a:xfrm>
          <a:prstGeom prst="rect">
            <a:avLst/>
          </a:prstGeom>
          <a:noFill/>
        </p:spPr>
        <p:txBody>
          <a:bodyPr wrap="square" lIns="68574" tIns="34287" rIns="68574" bIns="34287" rtlCol="0">
            <a:spAutoFit/>
          </a:bodyPr>
          <a:lstStyle/>
          <a:p>
            <a:pPr algn="ctr" defTabSz="342695"/>
            <a:r>
              <a:rPr lang="en-US" sz="85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7">
            <a:extLst>
              <a:ext uri="{FF2B5EF4-FFF2-40B4-BE49-F238E27FC236}">
                <a16:creationId xmlns:a16="http://schemas.microsoft.com/office/drawing/2014/main" xmlns="" id="{AA2131EA-F03D-4DBB-9261-9A5FC74C8B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22869" y="139365"/>
            <a:ext cx="2432385" cy="2432385"/>
          </a:xfrm>
          <a:prstGeom prst="rect">
            <a:avLst/>
          </a:prstGeom>
        </p:spPr>
      </p:pic>
    </p:spTree>
    <p:extLst>
      <p:ext uri="{BB962C8B-B14F-4D97-AF65-F5344CB8AC3E}">
        <p14:creationId xmlns:p14="http://schemas.microsoft.com/office/powerpoint/2010/main" val="205940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45">
                                          <p:stCondLst>
                                            <p:cond delay="0"/>
                                          </p:stCondLst>
                                        </p:cTn>
                                        <p:tgtEl>
                                          <p:spTgt spid="11"/>
                                        </p:tgtEl>
                                      </p:cBhvr>
                                    </p:animEffect>
                                    <p:anim calcmode="lin" valueType="num">
                                      <p:cBhvr>
                                        <p:cTn id="17"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2" dur="7">
                                          <p:stCondLst>
                                            <p:cond delay="162"/>
                                          </p:stCondLst>
                                        </p:cTn>
                                        <p:tgtEl>
                                          <p:spTgt spid="11"/>
                                        </p:tgtEl>
                                      </p:cBhvr>
                                      <p:to x="100000" y="60000"/>
                                    </p:animScale>
                                    <p:animScale>
                                      <p:cBhvr>
                                        <p:cTn id="23" dur="41" decel="50000">
                                          <p:stCondLst>
                                            <p:cond delay="169"/>
                                          </p:stCondLst>
                                        </p:cTn>
                                        <p:tgtEl>
                                          <p:spTgt spid="11"/>
                                        </p:tgtEl>
                                      </p:cBhvr>
                                      <p:to x="100000" y="100000"/>
                                    </p:animScale>
                                    <p:animScale>
                                      <p:cBhvr>
                                        <p:cTn id="24" dur="7">
                                          <p:stCondLst>
                                            <p:cond delay="328"/>
                                          </p:stCondLst>
                                        </p:cTn>
                                        <p:tgtEl>
                                          <p:spTgt spid="11"/>
                                        </p:tgtEl>
                                      </p:cBhvr>
                                      <p:to x="100000" y="80000"/>
                                    </p:animScale>
                                    <p:animScale>
                                      <p:cBhvr>
                                        <p:cTn id="25" dur="41" decel="50000">
                                          <p:stCondLst>
                                            <p:cond delay="335"/>
                                          </p:stCondLst>
                                        </p:cTn>
                                        <p:tgtEl>
                                          <p:spTgt spid="11"/>
                                        </p:tgtEl>
                                      </p:cBhvr>
                                      <p:to x="100000" y="100000"/>
                                    </p:animScale>
                                    <p:animScale>
                                      <p:cBhvr>
                                        <p:cTn id="26" dur="7">
                                          <p:stCondLst>
                                            <p:cond delay="410"/>
                                          </p:stCondLst>
                                        </p:cTn>
                                        <p:tgtEl>
                                          <p:spTgt spid="11"/>
                                        </p:tgtEl>
                                      </p:cBhvr>
                                      <p:to x="100000" y="90000"/>
                                    </p:animScale>
                                    <p:animScale>
                                      <p:cBhvr>
                                        <p:cTn id="27" dur="41" decel="50000">
                                          <p:stCondLst>
                                            <p:cond delay="417"/>
                                          </p:stCondLst>
                                        </p:cTn>
                                        <p:tgtEl>
                                          <p:spTgt spid="11"/>
                                        </p:tgtEl>
                                      </p:cBhvr>
                                      <p:to x="100000" y="100000"/>
                                    </p:animScale>
                                    <p:animScale>
                                      <p:cBhvr>
                                        <p:cTn id="28" dur="7">
                                          <p:stCondLst>
                                            <p:cond delay="452"/>
                                          </p:stCondLst>
                                        </p:cTn>
                                        <p:tgtEl>
                                          <p:spTgt spid="11"/>
                                        </p:tgtEl>
                                      </p:cBhvr>
                                      <p:to x="100000" y="95000"/>
                                    </p:animScale>
                                    <p:animScale>
                                      <p:cBhvr>
                                        <p:cTn id="29" dur="41" decel="50000">
                                          <p:stCondLst>
                                            <p:cond delay="459"/>
                                          </p:stCondLst>
                                        </p:cTn>
                                        <p:tgtEl>
                                          <p:spTgt spid="11"/>
                                        </p:tgtEl>
                                      </p:cBhvr>
                                      <p:to x="100000" y="100000"/>
                                    </p:animScale>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9" name="图片 8">
            <a:extLst>
              <a:ext uri="{FF2B5EF4-FFF2-40B4-BE49-F238E27FC236}">
                <a16:creationId xmlns:a16="http://schemas.microsoft.com/office/drawing/2014/main" xmlns="" id="{01055FE8-E2A1-4265-AFDF-95EE47F696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591" y="0"/>
            <a:ext cx="6178409" cy="3830196"/>
          </a:xfrm>
          <a:prstGeom prst="rect">
            <a:avLst/>
          </a:prstGeom>
        </p:spPr>
      </p:pic>
      <p:pic>
        <p:nvPicPr>
          <p:cNvPr id="11" name="图片 10">
            <a:extLst>
              <a:ext uri="{FF2B5EF4-FFF2-40B4-BE49-F238E27FC236}">
                <a16:creationId xmlns:a16="http://schemas.microsoft.com/office/drawing/2014/main" xmlns="" id="{C2C76E2D-771D-496F-B7B0-439C391371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346670"/>
            <a:ext cx="4395742" cy="4653257"/>
          </a:xfrm>
          <a:prstGeom prst="rect">
            <a:avLst/>
          </a:prstGeom>
        </p:spPr>
      </p:pic>
      <p:sp>
        <p:nvSpPr>
          <p:cNvPr id="18" name="TextBox 17">
            <a:extLst>
              <a:ext uri="{FF2B5EF4-FFF2-40B4-BE49-F238E27FC236}">
                <a16:creationId xmlns:a16="http://schemas.microsoft.com/office/drawing/2014/main" xmlns="" id="{95724F5E-B91A-4E96-88DC-E3353F2BACCF}"/>
              </a:ext>
            </a:extLst>
          </p:cNvPr>
          <p:cNvSpPr txBox="1"/>
          <p:nvPr/>
        </p:nvSpPr>
        <p:spPr>
          <a:xfrm>
            <a:off x="3962400" y="1327131"/>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20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9211" y="7263"/>
            <a:ext cx="2895344" cy="430887"/>
          </a:xfrm>
          <a:prstGeom prst="rect">
            <a:avLst/>
          </a:prstGeom>
        </p:spPr>
        <p:txBody>
          <a:bodyPr wrap="none">
            <a:spAutoFit/>
          </a:bodyPr>
          <a:lstStyle/>
          <a:p>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56541" y="361236"/>
            <a:ext cx="82206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đàn ông đang dạo bộ trên bãi biển khi chiều xuống. Biển đông người, nhưng ông lại chú ý đến một cậu bé cứ liên tục cúi xuống nhặt thứ gì đó lên rồi thả xuống biển.</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 gần hơn, ông thấy cậu bé đang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sao biển bị thuỷ triều định dạt lên bờ và thả chúng trở về với đại dương.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trả lời:</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sao biển này sắp chết vì thiếu nước, cháu muốn giúp chúng.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hàng ngàn con sao biển như vậy, liệu cháu có thể giúp được tất cả chúng không?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 vẫn tiếp tục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nhặ</a:t>
            </a:r>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sao biển khác thả xuống biển và nói với người đàn ông:</a:t>
            </a:r>
          </a:p>
          <a:p>
            <a:pPr algn="just"/>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Cháu cũng biết như vậy, nhưng ít nhất thì cháu cũng cứu được những con sao biển này.</a:t>
            </a:r>
          </a:p>
          <a:p>
            <a:pPr algn="just">
              <a:lnSpc>
                <a:spcPct val="120000"/>
              </a:lnSpc>
            </a:pPr>
            <a:r>
              <a:rPr lang="en-US"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ông trìu mến nhìn cậu bé và cùng cậu cứu những con sao biển.</a:t>
            </a:r>
          </a:p>
          <a:p>
            <a:pPr algn="r">
              <a:lnSpc>
                <a:spcPct val="120000"/>
              </a:lnSpc>
            </a:pP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1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giống tâm hồn – Phép màu có giá bao nhiêu</a:t>
            </a:r>
            <a:r>
              <a:rPr lang="vi-VN" sz="16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16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857999" y="43015"/>
            <a:ext cx="2225038" cy="388112"/>
            <a:chOff x="6809422" y="-15763"/>
            <a:chExt cx="2077840" cy="388112"/>
          </a:xfrm>
        </p:grpSpPr>
        <p:sp>
          <p:nvSpPr>
            <p:cNvPr id="9" name="Rounded Rectangle 8"/>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6"/>
          <p:cNvSpPr/>
          <p:nvPr/>
        </p:nvSpPr>
        <p:spPr>
          <a:xfrm>
            <a:off x="593438"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8" name="Oval 17"/>
          <p:cNvSpPr/>
          <p:nvPr/>
        </p:nvSpPr>
        <p:spPr>
          <a:xfrm>
            <a:off x="656541" y="1836388"/>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Oval 18"/>
          <p:cNvSpPr/>
          <p:nvPr/>
        </p:nvSpPr>
        <p:spPr>
          <a:xfrm>
            <a:off x="562048" y="3294517"/>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254104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530" t="6609" r="23637" b="37382"/>
          <a:stretch/>
        </p:blipFill>
        <p:spPr>
          <a:xfrm>
            <a:off x="0" y="0"/>
            <a:ext cx="9144000" cy="5143500"/>
          </a:xfrm>
          <a:prstGeom prst="rect">
            <a:avLst/>
          </a:prstGeom>
        </p:spPr>
      </p:pic>
      <p:pic>
        <p:nvPicPr>
          <p:cNvPr id="1026" name="3" descr="Cookie monster clip art 1 3 - WikiClipArt"/>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91887" y="1637543"/>
            <a:ext cx="515863" cy="515863"/>
          </a:xfrm>
          <a:prstGeom prst="rect">
            <a:avLst/>
          </a:prstGeom>
          <a:noFill/>
          <a:extLst>
            <a:ext uri="{909E8E84-426E-40DD-AFC4-6F175D3DCCD1}">
              <a14:hiddenFill xmlns:a14="http://schemas.microsoft.com/office/drawing/2010/main">
                <a:solidFill>
                  <a:srgbClr val="FFFFFF"/>
                </a:solidFill>
              </a14:hiddenFill>
            </a:ext>
          </a:extLst>
        </p:spPr>
      </p:pic>
      <p:pic>
        <p:nvPicPr>
          <p:cNvPr id="6" name="4" descr="Cookie monster clip art 1 3 - WikiClipArt"/>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77837" y="1065288"/>
            <a:ext cx="515863" cy="515863"/>
          </a:xfrm>
          <a:prstGeom prst="rect">
            <a:avLst/>
          </a:prstGeom>
          <a:noFill/>
          <a:extLst>
            <a:ext uri="{909E8E84-426E-40DD-AFC4-6F175D3DCCD1}">
              <a14:hiddenFill xmlns:a14="http://schemas.microsoft.com/office/drawing/2010/main">
                <a:solidFill>
                  <a:srgbClr val="FFFFFF"/>
                </a:solidFill>
              </a14:hiddenFill>
            </a:ext>
          </a:extLst>
        </p:spPr>
      </p:pic>
      <p:pic>
        <p:nvPicPr>
          <p:cNvPr id="7" name="1" descr="Cookie monster clip art 1 3 - WikiClipArt"/>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30988" y="807356"/>
            <a:ext cx="515863" cy="515863"/>
          </a:xfrm>
          <a:prstGeom prst="rect">
            <a:avLst/>
          </a:prstGeom>
          <a:noFill/>
          <a:extLst>
            <a:ext uri="{909E8E84-426E-40DD-AFC4-6F175D3DCCD1}">
              <a14:hiddenFill xmlns:a14="http://schemas.microsoft.com/office/drawing/2010/main">
                <a:solidFill>
                  <a:srgbClr val="FFFFFF"/>
                </a:solidFill>
              </a14:hiddenFill>
            </a:ext>
          </a:extLst>
        </p:spPr>
      </p:pic>
      <p:pic>
        <p:nvPicPr>
          <p:cNvPr id="8" name="2" descr="Cookie monster clip art 1 3 - WikiClipArt"/>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59979" y="2717497"/>
            <a:ext cx="515863" cy="515863"/>
          </a:xfrm>
          <a:prstGeom prst="rect">
            <a:avLst/>
          </a:prstGeom>
          <a:noFill/>
          <a:extLst>
            <a:ext uri="{909E8E84-426E-40DD-AFC4-6F175D3DCCD1}">
              <a14:hiddenFill xmlns:a14="http://schemas.microsoft.com/office/drawing/2010/main">
                <a:solidFill>
                  <a:srgbClr val="FFFFFF"/>
                </a:solidFill>
              </a14:hiddenFill>
            </a:ext>
          </a:extLst>
        </p:spPr>
      </p:pic>
      <p:pic>
        <p:nvPicPr>
          <p:cNvPr id="9" name="5" descr="Cookie monster clip art 1 3 - WikiClipArt"/>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68462" y="1828043"/>
            <a:ext cx="515863" cy="5158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artoon Fish Sticker by Box Office for iOS &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266" y="2153406"/>
            <a:ext cx="2108540" cy="11860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3755" y="150131"/>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endParaRPr lang="en-US" sz="6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1228046" y="264901"/>
            <a:ext cx="6932671" cy="1084910"/>
          </a:xfrm>
          <a:prstGeom prst="rect">
            <a:avLst/>
          </a:prstGeom>
          <a:noFill/>
        </p:spPr>
        <p:txBody>
          <a:bodyPr wrap="square" lIns="68579" tIns="34289" rIns="68579" bIns="34289" rtlCol="0">
            <a:spAutoFit/>
          </a:bodyPr>
          <a:lstStyle/>
          <a:p>
            <a:pPr algn="ctr" defTabSz="685783"/>
            <a:r>
              <a:rPr lang="en-US" sz="6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NUÔI CÁ</a:t>
            </a:r>
          </a:p>
        </p:txBody>
      </p:sp>
      <p:sp>
        <p:nvSpPr>
          <p:cNvPr id="13"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648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898 0.00301 L 0.00898 0.00324 C 0.00625 -0.01505 0.00989 -0.00347 0.00377 -0.01435 C 0.00299 -0.01551 0.00299 -0.01713 0.00208 -0.01829 C 0.00052 -0.01991 -0.00144 -0.02083 -0.00313 -0.02222 C -0.00508 -0.02685 -0.00508 -0.02708 -0.00834 -0.03148 C -0.01381 -0.03889 -0.01055 -0.03218 -0.01355 -0.03958 C -0.01315 -0.0507 -0.01407 -0.06204 -0.01185 -0.07292 C -0.01159 -0.07454 -0.00834 -0.07454 -0.00664 -0.07546 C 0.00664 -0.08426 -0.00925 -0.0757 0.00377 -0.08218 C 0.00494 -0.08357 0.00625 -0.08472 0.00729 -0.08611 C 0.01145 -0.09283 0.01054 -0.10972 0.0108 -0.11134 C 0.01432 -0.11111 0.01796 -0.11134 0.02122 -0.11019 C 0.02291 -0.10949 0.02448 -0.10787 0.02474 -0.10602 C 0.02474 -0.1044 0.02513 -0.08843 0.02122 -0.08218 C 0.02018 -0.08079 0.01862 -0.07963 0.0177 -0.07824 C 0.01028 -0.06713 0.02226 -0.08171 0.0125 -0.07014 C 0.01289 -0.0632 0.01315 -0.05602 0.01432 -0.04884 C 0.01497 -0.04421 0.01692 -0.04514 0.01953 -0.04097 C 0.02083 -0.03843 0.02161 -0.03565 0.02291 -0.03287 C 0.02343 -0.03148 0.02421 -0.03033 0.02474 -0.02894 C 0.02708 -0.01921 0.02604 -0.02454 0.02825 -0.01296 C 0.02734 -0.00556 0.0302 0.00278 0.02291 0.00833 C 0.02148 0.00926 0.01953 0.00995 0.0177 0.01111 C 0.0164 0.01088 0.00338 0.01018 0.00208 0.00694 C -0.00039 0.00162 0.00494 0.00092 0.00898 0.00046 C 0.0095 0.00023 0.00898 0.00254 0.00898 0.00301 Z " pathEditMode="relative" rAng="0" ptsTypes="AAAAAAAAAAAAAAAAAAAAAAAAAAA">
                                      <p:cBhvr>
                                        <p:cTn id="6" dur="5000" fill="hold"/>
                                        <p:tgtEl>
                                          <p:spTgt spid="1026"/>
                                        </p:tgtEl>
                                        <p:attrNameLst>
                                          <p:attrName>ppt_x</p:attrName>
                                          <p:attrName>ppt_y</p:attrName>
                                        </p:attrNameLst>
                                      </p:cBhvr>
                                      <p:rCtr x="-169" y="-5324"/>
                                    </p:animMotion>
                                  </p:childTnLst>
                                </p:cTn>
                              </p:par>
                              <p:par>
                                <p:cTn id="7" presetID="0" presetClass="path" presetSubtype="0" repeatCount="indefinite" fill="hold" nodeType="withEffect">
                                  <p:stCondLst>
                                    <p:cond delay="0"/>
                                  </p:stCondLst>
                                  <p:childTnLst>
                                    <p:animMotion origin="layout" path="M -0.00274 0.00463 L -0.00274 0.00463 C -0.00404 -0.00996 -0.00222 -0.0007 -0.00521 -0.00926 C -0.0056 -0.01019 -0.0056 -0.01158 -0.00599 -0.0125 C -0.00677 -0.01366 -0.00769 -0.01459 -0.0086 -0.01551 C -0.00951 -0.01922 -0.00951 -0.01945 -0.01107 -0.02315 C -0.01368 -0.02894 -0.01211 -0.02362 -0.01355 -0.0294 C -0.01342 -0.03843 -0.01381 -0.04746 -0.01276 -0.05602 C -0.01263 -0.05741 -0.01107 -0.05741 -0.01029 -0.05811 C -0.00378 -0.06505 -0.01146 -0.05834 -0.00521 -0.06343 C -0.00469 -0.06459 -0.00404 -0.06574 -0.00352 -0.06667 C -0.00157 -0.07199 -0.00196 -0.08542 -0.00183 -0.08681 C -0.00013 -0.08658 0.00169 -0.08681 0.00325 -0.08588 C 0.00403 -0.08542 0.00481 -0.08403 0.00494 -0.08264 C 0.00494 -0.08125 0.00507 -0.06852 0.00325 -0.06343 C 0.00273 -0.0625 0.00195 -0.06158 0.00156 -0.06042 C -0.00209 -0.05162 0.00377 -0.0632 -0.00105 -0.05394 C -0.00079 -0.04838 -0.00065 -0.0426 -0.00013 -0.03681 C 0.00013 -0.03311 0.00117 -0.03403 0.00234 -0.03056 C 0.00299 -0.02848 0.00338 -0.02616 0.00403 -0.02408 C 0.00429 -0.02315 0.00468 -0.02223 0.00494 -0.02084 C 0.00599 -0.0132 0.00546 -0.01737 0.00664 -0.00811 C 0.00612 -0.00232 0.00755 0.00439 0.00403 0.00879 C 0.00325 0.00972 0.00234 0.01018 0.00156 0.01111 C 0.00091 0.01088 -0.00547 0.01041 -0.00599 0.00787 C -0.00717 0.00347 -0.00469 0.00301 -0.00274 0.00254 C -0.00248 0.00231 -0.00274 0.00416 -0.00274 0.00463 Z " pathEditMode="relative" rAng="0" ptsTypes="AAAAAAAAAAAAAAAAAAAAAAAAAAA">
                                      <p:cBhvr>
                                        <p:cTn id="8" dur="5000" fill="hold"/>
                                        <p:tgtEl>
                                          <p:spTgt spid="6"/>
                                        </p:tgtEl>
                                        <p:attrNameLst>
                                          <p:attrName>ppt_x</p:attrName>
                                          <p:attrName>ppt_y</p:attrName>
                                        </p:attrNameLst>
                                      </p:cBhvr>
                                      <p:rCtr x="-78" y="-4259"/>
                                    </p:animMotion>
                                  </p:childTnLst>
                                </p:cTn>
                              </p:par>
                              <p:par>
                                <p:cTn id="9" presetID="0" presetClass="path" presetSubtype="0" repeatCount="indefinite" fill="hold" nodeType="withEffect">
                                  <p:stCondLst>
                                    <p:cond delay="0"/>
                                  </p:stCondLst>
                                  <p:childTnLst>
                                    <p:animMotion origin="layout" path="M 0.01054 0.0044 L 0.01054 0.00463 C 0.00755 -0.01064 0.01145 -0.00092 0.00494 -0.00995 C 0.00403 -0.01111 0.00403 -0.01226 0.00312 -0.01319 C 0.00143 -0.01458 -0.00066 -0.0155 -0.00248 -0.01666 C -0.00456 -0.02037 -0.00456 -0.0206 -0.00808 -0.0243 C -0.01381 -0.03032 -0.01042 -0.02476 -0.01355 -0.03078 C -0.01316 -0.04004 -0.01407 -0.04953 -0.01172 -0.05833 C -0.01146 -0.05972 -0.00808 -0.05972 -0.00612 -0.06064 C 0.00794 -0.06782 -0.00899 -0.06088 0.00494 -0.0662 C 0.00612 -0.06736 0.00755 -0.06828 0.00872 -0.06944 C 0.01302 -0.075 0.0121 -0.08888 0.01237 -0.09027 C 0.01614 -0.09004 0.02005 -0.09027 0.02356 -0.08935 C 0.02539 -0.08865 0.02695 -0.08726 0.02721 -0.08588 C 0.02721 -0.08449 0.02773 -0.07129 0.02356 -0.0662 C 0.02239 -0.06504 0.0207 -0.06412 0.01979 -0.06273 C 0.01184 -0.0537 0.0246 -0.06574 0.01419 -0.05625 C 0.01471 -0.05046 0.01497 -0.04444 0.01614 -0.03865 C 0.01679 -0.03472 0.01888 -0.03564 0.02161 -0.03194 C 0.02304 -0.02986 0.02395 -0.02754 0.02539 -0.02546 C 0.02578 -0.0243 0.02669 -0.02338 0.02721 -0.02199 C 0.02981 -0.01412 0.02864 -0.01851 0.03099 -0.00879 C 0.02994 -0.00277 0.03307 0.00417 0.02539 0.0088 C 0.02369 0.00973 0.02161 0.01019 0.01979 0.01112 C 0.01835 0.01088 0.00442 0.01042 0.00312 0.00764 C 0.00052 0.00325 0.00612 0.00278 0.01054 0.00209 C 0.01093 0.00209 0.01054 0.00394 0.01054 0.0044 Z " pathEditMode="relative" rAng="0" ptsTypes="AAAAAAAAAAAAAAAAAAAAAAAAAAA">
                                      <p:cBhvr>
                                        <p:cTn id="10" dur="5000" fill="hold"/>
                                        <p:tgtEl>
                                          <p:spTgt spid="7"/>
                                        </p:tgtEl>
                                        <p:attrNameLst>
                                          <p:attrName>ppt_x</p:attrName>
                                          <p:attrName>ppt_y</p:attrName>
                                        </p:attrNameLst>
                                      </p:cBhvr>
                                      <p:rCtr x="-182" y="-4398"/>
                                    </p:animMotion>
                                  </p:childTnLst>
                                </p:cTn>
                              </p:par>
                              <p:par>
                                <p:cTn id="11" presetID="0" presetClass="path" presetSubtype="0" repeatCount="indefinite" fill="hold" nodeType="withEffect">
                                  <p:stCondLst>
                                    <p:cond delay="0"/>
                                  </p:stCondLst>
                                  <p:childTnLst>
                                    <p:animMotion origin="layout" path="M -0.00078 0.00232 L -0.00078 0.00255 C -0.00234 -0.01759 -0.00026 -0.00486 -0.00378 -0.01666 C -0.00417 -0.01805 -0.00417 -0.01967 -0.00469 -0.02106 C -0.0056 -0.02291 -0.00664 -0.02384 -0.00768 -0.02546 C -0.00885 -0.03032 -0.00885 -0.03055 -0.01068 -0.03565 C -0.01367 -0.04352 -0.01185 -0.03634 -0.01354 -0.04421 C -0.01341 -0.05648 -0.0138 -0.06875 -0.01263 -0.08055 C -0.0125 -0.08241 -0.01068 -0.08241 -0.00963 -0.08356 C -0.00208 -0.09305 -0.0112 -0.08379 -0.00378 -0.09074 C -0.00312 -0.09236 -0.00234 -0.09375 -0.00169 -0.09514 C 0.00065 -0.10254 0.00013 -0.12083 0.00026 -0.12268 C 0.00221 -0.12245 0.0043 -0.12268 0.00612 -0.12129 C 0.00716 -0.1206 0.00794 -0.11875 0.00807 -0.1169 C 0.00807 -0.11504 0.00833 -0.09768 0.00612 -0.09074 C 0.00547 -0.08935 0.00469 -0.08819 0.00417 -0.08634 C -4.16667E-7 -0.07453 0.00677 -0.09028 0.00117 -0.07778 C 0.00143 -0.07014 0.00156 -0.06227 0.00221 -0.0544 C 0.0026 -0.0493 0.00365 -0.05046 0.00521 -0.04583 C 0.00586 -0.04305 0.00638 -0.03981 0.00716 -0.03703 C 0.00742 -0.03565 0.00781 -0.03426 0.00807 -0.03264 C 0.00951 -0.02199 0.00885 -0.02801 0.01016 -0.01528 C 0.00964 -0.00717 0.0112 0.00185 0.00716 0.0081 C 0.00625 0.00926 0.00521 0.00996 0.00417 0.01111 C 0.00339 0.01088 -0.00404 0.01019 -0.00469 0.00672 C -0.00612 0.00093 -0.00312 -2.22222E-6 -0.00078 -0.00069 C -0.00052 -0.00092 -0.00078 0.00162 -0.00078 0.00232 Z " pathEditMode="relative" rAng="0" ptsTypes="AAAAAAAAAAAAAAAAAAAAAAAAAAA">
                                      <p:cBhvr>
                                        <p:cTn id="12" dur="5000" fill="hold"/>
                                        <p:tgtEl>
                                          <p:spTgt spid="8"/>
                                        </p:tgtEl>
                                        <p:attrNameLst>
                                          <p:attrName>ppt_x</p:attrName>
                                          <p:attrName>ppt_y</p:attrName>
                                        </p:attrNameLst>
                                      </p:cBhvr>
                                      <p:rCtr x="-91" y="-5810"/>
                                    </p:animMotion>
                                  </p:childTnLst>
                                </p:cTn>
                              </p:par>
                              <p:par>
                                <p:cTn id="13" presetID="0" presetClass="path" presetSubtype="0" repeatCount="indefinite" fill="hold" nodeType="withEffect">
                                  <p:stCondLst>
                                    <p:cond delay="0"/>
                                  </p:stCondLst>
                                  <p:childTnLst>
                                    <p:animMotion origin="layout" path="M 0 0 L 0 0 C -0.00169 -0.02523 0.00052 -0.00903 -0.00312 -0.02408 C -0.00364 -0.02593 -0.00364 -0.02801 -0.00416 -0.02963 C -0.00508 -0.03195 -0.00625 -0.03334 -0.00729 -0.03519 C -0.00846 -0.04144 -0.00846 -0.0419 -0.01041 -0.04815 C -0.01367 -0.05834 -0.01172 -0.04908 -0.01354 -0.05926 C -0.01328 -0.07477 -0.0138 -0.09051 -0.0125 -0.10556 C -0.01237 -0.10787 -0.01041 -0.10787 -0.00937 -0.10926 C -0.00143 -0.1213 -0.01094 -0.10949 -0.00312 -0.11852 C -0.00247 -0.12037 -0.00169 -0.12223 -0.00104 -0.12408 C 0.00143 -0.13334 0.00091 -0.15672 0.00104 -0.15926 C 0.00313 -0.1588 0.00534 -0.15926 0.00729 -0.15741 C 0.00834 -0.15648 0.00925 -0.15417 0.00938 -0.15185 C 0.00938 -0.14931 0.00964 -0.12732 0.00729 -0.11852 C 0.00664 -0.11667 0.00573 -0.11505 0.00521 -0.11297 C 0.00078 -0.09769 0.00794 -0.11783 0.00209 -0.10185 C 0.00235 -0.09213 0.00248 -0.08218 0.00313 -0.07223 C 0.00352 -0.06574 0.00469 -0.06713 0.00625 -0.06111 C 0.00703 -0.05764 0.00755 -0.05371 0.00834 -0.05 C 0.0086 -0.04815 0.00912 -0.04653 0.00938 -0.04445 C 0.01081 -0.03102 0.01016 -0.03843 0.01146 -0.02223 C 0.01094 -0.01204 0.01263 -0.00047 0.00834 0.0074 C 0.00742 0.00879 0.00625 0.00972 0.00521 0.01111 C 0.00443 0.01088 -0.00338 0.00995 -0.00416 0.00555 C -0.0056 -0.00185 -0.00247 -0.00278 0 -0.00371 C 0.00026 -0.00394 0 -0.0007 0 0 Z " pathEditMode="relative" ptsTypes="AAAAAAAAAAAAAAAAAAAAAAAAAAA">
                                      <p:cBhvr>
                                        <p:cTn id="14"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5287" y="99292"/>
            <a:ext cx="4556313" cy="1263996"/>
          </a:xfrm>
          <a:prstGeom prst="rect">
            <a:avLst/>
          </a:prstGeom>
          <a:noFill/>
        </p:spPr>
        <p:txBody>
          <a:bodyPr wrap="square" lIns="108780" tIns="54386" rIns="108780" bIns="54386" rtlCol="0">
            <a:spAutoFit/>
          </a:bodyPr>
          <a:lstStyle/>
          <a:p>
            <a:pPr defTabSz="1089247"/>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Vì sao biển đông người nhưng người đàn ông lại chú ý đến cậu bé</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435287" y="1340781"/>
            <a:ext cx="4556313" cy="2221569"/>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 đông người nhưng người đàn ông lại chú ý đến cậu bé bởi vì cậu bé cứ liên tục cúi người nhặt thứ gì đó rồi thả xuống biển</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2400" y="1150154"/>
            <a:ext cx="4054158" cy="3985706"/>
          </a:xfrm>
          <a:prstGeom prst="rect">
            <a:avLst/>
          </a:prstGeom>
        </p:spPr>
        <p:txBody>
          <a:bodyPr wrap="square">
            <a:spAutoFit/>
          </a:bodyPr>
          <a:lstStyle/>
          <a:p>
            <a:pPr algn="just"/>
            <a:r>
              <a:rPr lang="en-US" sz="23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r>
              <a:rPr lang="en-US" sz="23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Tiến lại gần hơn, ông thấy cậu bé đang nhặ</a:t>
            </a:r>
            <a:r>
              <a:rPr lang="en-US" sz="23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t</a:t>
            </a:r>
            <a:r>
              <a:rPr lang="vi-VN" sz="23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những con sao biển bị thuỷ triều định dạt lên bờ và thả chúng trở về với đại dương.</a:t>
            </a:r>
            <a:endParaRPr lang="vi-VN" sz="23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37013" y="731290"/>
            <a:ext cx="3421771" cy="452775"/>
          </a:xfrm>
          <a:prstGeom prst="rect">
            <a:avLst/>
          </a:prstGeom>
          <a:noFill/>
        </p:spPr>
        <p:txBody>
          <a:bodyPr wrap="square" lIns="67370" tIns="33698" rIns="67370" bIns="33698" rtlCol="0">
            <a:spAutoFit/>
          </a:bodyPr>
          <a:lstStyle/>
          <a:p>
            <a:pPr algn="ct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2" descr="Water Sticker by jjjjjohn for iOS &amp;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25785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Water Love Sticker by Laneige Korea"/>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3415" y="3058369"/>
            <a:ext cx="1981353" cy="19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54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4340"/>
                                        </p:tgtEl>
                                        <p:attrNameLst>
                                          <p:attrName>style.visibility</p:attrName>
                                        </p:attrNameLst>
                                      </p:cBhvr>
                                      <p:to>
                                        <p:strVal val="visible"/>
                                      </p:to>
                                    </p:set>
                                    <p:animEffect transition="in" filter="fade">
                                      <p:cBhvr>
                                        <p:cTn id="32"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2598" y="88554"/>
            <a:ext cx="4559002" cy="1263996"/>
          </a:xfrm>
          <a:prstGeom prst="rect">
            <a:avLst/>
          </a:prstGeom>
          <a:noFill/>
        </p:spPr>
        <p:txBody>
          <a:bodyPr wrap="square" lIns="108780" tIns="54386" rIns="108780" bIns="54386" rtlCol="0">
            <a:spAutoFit/>
          </a:bodyPr>
          <a:lstStyle/>
          <a:p>
            <a:pPr defTabSz="1089247"/>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Khi đến gần, ông thấy cậu bé đang làm gì? Vì sao cậu bé làm như vậy</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428116" y="1416980"/>
            <a:ext cx="4563484" cy="3067955"/>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đến gần, ông thấy cậu bé đang nhặt những con sao biển bị thủy triều đánh dạt lên bờ và thả chúng trở về đại dương. Cậu bé làm như vậy là bởi vì những con sao biển sắp chết vì thiếu nước, cậu bé muốn giúp chúng</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600" y="1126918"/>
            <a:ext cx="3962400" cy="3939540"/>
          </a:xfrm>
          <a:prstGeom prst="rect">
            <a:avLst/>
          </a:prstGeom>
        </p:spPr>
        <p:txBody>
          <a:bodyPr wrap="square">
            <a:spAutoFit/>
          </a:bodyPr>
          <a:lstStyle/>
          <a:p>
            <a:pPr algn="just"/>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Cháu đang làm gì vậy?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Người đàn ông hỏi.</a:t>
            </a:r>
          </a:p>
          <a:p>
            <a:pPr algn="just"/>
            <a:r>
              <a:rPr lang="en-US"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Cậu bé trả lời:</a:t>
            </a:r>
          </a:p>
          <a:p>
            <a:pPr algn="just"/>
            <a:r>
              <a:rPr lang="en-US"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Những con sao biển này sắp chết vì thiếu nước, cháu muốn giúp chúng.</a:t>
            </a:r>
          </a:p>
          <a:p>
            <a:pPr algn="just"/>
            <a:r>
              <a:rPr lang="en-US"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Có hàng ngàn con sao biển như vậy, liệu cháu có thể giúp được tất cả chúng không</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37013" y="635639"/>
            <a:ext cx="342177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4224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9769" y="64186"/>
            <a:ext cx="4373473" cy="971609"/>
          </a:xfrm>
          <a:prstGeom prst="rect">
            <a:avLst/>
          </a:prstGeom>
          <a:noFill/>
        </p:spPr>
        <p:txBody>
          <a:bodyPr wrap="square" lIns="108780" tIns="54386" rIns="108780" bIns="54386" rtlCol="0">
            <a:spAutoFit/>
          </a:bodyPr>
          <a:lstStyle/>
          <a:p>
            <a:pPr defTabSz="1089247"/>
            <a:r>
              <a:rPr lang="en-US" altLang="zh-CN"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đàn ông nói gì về việc làm của cậu bé</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486385" y="1052496"/>
            <a:ext cx="4326857" cy="2430409"/>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đàn ông đã nói rằng: Có hàng ngàn con sao biển như vậy, liệu cháu có thể giúp được tất cả chúng không</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600" y="1142068"/>
            <a:ext cx="3886200" cy="3939540"/>
          </a:xfrm>
          <a:prstGeom prst="rect">
            <a:avLst/>
          </a:prstGeom>
        </p:spPr>
        <p:txBody>
          <a:bodyPr wrap="square">
            <a:spAutoFit/>
          </a:bodyPr>
          <a:lstStyle/>
          <a:p>
            <a:pPr algn="just"/>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Cháu đang làm gì vậy? – Người đàn ông hỏi.</a:t>
            </a:r>
          </a:p>
          <a:p>
            <a:pPr algn="just"/>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Cậu bé trả lời:</a:t>
            </a:r>
          </a:p>
          <a:p>
            <a:pPr algn="just"/>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Những con sao biển này sắp chết vì thiếu nước, cháu muốn giúp chúng.</a:t>
            </a:r>
          </a:p>
          <a:p>
            <a:pPr algn="just"/>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Có hàng ngàn con sao biển như vậy, liệu cháu có thể giúp được tất cả chúng không?</a:t>
            </a:r>
            <a:endPar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04482" y="689293"/>
            <a:ext cx="342177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434" name="Picture 2" descr="Pediatric and Adolescent Dentistry | Leslie Jacobs DDS | United Stat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812" y="2800352"/>
            <a:ext cx="2692347" cy="2692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963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435287" y="86732"/>
            <a:ext cx="4556313" cy="971609"/>
          </a:xfrm>
          <a:prstGeom prst="rect">
            <a:avLst/>
          </a:prstGeom>
          <a:noFill/>
        </p:spPr>
        <p:txBody>
          <a:bodyPr wrap="square" lIns="108780" tIns="54386" rIns="108780" bIns="54386" rtlCol="0">
            <a:spAutoFit/>
          </a:bodyPr>
          <a:lstStyle/>
          <a:p>
            <a:pPr defTabSz="1089247"/>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suy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504314" y="1023701"/>
            <a:ext cx="4326857" cy="2430409"/>
          </a:xfrm>
          <a:prstGeom prst="rect">
            <a:avLst/>
          </a:prstGeom>
          <a:noFill/>
        </p:spPr>
        <p:txBody>
          <a:bodyPr wrap="square" lIns="104548" tIns="52292" rIns="104548" bIns="52292" rtlCol="0">
            <a:spAutoFit/>
          </a:bodyPr>
          <a:lstStyle/>
          <a:p>
            <a:pPr algn="just" defTabSz="1089247">
              <a:lnSpc>
                <a:spcPct val="110000"/>
              </a:lnSpc>
            </a:pPr>
            <a:r>
              <a:rPr lang="en-US" sz="2800" i="1" dirty="0" err="1" smtClean="0">
                <a:solidFill>
                  <a:srgbClr val="990099"/>
                </a:solidFill>
                <a:latin typeface="Arial-Rounded" panose="020B0500000000000000" pitchFamily="34" charset="0"/>
                <a:ea typeface="Arial-Rounded" panose="020B0500000000000000" pitchFamily="34" charset="0"/>
                <a:cs typeface="Arial-Rounded" panose="020B0500000000000000" pitchFamily="34" charset="0"/>
                <a:sym typeface="Wingdings"/>
              </a:rPr>
              <a:t>Mẫu</a:t>
            </a:r>
            <a:r>
              <a:rPr lang="en-US" sz="2800" i="1" dirty="0" smtClean="0">
                <a:solidFill>
                  <a:srgbClr val="990099"/>
                </a:solidFill>
                <a:latin typeface="Arial-Rounded" panose="020B0500000000000000" pitchFamily="34" charset="0"/>
                <a:ea typeface="Arial-Rounded" panose="020B0500000000000000" pitchFamily="34" charset="0"/>
                <a:cs typeface="Arial-Rounded" panose="020B0500000000000000" pitchFamily="34" charset="0"/>
                <a:sym typeface="Wingdings"/>
              </a:rPr>
              <a:t>:</a:t>
            </a:r>
          </a:p>
          <a:p>
            <a:pPr algn="just" defTabSz="1089247">
              <a:lnSpc>
                <a:spcPct val="110000"/>
              </a:lnSpc>
            </a:pP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cảm thấy cậu bé rất đáng khen vì dù nhỏ tuổi nhưng đã biết bảo vệ những chú sao biển</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37013" y="590550"/>
            <a:ext cx="342177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NHỮNG CON SAO BIỂN</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2" descr="Pediatric and Adolescent Dentistry | Leslie Jacobs DDS | United Stat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399" y="2980403"/>
            <a:ext cx="2349689" cy="234968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1162" y="1781096"/>
            <a:ext cx="4109174" cy="266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19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19458"/>
                                        </p:tgtEl>
                                        <p:attrNameLst>
                                          <p:attrName>style.visibility</p:attrName>
                                        </p:attrNameLst>
                                      </p:cBhvr>
                                      <p:to>
                                        <p:strVal val="visible"/>
                                      </p:to>
                                    </p:set>
                                    <p:animEffect transition="in" filter="circle(in)">
                                      <p:cBhvr>
                                        <p:cTn id="16" dur="500"/>
                                        <p:tgtEl>
                                          <p:spTgt spid="1945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sp>
        <p:nvSpPr>
          <p:cNvPr id="11"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4">
            <a:extLst>
              <a:ext uri="{FF2B5EF4-FFF2-40B4-BE49-F238E27FC236}">
                <a16:creationId xmlns:a16="http://schemas.microsoft.com/office/drawing/2014/main" xmlns="" id="{3E58B971-4621-4CE8-9D7A-27BD76A6BF1D}"/>
              </a:ext>
            </a:extLst>
          </p:cNvPr>
          <p:cNvPicPr>
            <a:picLocks noChangeAspect="1"/>
          </p:cNvPicPr>
          <p:nvPr/>
        </p:nvPicPr>
        <p:blipFill rotWithShape="1">
          <a:blip r:embed="rId12">
            <a:extLst>
              <a:ext uri="{28A0092B-C50C-407E-A947-70E740481C1C}">
                <a14:useLocalDpi xmlns:a14="http://schemas.microsoft.com/office/drawing/2010/main" val="0"/>
              </a:ext>
            </a:extLst>
          </a:blip>
          <a:srcRect l="32960" t="33585" r="34607" b="36197"/>
          <a:stretch/>
        </p:blipFill>
        <p:spPr>
          <a:xfrm>
            <a:off x="609600" y="-1"/>
            <a:ext cx="5642062" cy="4855341"/>
          </a:xfrm>
          <a:prstGeom prst="rect">
            <a:avLst/>
          </a:prstGeom>
        </p:spPr>
      </p:pic>
      <p:sp>
        <p:nvSpPr>
          <p:cNvPr id="17" name="TextBox 16"/>
          <p:cNvSpPr txBox="1"/>
          <p:nvPr/>
        </p:nvSpPr>
        <p:spPr>
          <a:xfrm>
            <a:off x="1600200" y="2145887"/>
            <a:ext cx="3886200" cy="1323439"/>
          </a:xfrm>
          <a:prstGeom prst="rect">
            <a:avLst/>
          </a:prstGeom>
          <a:noFill/>
        </p:spPr>
        <p:txBody>
          <a:bodyPr wrap="square" rtlCol="0" anchor="ctr">
            <a:spAutoFit/>
          </a:bodyPr>
          <a:lstStyle/>
          <a:p>
            <a:pPr algn="ct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4">
            <a:extLst>
              <a:ext uri="{FF2B5EF4-FFF2-40B4-BE49-F238E27FC236}">
                <a16:creationId xmlns:a16="http://schemas.microsoft.com/office/drawing/2014/main" xmlns="" id="{384D7260-6F97-4F2A-AD1E-C563B20AE52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2124" t="46666" r="39180" b="7334"/>
          <a:stretch/>
        </p:blipFill>
        <p:spPr>
          <a:xfrm>
            <a:off x="6217147" y="565254"/>
            <a:ext cx="2545853" cy="2879736"/>
          </a:xfrm>
          <a:prstGeom prst="rect">
            <a:avLst/>
          </a:prstGeom>
        </p:spPr>
      </p:pic>
    </p:spTree>
    <p:extLst>
      <p:ext uri="{BB962C8B-B14F-4D97-AF65-F5344CB8AC3E}">
        <p14:creationId xmlns:p14="http://schemas.microsoft.com/office/powerpoint/2010/main" val="61098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25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23"/>
                                        </p:tgtEl>
                                        <p:attrNameLst>
                                          <p:attrName>ppt_w</p:attrName>
                                        </p:attrNameLst>
                                      </p:cBhvr>
                                      <p:tavLst>
                                        <p:tav tm="0">
                                          <p:val>
                                            <p:strVal val="#ppt_w*.05"/>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23"/>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23"/>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678370" y="371475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31158" y="57150"/>
            <a:ext cx="8312842" cy="523220"/>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d</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ưới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0" y="0"/>
            <a:ext cx="682303" cy="65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p:nvPr/>
        </p:nvSpPr>
        <p:spPr>
          <a:xfrm>
            <a:off x="664604" y="843219"/>
            <a:ext cx="2111839" cy="535978"/>
          </a:xfrm>
          <a:prstGeom prst="roundRect">
            <a:avLst>
              <a:gd name="adj" fmla="val 38372"/>
            </a:avLst>
          </a:prstGeom>
          <a:solidFill>
            <a:srgbClr val="FCCAA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cúi</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xuống</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Rounded Rectangle 22"/>
          <p:cNvSpPr/>
          <p:nvPr/>
        </p:nvSpPr>
        <p:spPr>
          <a:xfrm>
            <a:off x="685800" y="2013626"/>
            <a:ext cx="2111839" cy="535978"/>
          </a:xfrm>
          <a:prstGeom prst="roundRect">
            <a:avLst>
              <a:gd name="adj" fmla="val 38372"/>
            </a:avLst>
          </a:prstGeom>
          <a:solidFill>
            <a:srgbClr val="C7E0C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dạo</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bộ</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ounded Rectangle 23"/>
          <p:cNvSpPr/>
          <p:nvPr/>
        </p:nvSpPr>
        <p:spPr>
          <a:xfrm>
            <a:off x="668703" y="3124885"/>
            <a:ext cx="2111839" cy="535978"/>
          </a:xfrm>
          <a:prstGeom prst="roundRect">
            <a:avLst>
              <a:gd name="adj" fmla="val 38372"/>
            </a:avLst>
          </a:prstGeom>
          <a:solidFill>
            <a:srgbClr val="F8C0D9"/>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ounded Rectangle 24"/>
          <p:cNvSpPr/>
          <p:nvPr/>
        </p:nvSpPr>
        <p:spPr>
          <a:xfrm>
            <a:off x="3598138" y="854008"/>
            <a:ext cx="2111839" cy="535978"/>
          </a:xfrm>
          <a:prstGeom prst="roundRect">
            <a:avLst>
              <a:gd name="adj" fmla="val 38372"/>
            </a:avLst>
          </a:prstGeom>
          <a:solidFill>
            <a:srgbClr val="FCCAA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hả</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Rounded Rectangle 25"/>
          <p:cNvSpPr/>
          <p:nvPr/>
        </p:nvSpPr>
        <p:spPr>
          <a:xfrm>
            <a:off x="3566531" y="2013626"/>
            <a:ext cx="2111839" cy="545992"/>
          </a:xfrm>
          <a:prstGeom prst="roundRect">
            <a:avLst>
              <a:gd name="adj" fmla="val 38372"/>
            </a:avLst>
          </a:prstGeom>
          <a:solidFill>
            <a:srgbClr val="C7E0C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đàn</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ông</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ounded Rectangle 26"/>
          <p:cNvSpPr/>
          <p:nvPr/>
        </p:nvSpPr>
        <p:spPr>
          <a:xfrm>
            <a:off x="3578032" y="3134522"/>
            <a:ext cx="2111839" cy="535978"/>
          </a:xfrm>
          <a:prstGeom prst="roundRect">
            <a:avLst>
              <a:gd name="adj" fmla="val 38372"/>
            </a:avLst>
          </a:prstGeom>
          <a:solidFill>
            <a:srgbClr val="F8C0D9"/>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cậu</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ounded Rectangle 27"/>
          <p:cNvSpPr/>
          <p:nvPr/>
        </p:nvSpPr>
        <p:spPr>
          <a:xfrm>
            <a:off x="6517217" y="821776"/>
            <a:ext cx="2111839" cy="535978"/>
          </a:xfrm>
          <a:prstGeom prst="roundRect">
            <a:avLst>
              <a:gd name="adj" fmla="val 38372"/>
            </a:avLst>
          </a:prstGeom>
          <a:solidFill>
            <a:srgbClr val="FCCAAF"/>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nhặt</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ounded Rectangle 28"/>
          <p:cNvSpPr/>
          <p:nvPr/>
        </p:nvSpPr>
        <p:spPr>
          <a:xfrm>
            <a:off x="6538502" y="2013577"/>
            <a:ext cx="2111839" cy="535978"/>
          </a:xfrm>
          <a:prstGeom prst="roundRect">
            <a:avLst>
              <a:gd name="adj" fmla="val 38372"/>
            </a:avLst>
          </a:prstGeom>
          <a:solidFill>
            <a:srgbClr val="C7E0C0"/>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ao</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Rounded Rectangle 29"/>
          <p:cNvSpPr/>
          <p:nvPr/>
        </p:nvSpPr>
        <p:spPr>
          <a:xfrm>
            <a:off x="6577794" y="3124885"/>
            <a:ext cx="2111839" cy="535978"/>
          </a:xfrm>
          <a:prstGeom prst="roundRect">
            <a:avLst>
              <a:gd name="adj" fmla="val 38372"/>
            </a:avLst>
          </a:prstGeom>
          <a:solidFill>
            <a:srgbClr val="F8C0D9"/>
          </a:solidFill>
          <a:ln w="25400" cap="flat" cmpd="sng" algn="ctr">
            <a:no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tiến</a:t>
            </a:r>
            <a:r>
              <a:rPr kumimoji="0" lang="en-US" sz="25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lại</a:t>
            </a:r>
            <a:endParaRPr kumimoji="0" lang="en-US" sz="25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2459383" y="971550"/>
            <a:ext cx="676511" cy="59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40113" y="949465"/>
            <a:ext cx="676511" cy="5945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10832" y="949464"/>
            <a:ext cx="676511" cy="5945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351377" y="3185621"/>
            <a:ext cx="676511" cy="59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3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1" nodeType="clickEffect">
                                  <p:stCondLst>
                                    <p:cond delay="0"/>
                                  </p:stCondLst>
                                  <p:childTnLst>
                                    <p:animEffect transition="out" filter="fade">
                                      <p:cBhvr>
                                        <p:cTn id="45" dur="500" tmFilter="0, 0; .2, .5; .8, .5; 1, 0"/>
                                        <p:tgtEl>
                                          <p:spTgt spid="22"/>
                                        </p:tgtEl>
                                      </p:cBhvr>
                                    </p:animEffect>
                                    <p:animScale>
                                      <p:cBhvr>
                                        <p:cTn id="46" dur="250" autoRev="1" fill="hold"/>
                                        <p:tgtEl>
                                          <p:spTgt spid="22"/>
                                        </p:tgtEl>
                                      </p:cBhvr>
                                      <p:by x="105000" y="105000"/>
                                    </p:animScale>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mph" presetSubtype="0" fill="hold" grpId="1" nodeType="clickEffect">
                                  <p:stCondLst>
                                    <p:cond delay="0"/>
                                  </p:stCondLst>
                                  <p:childTnLst>
                                    <p:animEffect transition="out" filter="fade">
                                      <p:cBhvr>
                                        <p:cTn id="52" dur="500" tmFilter="0, 0; .2, .5; .8, .5; 1, 0"/>
                                        <p:tgtEl>
                                          <p:spTgt spid="25"/>
                                        </p:tgtEl>
                                      </p:cBhvr>
                                    </p:animEffect>
                                    <p:animScale>
                                      <p:cBhvr>
                                        <p:cTn id="53" dur="250" autoRev="1" fill="hold"/>
                                        <p:tgtEl>
                                          <p:spTgt spid="25"/>
                                        </p:tgtEl>
                                      </p:cBhvr>
                                      <p:by x="105000" y="105000"/>
                                    </p:animScale>
                                  </p:childTnLst>
                                </p:cTn>
                              </p:par>
                              <p:par>
                                <p:cTn id="54" presetID="1"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par>
                    <p:cTn id="56" fill="hold">
                      <p:stCondLst>
                        <p:cond delay="indefinite"/>
                      </p:stCondLst>
                      <p:childTnLst>
                        <p:par>
                          <p:cTn id="57" fill="hold">
                            <p:stCondLst>
                              <p:cond delay="0"/>
                            </p:stCondLst>
                            <p:childTnLst>
                              <p:par>
                                <p:cTn id="58" presetID="26" presetClass="emph" presetSubtype="0" fill="hold" grpId="1" nodeType="clickEffect">
                                  <p:stCondLst>
                                    <p:cond delay="0"/>
                                  </p:stCondLst>
                                  <p:childTnLst>
                                    <p:animEffect transition="out" filter="fade">
                                      <p:cBhvr>
                                        <p:cTn id="59" dur="500" tmFilter="0, 0; .2, .5; .8, .5; 1, 0"/>
                                        <p:tgtEl>
                                          <p:spTgt spid="28"/>
                                        </p:tgtEl>
                                      </p:cBhvr>
                                    </p:animEffect>
                                    <p:animScale>
                                      <p:cBhvr>
                                        <p:cTn id="60" dur="250" autoRev="1" fill="hold"/>
                                        <p:tgtEl>
                                          <p:spTgt spid="28"/>
                                        </p:tgtEl>
                                      </p:cBhvr>
                                      <p:by x="105000" y="105000"/>
                                    </p:animScale>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m-thanh-tra-loi-dung-www_nhacchuongvui_com.wav"/>
                                        </p:tgtEl>
                                      </p:cMediaNode>
                                    </p:audio>
                                  </p:sub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1" nodeType="clickEffect">
                                  <p:stCondLst>
                                    <p:cond delay="0"/>
                                  </p:stCondLst>
                                  <p:childTnLst>
                                    <p:animEffect transition="out" filter="fade">
                                      <p:cBhvr>
                                        <p:cTn id="66" dur="500" tmFilter="0, 0; .2, .5; .8, .5; 1, 0"/>
                                        <p:tgtEl>
                                          <p:spTgt spid="30"/>
                                        </p:tgtEl>
                                      </p:cBhvr>
                                    </p:animEffect>
                                    <p:animScale>
                                      <p:cBhvr>
                                        <p:cTn id="67" dur="250" autoRev="1" fill="hold"/>
                                        <p:tgtEl>
                                          <p:spTgt spid="30"/>
                                        </p:tgtEl>
                                      </p:cBhvr>
                                      <p:by x="105000" y="105000"/>
                                    </p:animScale>
                                  </p:childTnLst>
                                </p:cTn>
                              </p:par>
                              <p:par>
                                <p:cTn id="68" presetID="1"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Am-thanh-tra-loi-dung-www_nhacchuongvui_com.wav"/>
                                        </p:tgtEl>
                                      </p:cMediaNode>
                                    </p:audio>
                                  </p:sub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23"/>
                                        </p:tgtEl>
                                        <p:attrNameLst>
                                          <p:attrName>ppt_w</p:attrName>
                                        </p:attrNameLst>
                                      </p:cBhvr>
                                      <p:tavLst>
                                        <p:tav tm="0">
                                          <p:val>
                                            <p:strVal val="ppt_w"/>
                                          </p:val>
                                        </p:tav>
                                        <p:tav tm="100000">
                                          <p:val>
                                            <p:fltVal val="0"/>
                                          </p:val>
                                        </p:tav>
                                      </p:tavLst>
                                    </p:anim>
                                    <p:anim calcmode="lin" valueType="num">
                                      <p:cBhvr>
                                        <p:cTn id="74" dur="500"/>
                                        <p:tgtEl>
                                          <p:spTgt spid="23"/>
                                        </p:tgtEl>
                                        <p:attrNameLst>
                                          <p:attrName>ppt_h</p:attrName>
                                        </p:attrNameLst>
                                      </p:cBhvr>
                                      <p:tavLst>
                                        <p:tav tm="0">
                                          <p:val>
                                            <p:strVal val="ppt_h"/>
                                          </p:val>
                                        </p:tav>
                                        <p:tav tm="100000">
                                          <p:val>
                                            <p:fltVal val="0"/>
                                          </p:val>
                                        </p:tav>
                                      </p:tavLst>
                                    </p:anim>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24"/>
                                        </p:tgtEl>
                                        <p:attrNameLst>
                                          <p:attrName>ppt_w</p:attrName>
                                        </p:attrNameLst>
                                      </p:cBhvr>
                                      <p:tavLst>
                                        <p:tav tm="0">
                                          <p:val>
                                            <p:strVal val="ppt_w"/>
                                          </p:val>
                                        </p:tav>
                                        <p:tav tm="100000">
                                          <p:val>
                                            <p:fltVal val="0"/>
                                          </p:val>
                                        </p:tav>
                                      </p:tavLst>
                                    </p:anim>
                                    <p:anim calcmode="lin" valueType="num">
                                      <p:cBhvr>
                                        <p:cTn id="79" dur="500"/>
                                        <p:tgtEl>
                                          <p:spTgt spid="24"/>
                                        </p:tgtEl>
                                        <p:attrNameLst>
                                          <p:attrName>ppt_h</p:attrName>
                                        </p:attrNameLst>
                                      </p:cBhvr>
                                      <p:tavLst>
                                        <p:tav tm="0">
                                          <p:val>
                                            <p:strVal val="ppt_h"/>
                                          </p:val>
                                        </p:tav>
                                        <p:tav tm="100000">
                                          <p:val>
                                            <p:fltVal val="0"/>
                                          </p:val>
                                        </p:tav>
                                      </p:tavLst>
                                    </p:anim>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26"/>
                                        </p:tgtEl>
                                        <p:attrNameLst>
                                          <p:attrName>ppt_w</p:attrName>
                                        </p:attrNameLst>
                                      </p:cBhvr>
                                      <p:tavLst>
                                        <p:tav tm="0">
                                          <p:val>
                                            <p:strVal val="ppt_w"/>
                                          </p:val>
                                        </p:tav>
                                        <p:tav tm="100000">
                                          <p:val>
                                            <p:fltVal val="0"/>
                                          </p:val>
                                        </p:tav>
                                      </p:tavLst>
                                    </p:anim>
                                    <p:anim calcmode="lin" valueType="num">
                                      <p:cBhvr>
                                        <p:cTn id="84" dur="500"/>
                                        <p:tgtEl>
                                          <p:spTgt spid="26"/>
                                        </p:tgtEl>
                                        <p:attrNameLst>
                                          <p:attrName>ppt_h</p:attrName>
                                        </p:attrNameLst>
                                      </p:cBhvr>
                                      <p:tavLst>
                                        <p:tav tm="0">
                                          <p:val>
                                            <p:strVal val="ppt_h"/>
                                          </p:val>
                                        </p:tav>
                                        <p:tav tm="100000">
                                          <p:val>
                                            <p:fltVal val="0"/>
                                          </p:val>
                                        </p:tav>
                                      </p:tavLst>
                                    </p:anim>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7"/>
                                        </p:tgtEl>
                                        <p:attrNameLst>
                                          <p:attrName>ppt_w</p:attrName>
                                        </p:attrNameLst>
                                      </p:cBhvr>
                                      <p:tavLst>
                                        <p:tav tm="0">
                                          <p:val>
                                            <p:strVal val="ppt_w"/>
                                          </p:val>
                                        </p:tav>
                                        <p:tav tm="100000">
                                          <p:val>
                                            <p:fltVal val="0"/>
                                          </p:val>
                                        </p:tav>
                                      </p:tavLst>
                                    </p:anim>
                                    <p:anim calcmode="lin" valueType="num">
                                      <p:cBhvr>
                                        <p:cTn id="89" dur="500"/>
                                        <p:tgtEl>
                                          <p:spTgt spid="27"/>
                                        </p:tgtEl>
                                        <p:attrNameLst>
                                          <p:attrName>ppt_h</p:attrName>
                                        </p:attrNameLst>
                                      </p:cBhvr>
                                      <p:tavLst>
                                        <p:tav tm="0">
                                          <p:val>
                                            <p:strVal val="ppt_h"/>
                                          </p:val>
                                        </p:tav>
                                        <p:tav tm="100000">
                                          <p:val>
                                            <p:fltVal val="0"/>
                                          </p:val>
                                        </p:tav>
                                      </p:tavLst>
                                    </p:anim>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29"/>
                                        </p:tgtEl>
                                        <p:attrNameLst>
                                          <p:attrName>ppt_w</p:attrName>
                                        </p:attrNameLst>
                                      </p:cBhvr>
                                      <p:tavLst>
                                        <p:tav tm="0">
                                          <p:val>
                                            <p:strVal val="ppt_w"/>
                                          </p:val>
                                        </p:tav>
                                        <p:tav tm="100000">
                                          <p:val>
                                            <p:fltVal val="0"/>
                                          </p:val>
                                        </p:tav>
                                      </p:tavLst>
                                    </p:anim>
                                    <p:anim calcmode="lin" valueType="num">
                                      <p:cBhvr>
                                        <p:cTn id="94" dur="500"/>
                                        <p:tgtEl>
                                          <p:spTgt spid="29"/>
                                        </p:tgtEl>
                                        <p:attrNameLst>
                                          <p:attrName>ppt_h</p:attrName>
                                        </p:attrNameLst>
                                      </p:cBhvr>
                                      <p:tavLst>
                                        <p:tav tm="0">
                                          <p:val>
                                            <p:strVal val="ppt_h"/>
                                          </p:val>
                                        </p:tav>
                                        <p:tav tm="100000">
                                          <p:val>
                                            <p:fltVal val="0"/>
                                          </p:val>
                                        </p:tav>
                                      </p:tavLst>
                                    </p:anim>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56124" y="-19050"/>
            <a:ext cx="9140276" cy="507831"/>
          </a:xfrm>
          <a:prstGeom prst="rect">
            <a:avLst/>
          </a:prstGeom>
          <a:noFill/>
        </p:spPr>
        <p:txBody>
          <a:bodyPr wrap="square" rtlCol="0">
            <a:spAutoFit/>
          </a:bodyPr>
          <a:lstStyle/>
          <a:p>
            <a:r>
              <a:rPr lang="en-US" sz="27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7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a:t>
            </a:r>
            <a:r>
              <a:rPr lang="vi-VN" sz="27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ích</a:t>
            </a:r>
            <a:r>
              <a:rPr lang="en-US" sz="27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0" b="100000" l="4153" r="99042">
                        <a14:foregroundMark x1="35304" y1="16134" x2="54633" y2="89137"/>
                        <a14:foregroundMark x1="49201" y1="23642" x2="43770" y2="41693"/>
                        <a14:foregroundMark x1="53834" y1="21086" x2="54153" y2="39457"/>
                        <a14:foregroundMark x1="58307" y1="23642" x2="57348" y2="35623"/>
                        <a14:foregroundMark x1="43291" y1="29872" x2="49521" y2="31310"/>
                        <a14:foregroundMark x1="43291" y1="57029" x2="43930" y2="91054"/>
                      </a14:backgroundRemoval>
                    </a14:imgEffect>
                  </a14:imgLayer>
                </a14:imgProps>
              </a:ext>
              <a:ext uri="{28A0092B-C50C-407E-A947-70E740481C1C}">
                <a14:useLocalDpi xmlns:a14="http://schemas.microsoft.com/office/drawing/2010/main" val="0"/>
              </a:ext>
            </a:extLst>
          </a:blip>
          <a:stretch>
            <a:fillRect/>
          </a:stretch>
        </p:blipFill>
        <p:spPr>
          <a:xfrm>
            <a:off x="-472398" y="1553182"/>
            <a:ext cx="3672798" cy="3672798"/>
          </a:xfrm>
          <a:prstGeom prst="rect">
            <a:avLst/>
          </a:prstGeom>
        </p:spPr>
      </p:pic>
      <p:sp>
        <p:nvSpPr>
          <p:cNvPr id="6" name="Rounded Rectangular Callout 5"/>
          <p:cNvSpPr/>
          <p:nvPr/>
        </p:nvSpPr>
        <p:spPr>
          <a:xfrm>
            <a:off x="3124200" y="655082"/>
            <a:ext cx="5715000" cy="1916668"/>
          </a:xfrm>
          <a:prstGeom prst="wedgeRoundRectCallout">
            <a:avLst>
              <a:gd name="adj1" fmla="val -57219"/>
              <a:gd name="adj2" fmla="val 78263"/>
              <a:gd name="adj3" fmla="val 16667"/>
            </a:avLst>
          </a:prstGeom>
          <a:noFill/>
          <a:ln w="19050">
            <a:solidFill>
              <a:srgbClr val="0066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văn cho biết cậu bé nghĩ việc mình làm là có ích đó là: Cháu cũng biết như vậy, nhưng ít nhất thì cháu cũng cứu được những con sao biển này.</a:t>
            </a:r>
            <a:endPar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025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xmlns=""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xmlns=""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xmlns=""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xmlns=""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xmlns=""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xmlns=""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1710" y="-240985"/>
            <a:ext cx="820538" cy="1165435"/>
          </a:xfrm>
          <a:prstGeom prst="rect">
            <a:avLst/>
          </a:prstGeom>
        </p:spPr>
      </p:pic>
      <p:pic>
        <p:nvPicPr>
          <p:cNvPr id="13" name="图片 12">
            <a:extLst>
              <a:ext uri="{FF2B5EF4-FFF2-40B4-BE49-F238E27FC236}">
                <a16:creationId xmlns:a16="http://schemas.microsoft.com/office/drawing/2014/main" xmlns="" id="{FD903C63-E6ED-4CC8-A7B7-17ED3C7F1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4861" y="230678"/>
            <a:ext cx="7481426" cy="4402701"/>
          </a:xfrm>
          <a:prstGeom prst="rect">
            <a:avLst/>
          </a:prstGeom>
        </p:spPr>
      </p:pic>
      <p:pic>
        <p:nvPicPr>
          <p:cNvPr id="6" name="图片 5">
            <a:extLst>
              <a:ext uri="{FF2B5EF4-FFF2-40B4-BE49-F238E27FC236}">
                <a16:creationId xmlns:a16="http://schemas.microsoft.com/office/drawing/2014/main" xmlns="" id="{6B47D99D-3811-4226-BDB9-EC857FAF2C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14" y="2439536"/>
            <a:ext cx="4381280" cy="2260249"/>
          </a:xfrm>
          <a:prstGeom prst="rect">
            <a:avLst/>
          </a:prstGeom>
        </p:spPr>
      </p:pic>
      <p:sp>
        <p:nvSpPr>
          <p:cNvPr id="16" name="矩形 19">
            <a:extLst>
              <a:ext uri="{FF2B5EF4-FFF2-40B4-BE49-F238E27FC236}">
                <a16:creationId xmlns:a16="http://schemas.microsoft.com/office/drawing/2014/main" xmlns="" id="{314AFFA4-218F-4C26-8F4F-F7707DC6EF77}"/>
              </a:ext>
            </a:extLst>
          </p:cNvPr>
          <p:cNvSpPr>
            <a:spLocks noChangeArrowheads="1"/>
          </p:cNvSpPr>
          <p:nvPr/>
        </p:nvSpPr>
        <p:spPr bwMode="auto">
          <a:xfrm>
            <a:off x="3130008" y="1417589"/>
            <a:ext cx="3547733" cy="19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
        <p:nvSpPr>
          <p:cNvPr id="12"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735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xmlns=""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 y="-8283"/>
            <a:ext cx="2595563" cy="880944"/>
          </a:xfrm>
          <a:prstGeom prst="rect">
            <a:avLst/>
          </a:prstGeom>
        </p:spPr>
      </p:pic>
      <p:pic>
        <p:nvPicPr>
          <p:cNvPr id="6" name="图片 5">
            <a:extLst>
              <a:ext uri="{FF2B5EF4-FFF2-40B4-BE49-F238E27FC236}">
                <a16:creationId xmlns:a16="http://schemas.microsoft.com/office/drawing/2014/main" xmlns=""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670" y="-997"/>
            <a:ext cx="1375133" cy="584432"/>
          </a:xfrm>
          <a:prstGeom prst="rect">
            <a:avLst/>
          </a:prstGeom>
        </p:spPr>
      </p:pic>
      <p:pic>
        <p:nvPicPr>
          <p:cNvPr id="7" name="图片 6">
            <a:extLst>
              <a:ext uri="{FF2B5EF4-FFF2-40B4-BE49-F238E27FC236}">
                <a16:creationId xmlns:a16="http://schemas.microsoft.com/office/drawing/2014/main" xmlns=""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760" y="1"/>
            <a:ext cx="1839240" cy="1087214"/>
          </a:xfrm>
          <a:prstGeom prst="rect">
            <a:avLst/>
          </a:prstGeom>
        </p:spPr>
      </p:pic>
      <p:pic>
        <p:nvPicPr>
          <p:cNvPr id="8" name="图片 7">
            <a:extLst>
              <a:ext uri="{FF2B5EF4-FFF2-40B4-BE49-F238E27FC236}">
                <a16:creationId xmlns:a16="http://schemas.microsoft.com/office/drawing/2014/main" xmlns=""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252" y="-997"/>
            <a:ext cx="1658753" cy="580134"/>
          </a:xfrm>
          <a:prstGeom prst="rect">
            <a:avLst/>
          </a:prstGeom>
        </p:spPr>
      </p:pic>
      <p:pic>
        <p:nvPicPr>
          <p:cNvPr id="9" name="图片 8">
            <a:extLst>
              <a:ext uri="{FF2B5EF4-FFF2-40B4-BE49-F238E27FC236}">
                <a16:creationId xmlns:a16="http://schemas.microsoft.com/office/drawing/2014/main" xmlns="" id="{4CE47903-968D-4437-B43D-F30DC90247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1" y="4205005"/>
            <a:ext cx="1897502" cy="946778"/>
          </a:xfrm>
          <a:prstGeom prst="rect">
            <a:avLst/>
          </a:prstGeom>
        </p:spPr>
      </p:pic>
      <p:pic>
        <p:nvPicPr>
          <p:cNvPr id="10" name="图片 9">
            <a:extLst>
              <a:ext uri="{FF2B5EF4-FFF2-40B4-BE49-F238E27FC236}">
                <a16:creationId xmlns:a16="http://schemas.microsoft.com/office/drawing/2014/main" xmlns="" id="{2A026609-0990-47D2-AEB1-3576F7E1D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983" y="4404212"/>
            <a:ext cx="1989645" cy="743431"/>
          </a:xfrm>
          <a:prstGeom prst="rect">
            <a:avLst/>
          </a:prstGeom>
        </p:spPr>
      </p:pic>
      <p:pic>
        <p:nvPicPr>
          <p:cNvPr id="13" name="图片 12">
            <a:extLst>
              <a:ext uri="{FF2B5EF4-FFF2-40B4-BE49-F238E27FC236}">
                <a16:creationId xmlns:a16="http://schemas.microsoft.com/office/drawing/2014/main" xmlns="" id="{CDA686BA-C240-473B-A8DC-6261098EC0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8438" y="4359613"/>
            <a:ext cx="1283496" cy="748328"/>
          </a:xfrm>
          <a:prstGeom prst="rect">
            <a:avLst/>
          </a:prstGeom>
        </p:spPr>
      </p:pic>
      <p:pic>
        <p:nvPicPr>
          <p:cNvPr id="29" name="图片 28">
            <a:extLst>
              <a:ext uri="{FF2B5EF4-FFF2-40B4-BE49-F238E27FC236}">
                <a16:creationId xmlns:a16="http://schemas.microsoft.com/office/drawing/2014/main" xmlns="" id="{54503931-EBB4-4F82-9624-91C066D851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079" y="-910524"/>
            <a:ext cx="6270382" cy="6270382"/>
          </a:xfrm>
          <a:prstGeom prst="rect">
            <a:avLst/>
          </a:prstGeom>
        </p:spPr>
      </p:pic>
      <p:pic>
        <p:nvPicPr>
          <p:cNvPr id="33" name="图片 32">
            <a:extLst>
              <a:ext uri="{FF2B5EF4-FFF2-40B4-BE49-F238E27FC236}">
                <a16:creationId xmlns:a16="http://schemas.microsoft.com/office/drawing/2014/main" xmlns="" id="{8ABCCD60-0A94-47E4-B22A-87CB895306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376712" y="4393769"/>
            <a:ext cx="1796251" cy="857911"/>
          </a:xfrm>
          <a:prstGeom prst="rect">
            <a:avLst/>
          </a:prstGeom>
        </p:spPr>
      </p:pic>
      <p:sp>
        <p:nvSpPr>
          <p:cNvPr id="15" name="文本框 34">
            <a:extLst>
              <a:ext uri="{FF2B5EF4-FFF2-40B4-BE49-F238E27FC236}">
                <a16:creationId xmlns:a16="http://schemas.microsoft.com/office/drawing/2014/main" xmlns="" id="{D053AFB6-669D-4FD0-A91F-62C12C8FB344}"/>
              </a:ext>
            </a:extLst>
          </p:cNvPr>
          <p:cNvSpPr txBox="1">
            <a:spLocks noChangeArrowheads="1"/>
          </p:cNvSpPr>
          <p:nvPr/>
        </p:nvSpPr>
        <p:spPr bwMode="auto">
          <a:xfrm>
            <a:off x="1366952" y="2032424"/>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83"/>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pic>
        <p:nvPicPr>
          <p:cNvPr id="17" name="图片 25">
            <a:extLst>
              <a:ext uri="{FF2B5EF4-FFF2-40B4-BE49-F238E27FC236}">
                <a16:creationId xmlns:a16="http://schemas.microsoft.com/office/drawing/2014/main" xmlns="" id="{3DA38F78-0101-43FB-8BB5-EEEFF41E6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642" y="3157223"/>
            <a:ext cx="1409511" cy="1976753"/>
          </a:xfrm>
          <a:prstGeom prst="rect">
            <a:avLst/>
          </a:prstGeom>
        </p:spPr>
      </p:pic>
      <p:pic>
        <p:nvPicPr>
          <p:cNvPr id="18" name="图片 26">
            <a:extLst>
              <a:ext uri="{FF2B5EF4-FFF2-40B4-BE49-F238E27FC236}">
                <a16:creationId xmlns:a16="http://schemas.microsoft.com/office/drawing/2014/main" xmlns="" id="{1035B2C3-2D68-4284-BF94-696AFFFCCC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7" y="3707896"/>
            <a:ext cx="1688834" cy="1443889"/>
          </a:xfrm>
          <a:prstGeom prst="rect">
            <a:avLst/>
          </a:prstGeom>
        </p:spPr>
      </p:pic>
      <p:pic>
        <p:nvPicPr>
          <p:cNvPr id="19" name="图片 53">
            <a:extLst>
              <a:ext uri="{FF2B5EF4-FFF2-40B4-BE49-F238E27FC236}">
                <a16:creationId xmlns:a16="http://schemas.microsoft.com/office/drawing/2014/main" xmlns="" id="{42D33409-AC00-4D4D-8AE4-B154A445E2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841" y="1774903"/>
            <a:ext cx="856297" cy="521048"/>
          </a:xfrm>
          <a:prstGeom prst="rect">
            <a:avLst/>
          </a:prstGeom>
        </p:spPr>
      </p:pic>
      <p:pic>
        <p:nvPicPr>
          <p:cNvPr id="20" name="图片 34">
            <a:extLst>
              <a:ext uri="{FF2B5EF4-FFF2-40B4-BE49-F238E27FC236}">
                <a16:creationId xmlns:a16="http://schemas.microsoft.com/office/drawing/2014/main" xmlns="" id="{3766AC4E-1B3C-4A17-8762-8BAF39A551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728719">
            <a:off x="7260081" y="577071"/>
            <a:ext cx="1842779" cy="2617355"/>
          </a:xfrm>
          <a:prstGeom prst="rect">
            <a:avLst/>
          </a:prstGeom>
        </p:spPr>
      </p:pic>
      <p:pic>
        <p:nvPicPr>
          <p:cNvPr id="27" name="图片 26">
            <a:extLst>
              <a:ext uri="{FF2B5EF4-FFF2-40B4-BE49-F238E27FC236}">
                <a16:creationId xmlns:a16="http://schemas.microsoft.com/office/drawing/2014/main" xmlns="" id="{1DF17DF4-A44E-4C96-9E99-049C9B452B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2805" y="1382487"/>
            <a:ext cx="4171648" cy="3977372"/>
          </a:xfrm>
          <a:prstGeom prst="rect">
            <a:avLst/>
          </a:prstGeom>
        </p:spPr>
      </p:pic>
      <p:sp>
        <p:nvSpPr>
          <p:cNvPr id="21"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30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143">
                                          <p:stCondLst>
                                            <p:cond delay="0"/>
                                          </p:stCondLst>
                                        </p:cTn>
                                        <p:tgtEl>
                                          <p:spTgt spid="27"/>
                                        </p:tgtEl>
                                      </p:cBhvr>
                                    </p:animEffect>
                                    <p:anim calcmode="lin" valueType="num">
                                      <p:cBhvr>
                                        <p:cTn id="34" dur="44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16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163" tmFilter="0, 0; 0.125,0.2665; 0.25,0.4; 0.375,0.465; 0.5,0.5;  0.625,0.535; 0.75,0.6; 0.875,0.7335; 1,1">
                                          <p:stCondLst>
                                            <p:cond delay="163"/>
                                          </p:stCondLst>
                                        </p:cTn>
                                        <p:tgtEl>
                                          <p:spTgt spid="27"/>
                                        </p:tgtEl>
                                        <p:attrNameLst>
                                          <p:attrName>ppt_y</p:attrName>
                                        </p:attrNameLst>
                                      </p:cBhvr>
                                      <p:tavLst>
                                        <p:tav tm="0" fmla="#ppt_y-sin(pi*$)/9">
                                          <p:val>
                                            <p:fltVal val="0"/>
                                          </p:val>
                                        </p:tav>
                                        <p:tav tm="100000">
                                          <p:val>
                                            <p:fltVal val="1"/>
                                          </p:val>
                                        </p:tav>
                                      </p:tavLst>
                                    </p:anim>
                                    <p:anim calcmode="lin" valueType="num">
                                      <p:cBhvr>
                                        <p:cTn id="37" dur="2" tmFilter="0, 0; 0.125,0.2665; 0.25,0.4; 0.375,0.465; 0.5,0.5;  0.625,0.535; 0.75,0.6; 0.875,0.7335; 1,1">
                                          <p:stCondLst>
                                            <p:cond delay="325"/>
                                          </p:stCondLst>
                                        </p:cTn>
                                        <p:tgtEl>
                                          <p:spTgt spid="27"/>
                                        </p:tgtEl>
                                        <p:attrNameLst>
                                          <p:attrName>ppt_y</p:attrName>
                                        </p:attrNameLst>
                                      </p:cBhvr>
                                      <p:tavLst>
                                        <p:tav tm="0" fmla="#ppt_y-sin(pi*$)/27">
                                          <p:val>
                                            <p:fltVal val="0"/>
                                          </p:val>
                                        </p:tav>
                                        <p:tav tm="100000">
                                          <p:val>
                                            <p:fltVal val="1"/>
                                          </p:val>
                                        </p:tav>
                                      </p:tavLst>
                                    </p:anim>
                                    <p:anim calcmode="lin" valueType="num">
                                      <p:cBhvr>
                                        <p:cTn id="38" dur="1" tmFilter="0, 0; 0.125,0.2665; 0.25,0.4; 0.375,0.465; 0.5,0.5;  0.625,0.535; 0.75,0.6; 0.875,0.7335; 1,1">
                                          <p:stCondLst>
                                            <p:cond delay="499"/>
                                          </p:stCondLst>
                                        </p:cTn>
                                        <p:tgtEl>
                                          <p:spTgt spid="27"/>
                                        </p:tgtEl>
                                        <p:attrNameLst>
                                          <p:attrName>ppt_y</p:attrName>
                                        </p:attrNameLst>
                                      </p:cBhvr>
                                      <p:tavLst>
                                        <p:tav tm="0" fmla="#ppt_y-sin(pi*$)/81">
                                          <p:val>
                                            <p:fltVal val="0"/>
                                          </p:val>
                                        </p:tav>
                                        <p:tav tm="100000">
                                          <p:val>
                                            <p:fltVal val="1"/>
                                          </p:val>
                                        </p:tav>
                                      </p:tavLst>
                                    </p:anim>
                                    <p:animScale>
                                      <p:cBhvr>
                                        <p:cTn id="39" dur="1">
                                          <p:stCondLst>
                                            <p:cond delay="160"/>
                                          </p:stCondLst>
                                        </p:cTn>
                                        <p:tgtEl>
                                          <p:spTgt spid="27"/>
                                        </p:tgtEl>
                                      </p:cBhvr>
                                      <p:to x="100000" y="60000"/>
                                    </p:animScale>
                                    <p:animScale>
                                      <p:cBhvr>
                                        <p:cTn id="40" dur="1" decel="50000">
                                          <p:stCondLst>
                                            <p:cond delay="166"/>
                                          </p:stCondLst>
                                        </p:cTn>
                                        <p:tgtEl>
                                          <p:spTgt spid="27"/>
                                        </p:tgtEl>
                                      </p:cBhvr>
                                      <p:to x="100000" y="100000"/>
                                    </p:animScale>
                                    <p:animScale>
                                      <p:cBhvr>
                                        <p:cTn id="41" dur="1">
                                          <p:stCondLst>
                                            <p:cond delay="322"/>
                                          </p:stCondLst>
                                        </p:cTn>
                                        <p:tgtEl>
                                          <p:spTgt spid="27"/>
                                        </p:tgtEl>
                                      </p:cBhvr>
                                      <p:to x="100000" y="80000"/>
                                    </p:animScale>
                                    <p:animScale>
                                      <p:cBhvr>
                                        <p:cTn id="42" dur="1" decel="50000">
                                          <p:stCondLst>
                                            <p:cond delay="329"/>
                                          </p:stCondLst>
                                        </p:cTn>
                                        <p:tgtEl>
                                          <p:spTgt spid="27"/>
                                        </p:tgtEl>
                                      </p:cBhvr>
                                      <p:to x="100000" y="100000"/>
                                    </p:animScale>
                                    <p:animScale>
                                      <p:cBhvr>
                                        <p:cTn id="43" dur="1">
                                          <p:stCondLst>
                                            <p:cond delay="499"/>
                                          </p:stCondLst>
                                        </p:cTn>
                                        <p:tgtEl>
                                          <p:spTgt spid="27"/>
                                        </p:tgtEl>
                                      </p:cBhvr>
                                      <p:to x="100000" y="90000"/>
                                    </p:animScale>
                                    <p:animScale>
                                      <p:cBhvr>
                                        <p:cTn id="44" dur="1" decel="50000">
                                          <p:stCondLst>
                                            <p:cond delay="499"/>
                                          </p:stCondLst>
                                        </p:cTn>
                                        <p:tgtEl>
                                          <p:spTgt spid="27"/>
                                        </p:tgtEl>
                                      </p:cBhvr>
                                      <p:to x="100000" y="100000"/>
                                    </p:animScale>
                                    <p:animScale>
                                      <p:cBhvr>
                                        <p:cTn id="45" dur="1">
                                          <p:stCondLst>
                                            <p:cond delay="499"/>
                                          </p:stCondLst>
                                        </p:cTn>
                                        <p:tgtEl>
                                          <p:spTgt spid="27"/>
                                        </p:tgtEl>
                                      </p:cBhvr>
                                      <p:to x="100000" y="95000"/>
                                    </p:animScale>
                                    <p:animScale>
                                      <p:cBhvr>
                                        <p:cTn id="46" dur="1" decel="50000">
                                          <p:stCondLst>
                                            <p:cond delay="499"/>
                                          </p:stCondLst>
                                        </p:cTn>
                                        <p:tgtEl>
                                          <p:spTgt spid="27"/>
                                        </p:tgtEl>
                                      </p:cBhvr>
                                      <p:to x="100000" y="100000"/>
                                    </p:animScale>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1500"/>
                            </p:stCondLst>
                            <p:childTnLst>
                              <p:par>
                                <p:cTn id="65" presetID="22" presetClass="entr" presetSubtype="4"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6" presetClass="entr" presetSubtype="0" fill="hold" grpId="0" nodeType="clickEffect">
                                  <p:stCondLst>
                                    <p:cond delay="0"/>
                                  </p:stCondLst>
                                  <p:iterate type="lt">
                                    <p:tmPct val="10000"/>
                                  </p:iterate>
                                  <p:childTnLst>
                                    <p:set>
                                      <p:cBhvr>
                                        <p:cTn id="71" dur="1" fill="hold">
                                          <p:stCondLst>
                                            <p:cond delay="0"/>
                                          </p:stCondLst>
                                        </p:cTn>
                                        <p:tgtEl>
                                          <p:spTgt spid="15"/>
                                        </p:tgtEl>
                                        <p:attrNameLst>
                                          <p:attrName>style.visibility</p:attrName>
                                        </p:attrNameLst>
                                      </p:cBhvr>
                                      <p:to>
                                        <p:strVal val="visible"/>
                                      </p:to>
                                    </p:set>
                                    <p:anim by="(-#ppt_w*2)" calcmode="lin" valueType="num">
                                      <p:cBhvr rctx="PPT">
                                        <p:cTn id="72" dur="250" autoRev="1" fill="hold">
                                          <p:stCondLst>
                                            <p:cond delay="0"/>
                                          </p:stCondLst>
                                        </p:cTn>
                                        <p:tgtEl>
                                          <p:spTgt spid="15"/>
                                        </p:tgtEl>
                                        <p:attrNameLst>
                                          <p:attrName>ppt_w</p:attrName>
                                        </p:attrNameLst>
                                      </p:cBhvr>
                                    </p:anim>
                                    <p:anim by="(#ppt_w*0.50)" calcmode="lin" valueType="num">
                                      <p:cBhvr>
                                        <p:cTn id="73" dur="250" decel="50000" autoRev="1" fill="hold">
                                          <p:stCondLst>
                                            <p:cond delay="0"/>
                                          </p:stCondLst>
                                        </p:cTn>
                                        <p:tgtEl>
                                          <p:spTgt spid="15"/>
                                        </p:tgtEl>
                                        <p:attrNameLst>
                                          <p:attrName>ppt_x</p:attrName>
                                        </p:attrNameLst>
                                      </p:cBhvr>
                                    </p:anim>
                                    <p:anim from="(-#ppt_h/2)" to="(#ppt_y)" calcmode="lin" valueType="num">
                                      <p:cBhvr>
                                        <p:cTn id="74" dur="500" fill="hold">
                                          <p:stCondLst>
                                            <p:cond delay="0"/>
                                          </p:stCondLst>
                                        </p:cTn>
                                        <p:tgtEl>
                                          <p:spTgt spid="15"/>
                                        </p:tgtEl>
                                        <p:attrNameLst>
                                          <p:attrName>ppt_y</p:attrName>
                                        </p:attrNameLst>
                                      </p:cBhvr>
                                    </p:anim>
                                    <p:animRot by="21600000">
                                      <p:cBhvr>
                                        <p:cTn id="75"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530" t="6609" r="23637" b="37382"/>
          <a:stretch/>
        </p:blipFill>
        <p:spPr>
          <a:xfrm>
            <a:off x="0" y="0"/>
            <a:ext cx="9144000" cy="5143500"/>
          </a:xfrm>
          <a:prstGeom prst="rect">
            <a:avLst/>
          </a:prstGeom>
        </p:spPr>
      </p:pic>
      <p:pic>
        <p:nvPicPr>
          <p:cNvPr id="10" name="Picture 12" descr="Cartoon Fish Sticker by Box Office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794" y="2017722"/>
            <a:ext cx="1621422" cy="9120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7" action="ppaction://hlinksldjump"/>
          </p:cNvPr>
          <p:cNvPicPr>
            <a:picLocks noChangeAspect="1"/>
          </p:cNvPicPr>
          <p:nvPr/>
        </p:nvPicPr>
        <p:blipFill>
          <a:blip r:embed="rId8">
            <a:clrChange>
              <a:clrFrom>
                <a:srgbClr val="C3C3C3"/>
              </a:clrFrom>
              <a:clrTo>
                <a:srgbClr val="C3C3C3">
                  <a:alpha val="0"/>
                </a:srgbClr>
              </a:clrTo>
            </a:clrChange>
          </a:blip>
          <a:stretch>
            <a:fillRect/>
          </a:stretch>
        </p:blipFill>
        <p:spPr>
          <a:xfrm>
            <a:off x="2437621" y="742949"/>
            <a:ext cx="639191" cy="616851"/>
          </a:xfrm>
          <a:prstGeom prst="rect">
            <a:avLst/>
          </a:prstGeom>
        </p:spPr>
      </p:pic>
      <p:pic>
        <p:nvPicPr>
          <p:cNvPr id="22" name="Picture 21">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3975841" y="2571750"/>
            <a:ext cx="716045" cy="716045"/>
          </a:xfrm>
          <a:prstGeom prst="rect">
            <a:avLst/>
          </a:prstGeom>
        </p:spPr>
      </p:pic>
      <p:pic>
        <p:nvPicPr>
          <p:cNvPr id="23" name="Picture 22">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5082628" y="1453518"/>
            <a:ext cx="716518" cy="699888"/>
          </a:xfrm>
          <a:prstGeom prst="rect">
            <a:avLst/>
          </a:prstGeom>
        </p:spPr>
      </p:pic>
      <p:pic>
        <p:nvPicPr>
          <p:cNvPr id="24" name="Picture 23">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7238999" y="1009957"/>
            <a:ext cx="734005" cy="716494"/>
          </a:xfrm>
          <a:prstGeom prst="rect">
            <a:avLst/>
          </a:prstGeom>
        </p:spPr>
      </p:pic>
      <p:pic>
        <p:nvPicPr>
          <p:cNvPr id="26"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600200" y="695284"/>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3" descr="Cookie monster clip art 1 3 - WikiClipArt">
            <a:hlinkClick r:id="rId16" action="ppaction://hlinksldjump"/>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2000" y="1581150"/>
            <a:ext cx="642113" cy="642113"/>
          </a:xfrm>
          <a:prstGeom prst="rect">
            <a:avLst/>
          </a:prstGeom>
          <a:noFill/>
          <a:extLst>
            <a:ext uri="{909E8E84-426E-40DD-AFC4-6F175D3DCCD1}">
              <a14:hiddenFill xmlns:a14="http://schemas.microsoft.com/office/drawing/2010/main">
                <a:solidFill>
                  <a:srgbClr val="FFFFFF"/>
                </a:solidFill>
              </a14:hiddenFill>
            </a:ext>
          </a:extLst>
        </p:spPr>
      </p:pic>
      <p:pic>
        <p:nvPicPr>
          <p:cNvPr id="6" name="4" descr="Cookie monster clip art 1 3 - WikiClipArt">
            <a:hlinkClick r:id="rId18" action="ppaction://hlinksldjump"/>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77837" y="1065288"/>
            <a:ext cx="661163" cy="661163"/>
          </a:xfrm>
          <a:prstGeom prst="rect">
            <a:avLst/>
          </a:prstGeom>
          <a:noFill/>
          <a:extLst>
            <a:ext uri="{909E8E84-426E-40DD-AFC4-6F175D3DCCD1}">
              <a14:hiddenFill xmlns:a14="http://schemas.microsoft.com/office/drawing/2010/main">
                <a:solidFill>
                  <a:srgbClr val="FFFFFF"/>
                </a:solidFill>
              </a14:hiddenFill>
            </a:ext>
          </a:extLst>
        </p:spPr>
      </p:pic>
      <p:pic>
        <p:nvPicPr>
          <p:cNvPr id="7" name="1" descr="Cookie monster clip art 1 3 - WikiClipArt">
            <a:hlinkClick r:id="rId19" action="ppaction://hlinksldjump"/>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30988" y="807356"/>
            <a:ext cx="686922" cy="686922"/>
          </a:xfrm>
          <a:prstGeom prst="rect">
            <a:avLst/>
          </a:prstGeom>
          <a:noFill/>
          <a:extLst>
            <a:ext uri="{909E8E84-426E-40DD-AFC4-6F175D3DCCD1}">
              <a14:hiddenFill xmlns:a14="http://schemas.microsoft.com/office/drawing/2010/main">
                <a:solidFill>
                  <a:srgbClr val="FFFFFF"/>
                </a:solidFill>
              </a14:hiddenFill>
            </a:ext>
          </a:extLst>
        </p:spPr>
      </p:pic>
      <p:pic>
        <p:nvPicPr>
          <p:cNvPr id="8" name="2" descr="Cookie monster clip art 1 3 - WikiClipArt">
            <a:hlinkClick r:id="rId20" action="ppaction://hlinksldjump"/>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59979" y="2717497"/>
            <a:ext cx="654821" cy="654821"/>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1" action="ppaction://hlinksldjump"/>
          </p:cNvPr>
          <p:cNvSpPr/>
          <p:nvPr/>
        </p:nvSpPr>
        <p:spPr>
          <a:xfrm>
            <a:off x="7606001" y="15585"/>
            <a:ext cx="1385599" cy="765624"/>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Rounded" panose="020B0500000000000000" pitchFamily="34" charset="0"/>
                <a:ea typeface="Arial-Rounded" panose="020B0500000000000000" pitchFamily="34" charset="0"/>
                <a:cs typeface="Arial-Rounded" panose="020B0500000000000000" pitchFamily="34" charset="0"/>
              </a:rPr>
              <a:t>HỌC TIẾP</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00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898 0.00301 L 0.00898 0.00324 C 0.00625 -0.01505 0.00989 -0.00347 0.00377 -0.01435 C 0.00299 -0.01551 0.00299 -0.01713 0.00208 -0.01829 C 0.00052 -0.01991 -0.00144 -0.02083 -0.00313 -0.02222 C -0.00508 -0.02685 -0.00508 -0.02708 -0.00834 -0.03148 C -0.01381 -0.03889 -0.01055 -0.03218 -0.01355 -0.03958 C -0.01315 -0.0507 -0.01407 -0.06204 -0.01185 -0.07292 C -0.01159 -0.07454 -0.00834 -0.07454 -0.00664 -0.07546 C 0.00664 -0.08426 -0.00925 -0.0757 0.00377 -0.08218 C 0.00494 -0.08357 0.00625 -0.08472 0.00729 -0.08611 C 0.01145 -0.09283 0.01054 -0.10972 0.0108 -0.11134 C 0.01432 -0.11111 0.01796 -0.11134 0.02122 -0.11019 C 0.02291 -0.10949 0.02448 -0.10787 0.02474 -0.10602 C 0.02474 -0.1044 0.02513 -0.08843 0.02122 -0.08218 C 0.02018 -0.08079 0.01862 -0.07963 0.0177 -0.07824 C 0.01028 -0.06713 0.02226 -0.08171 0.0125 -0.07014 C 0.01289 -0.0632 0.01315 -0.05602 0.01432 -0.04884 C 0.01497 -0.04421 0.01692 -0.04514 0.01953 -0.04097 C 0.02083 -0.03843 0.02161 -0.03565 0.02291 -0.03287 C 0.02343 -0.03148 0.02421 -0.03033 0.02474 -0.02894 C 0.02708 -0.01921 0.02604 -0.02454 0.02825 -0.01296 C 0.02734 -0.00556 0.0302 0.00278 0.02291 0.00833 C 0.02148 0.00926 0.01953 0.00995 0.0177 0.01111 C 0.0164 0.01088 0.00338 0.01018 0.00208 0.00694 C -0.00039 0.00162 0.00494 0.00092 0.00898 0.00046 C 0.0095 0.00023 0.00898 0.00254 0.00898 0.00301 Z " pathEditMode="relative" rAng="0" ptsTypes="AAAAAAAAAAAAAAAAAAAAAAAAAAA">
                                      <p:cBhvr>
                                        <p:cTn id="6" dur="10000" fill="hold"/>
                                        <p:tgtEl>
                                          <p:spTgt spid="1026"/>
                                        </p:tgtEl>
                                        <p:attrNameLst>
                                          <p:attrName>ppt_x</p:attrName>
                                          <p:attrName>ppt_y</p:attrName>
                                        </p:attrNameLst>
                                      </p:cBhvr>
                                      <p:rCtr x="-169" y="-5324"/>
                                    </p:animMotion>
                                  </p:childTnLst>
                                </p:cTn>
                              </p:par>
                              <p:par>
                                <p:cTn id="7" presetID="0" presetClass="path" presetSubtype="0" repeatCount="indefinite" fill="hold" nodeType="withEffect">
                                  <p:stCondLst>
                                    <p:cond delay="0"/>
                                  </p:stCondLst>
                                  <p:childTnLst>
                                    <p:animMotion origin="layout" path="M -0.00274 0.00463 L -0.00274 0.00463 C -0.00404 -0.00996 -0.00222 -0.0007 -0.00521 -0.00926 C -0.0056 -0.01019 -0.0056 -0.01158 -0.00599 -0.0125 C -0.00677 -0.01366 -0.00769 -0.01459 -0.0086 -0.01551 C -0.00951 -0.01922 -0.00951 -0.01945 -0.01107 -0.02315 C -0.01368 -0.02894 -0.01211 -0.02362 -0.01355 -0.0294 C -0.01342 -0.03843 -0.01381 -0.04746 -0.01276 -0.05602 C -0.01263 -0.05741 -0.01107 -0.05741 -0.01029 -0.05811 C -0.00378 -0.06505 -0.01146 -0.05834 -0.00521 -0.06343 C -0.00469 -0.06459 -0.00404 -0.06574 -0.00352 -0.06667 C -0.00157 -0.07199 -0.00196 -0.08542 -0.00183 -0.08681 C -0.00013 -0.08658 0.00169 -0.08681 0.00325 -0.08588 C 0.00403 -0.08542 0.00481 -0.08403 0.00494 -0.08264 C 0.00494 -0.08125 0.00507 -0.06852 0.00325 -0.06343 C 0.00273 -0.0625 0.00195 -0.06158 0.00156 -0.06042 C -0.00209 -0.05162 0.00377 -0.0632 -0.00105 -0.05394 C -0.00079 -0.04838 -0.00065 -0.0426 -0.00013 -0.03681 C 0.00013 -0.03311 0.00117 -0.03403 0.00234 -0.03056 C 0.00299 -0.02848 0.00338 -0.02616 0.00403 -0.02408 C 0.00429 -0.02315 0.00468 -0.02223 0.00494 -0.02084 C 0.00599 -0.0132 0.00546 -0.01737 0.00664 -0.00811 C 0.00612 -0.00232 0.00755 0.00439 0.00403 0.00879 C 0.00325 0.00972 0.00234 0.01018 0.00156 0.01111 C 0.00091 0.01088 -0.00547 0.01041 -0.00599 0.00787 C -0.00717 0.00347 -0.00469 0.00301 -0.00274 0.00254 C -0.00248 0.00231 -0.00274 0.00416 -0.00274 0.00463 Z " pathEditMode="relative" rAng="0" ptsTypes="AAAAAAAAAAAAAAAAAAAAAAAAAAA">
                                      <p:cBhvr>
                                        <p:cTn id="8" dur="10000" fill="hold"/>
                                        <p:tgtEl>
                                          <p:spTgt spid="6"/>
                                        </p:tgtEl>
                                        <p:attrNameLst>
                                          <p:attrName>ppt_x</p:attrName>
                                          <p:attrName>ppt_y</p:attrName>
                                        </p:attrNameLst>
                                      </p:cBhvr>
                                      <p:rCtr x="-78" y="-4259"/>
                                    </p:animMotion>
                                  </p:childTnLst>
                                </p:cTn>
                              </p:par>
                              <p:par>
                                <p:cTn id="9" presetID="0" presetClass="path" presetSubtype="0" repeatCount="indefinite" fill="hold" nodeType="withEffect">
                                  <p:stCondLst>
                                    <p:cond delay="0"/>
                                  </p:stCondLst>
                                  <p:childTnLst>
                                    <p:animMotion origin="layout" path="M 0.01054 0.0044 L 0.01054 0.00463 C 0.00755 -0.01064 0.01145 -0.00092 0.00494 -0.00995 C 0.00403 -0.01111 0.00403 -0.01226 0.00312 -0.01319 C 0.00143 -0.01458 -0.00066 -0.0155 -0.00248 -0.01666 C -0.00456 -0.02037 -0.00456 -0.0206 -0.00808 -0.0243 C -0.01381 -0.03032 -0.01042 -0.02476 -0.01355 -0.03078 C -0.01316 -0.04004 -0.01407 -0.04953 -0.01172 -0.05833 C -0.01146 -0.05972 -0.00808 -0.05972 -0.00612 -0.06064 C 0.00794 -0.06782 -0.00899 -0.06088 0.00494 -0.0662 C 0.00612 -0.06736 0.00755 -0.06828 0.00872 -0.06944 C 0.01302 -0.075 0.0121 -0.08888 0.01237 -0.09027 C 0.01614 -0.09004 0.02005 -0.09027 0.02356 -0.08935 C 0.02539 -0.08865 0.02695 -0.08726 0.02721 -0.08588 C 0.02721 -0.08449 0.02773 -0.07129 0.02356 -0.0662 C 0.02239 -0.06504 0.0207 -0.06412 0.01979 -0.06273 C 0.01184 -0.0537 0.0246 -0.06574 0.01419 -0.05625 C 0.01471 -0.05046 0.01497 -0.04444 0.01614 -0.03865 C 0.01679 -0.03472 0.01888 -0.03564 0.02161 -0.03194 C 0.02304 -0.02986 0.02395 -0.02754 0.02539 -0.02546 C 0.02578 -0.0243 0.02669 -0.02338 0.02721 -0.02199 C 0.02981 -0.01412 0.02864 -0.01851 0.03099 -0.00879 C 0.02994 -0.00277 0.03307 0.00417 0.02539 0.0088 C 0.02369 0.00973 0.02161 0.01019 0.01979 0.01112 C 0.01835 0.01088 0.00442 0.01042 0.00312 0.00764 C 0.00052 0.00325 0.00612 0.00278 0.01054 0.00209 C 0.01093 0.00209 0.01054 0.00394 0.01054 0.0044 Z " pathEditMode="relative" rAng="0" ptsTypes="AAAAAAAAAAAAAAAAAAAAAAAAAAA">
                                      <p:cBhvr>
                                        <p:cTn id="10" dur="10000" fill="hold"/>
                                        <p:tgtEl>
                                          <p:spTgt spid="7"/>
                                        </p:tgtEl>
                                        <p:attrNameLst>
                                          <p:attrName>ppt_x</p:attrName>
                                          <p:attrName>ppt_y</p:attrName>
                                        </p:attrNameLst>
                                      </p:cBhvr>
                                      <p:rCtr x="-182" y="-4398"/>
                                    </p:animMotion>
                                  </p:childTnLst>
                                </p:cTn>
                              </p:par>
                              <p:par>
                                <p:cTn id="11" presetID="0" presetClass="path" presetSubtype="0" repeatCount="indefinite" fill="hold" nodeType="withEffect">
                                  <p:stCondLst>
                                    <p:cond delay="0"/>
                                  </p:stCondLst>
                                  <p:childTnLst>
                                    <p:animMotion origin="layout" path="M -0.00078 0.00232 L -0.00078 0.00255 C -0.00234 -0.01759 -0.00026 -0.00486 -0.00378 -0.01666 C -0.00417 -0.01805 -0.00417 -0.01967 -0.00469 -0.02106 C -0.0056 -0.02291 -0.00664 -0.02384 -0.00768 -0.02546 C -0.00885 -0.03032 -0.00885 -0.03055 -0.01068 -0.03565 C -0.01367 -0.04352 -0.01185 -0.03634 -0.01354 -0.04421 C -0.01341 -0.05648 -0.0138 -0.06875 -0.01263 -0.08055 C -0.0125 -0.08241 -0.01068 -0.08241 -0.00963 -0.08356 C -0.00208 -0.09305 -0.0112 -0.08379 -0.00378 -0.09074 C -0.00312 -0.09236 -0.00234 -0.09375 -0.00169 -0.09514 C 0.00065 -0.10254 0.00013 -0.12083 0.00026 -0.12268 C 0.00221 -0.12245 0.0043 -0.12268 0.00612 -0.12129 C 0.00716 -0.1206 0.00794 -0.11875 0.00807 -0.1169 C 0.00807 -0.11504 0.00833 -0.09768 0.00612 -0.09074 C 0.00547 -0.08935 0.00469 -0.08819 0.00417 -0.08634 C -4.16667E-7 -0.07453 0.00677 -0.09028 0.00117 -0.07778 C 0.00143 -0.07014 0.00156 -0.06227 0.00221 -0.0544 C 0.0026 -0.0493 0.00365 -0.05046 0.00521 -0.04583 C 0.00586 -0.04305 0.00638 -0.03981 0.00716 -0.03703 C 0.00742 -0.03565 0.00781 -0.03426 0.00807 -0.03264 C 0.00951 -0.02199 0.00885 -0.02801 0.01016 -0.01528 C 0.00964 -0.00717 0.0112 0.00185 0.00716 0.0081 C 0.00625 0.00926 0.00521 0.00996 0.00417 0.01111 C 0.00339 0.01088 -0.00404 0.01019 -0.00469 0.00672 C -0.00612 0.00093 -0.00312 -2.22222E-6 -0.00078 -0.00069 C -0.00052 -0.00092 -0.00078 0.00162 -0.00078 0.00232 Z " pathEditMode="relative" rAng="0" ptsTypes="AAAAAAAAAAAAAAAAAAAAAAAAAAA">
                                      <p:cBhvr>
                                        <p:cTn id="12" dur="10000" fill="hold"/>
                                        <p:tgtEl>
                                          <p:spTgt spid="8"/>
                                        </p:tgtEl>
                                        <p:attrNameLst>
                                          <p:attrName>ppt_x</p:attrName>
                                          <p:attrName>ppt_y</p:attrName>
                                        </p:attrNameLst>
                                      </p:cBhvr>
                                      <p:rCtr x="-91" y="-5810"/>
                                    </p:animMotion>
                                  </p:childTnLst>
                                </p:cTn>
                              </p:par>
                              <p:par>
                                <p:cTn id="13" presetID="0" presetClass="path" presetSubtype="0" accel="50000" decel="50000" fill="hold" nodeType="withEffect">
                                  <p:stCondLst>
                                    <p:cond delay="0"/>
                                  </p:stCondLst>
                                  <p:childTnLst>
                                    <p:animMotion origin="layout" path="M 0.53125 -0.27222 L 0.53125 -0.27222 L 0.55456 -0.27176 C 0.5582 -0.27176 0.56263 -0.27107 0.56654 -0.27037 C 0.56732 -0.27014 0.5681 -0.26991 0.56888 -0.26968 C 0.56979 -0.26922 0.57057 -0.26875 0.57136 -0.26829 C 0.57214 -0.26597 0.57318 -0.26389 0.57383 -0.26158 C 0.57448 -0.25695 0.57461 -0.25602 0.57617 -0.25093 C 0.57643 -0.25 0.57669 -0.24954 0.57695 -0.24861 C 0.57709 -0.24792 0.578 -0.24468 0.57852 -0.24375 C 0.57943 -0.24213 0.58073 -0.24097 0.58177 -0.23935 C 0.58294 -0.23773 0.58399 -0.23611 0.58581 -0.23519 C 0.58659 -0.23472 0.58737 -0.23472 0.58828 -0.23449 C 0.58906 -0.2338 0.58972 -0.2331 0.59063 -0.2331 C 0.59167 -0.23241 0.59284 -0.23241 0.59388 -0.23218 C 0.5974 -0.23148 0.59922 -0.23148 0.60274 -0.23079 C 0.60352 -0.23056 0.60443 -0.23033 0.60508 -0.23009 C 0.6069 -0.22917 0.60873 -0.22778 0.61003 -0.22639 C 0.61055 -0.2257 0.61107 -0.225 0.61159 -0.22431 C 0.61172 -0.22338 0.61185 -0.22222 0.61237 -0.22153 C 0.61302 -0.21898 0.61459 -0.21412 0.61732 -0.21273 C 0.61797 -0.21227 0.61875 -0.21181 0.61953 -0.21134 C 0.62084 -0.21088 0.62396 -0.21019 0.62526 -0.20996 C 0.62682 -0.20949 0.62839 -0.2088 0.63008 -0.20857 L 0.63724 -0.20625 C 0.63815 -0.20602 0.6388 -0.20602 0.63972 -0.20556 C 0.64063 -0.20509 0.64115 -0.2044 0.64219 -0.20417 C 0.64584 -0.20255 0.64557 -0.20255 0.64792 -0.20255 " pathEditMode="relative" rAng="0" ptsTypes="AAAAAAAAAAAAAAAAAAAAAAAAAAAA">
                                      <p:cBhvr>
                                        <p:cTn id="14" dur="2000" fill="hold"/>
                                        <p:tgtEl>
                                          <p:spTgt spid="10"/>
                                        </p:tgtEl>
                                        <p:attrNameLst>
                                          <p:attrName>ppt_x</p:attrName>
                                          <p:attrName>ppt_y</p:attrName>
                                        </p:attrNameLst>
                                      </p:cBhvr>
                                      <p:rCtr x="5833" y="3472"/>
                                    </p:animMotion>
                                  </p:childTnLst>
                                </p:cTn>
                              </p:par>
                            </p:childTnLst>
                          </p:cTn>
                        </p:par>
                        <p:par>
                          <p:cTn id="15" fill="hold">
                            <p:stCondLst>
                              <p:cond delay="10000"/>
                            </p:stCondLst>
                            <p:childTnLst>
                              <p:par>
                                <p:cTn id="16" presetID="6" presetClass="emph" presetSubtype="0" fill="hold" nodeType="afterEffect">
                                  <p:stCondLst>
                                    <p:cond delay="0"/>
                                  </p:stCondLst>
                                  <p:childTnLst>
                                    <p:animScale>
                                      <p:cBhvr>
                                        <p:cTn id="17" dur="2000" fill="hold"/>
                                        <p:tgtEl>
                                          <p:spTgt spid="10"/>
                                        </p:tgtEl>
                                      </p:cBhvr>
                                      <p:by x="120000" y="120000"/>
                                    </p:animScale>
                                  </p:childTnLst>
                                  <p:subTnLst>
                                    <p:audio>
                                      <p:cMediaNode>
                                        <p:cTn display="0" masterRel="sameClick">
                                          <p:stCondLst>
                                            <p:cond evt="begin" delay="0">
                                              <p:tn val="1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with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0" presetClass="path" presetSubtype="0" accel="50000" decel="50000" fill="hold" nodeType="withEffect">
                                  <p:stCondLst>
                                    <p:cond delay="0"/>
                                  </p:stCondLst>
                                  <p:childTnLst>
                                    <p:animMotion origin="layout" path="M -1.66667E-6 2.22222E-6 L -1.66667E-6 0.00023 L 0.00938 -0.00371 C 0.01068 -0.0044 0.01211 -0.00463 0.01354 -0.00556 C 0.01459 -0.00648 0.0155 -0.00834 0.01667 -0.00926 C 0.01797 -0.01065 0.01953 -0.01158 0.02084 -0.01297 C 0.02201 -0.01459 0.02266 -0.01713 0.02396 -0.01852 C 0.02917 -0.02547 0.02709 -0.01852 0.03125 -0.02778 C 0.03268 -0.03148 0.0336 -0.03588 0.03542 -0.03889 C 0.03737 -0.04259 0.03945 -0.04537 0.04063 -0.05 C 0.04141 -0.05371 0.04193 -0.05741 0.04271 -0.06111 L 0.04375 -0.06667 C 0.04245 -0.09653 0.04414 -0.08449 0.04063 -0.10371 L 0.03959 -0.10926 L 0.03854 -0.11482 C 0.03919 -0.13472 0.03959 -0.1544 0.04063 -0.17408 C 0.04076 -0.17685 0.0431 -0.18565 0.04375 -0.18704 C 0.04453 -0.18935 0.04597 -0.19051 0.04688 -0.19259 C 0.04805 -0.1956 0.04883 -0.19884 0.05 -0.20185 C 0.05065 -0.20394 0.05104 -0.20602 0.05209 -0.20741 C 0.05287 -0.2088 0.05417 -0.20834 0.05521 -0.20926 C 0.05729 -0.21158 0.05912 -0.21482 0.06146 -0.21667 C 0.07604 -0.22986 0.0599 -0.21505 0.07292 -0.22778 C 0.07422 -0.22917 0.07578 -0.23009 0.07709 -0.23148 C 0.08438 -0.24097 0.07539 -0.23357 0.08438 -0.24259 C 0.08529 -0.24375 0.08646 -0.24375 0.0875 -0.24445 C 0.08854 -0.2456 0.08945 -0.24722 0.09063 -0.24815 C 0.09193 -0.24954 0.09336 -0.2507 0.09479 -0.25185 C 0.09505 -0.25371 0.09518 -0.25579 0.09584 -0.25741 C 0.09662 -0.25972 0.09792 -0.26111 0.09896 -0.26297 C 0.09974 -0.26482 0.10013 -0.2669 0.10104 -0.26852 C 0.10195 -0.2706 0.10326 -0.27222 0.10417 -0.27408 L 0.11042 -0.29074 C 0.11107 -0.29259 0.11198 -0.29422 0.1125 -0.2963 C 0.11276 -0.29815 0.11289 -0.30023 0.11354 -0.30185 C 0.11472 -0.30579 0.11771 -0.31297 0.11771 -0.31273 C 0.11797 -0.31551 0.1181 -0.31829 0.11875 -0.32037 C 0.11979 -0.32454 0.12149 -0.32778 0.12292 -0.33148 C 0.12357 -0.3331 0.125 -0.33472 0.125 -0.33704 L 0.125 -0.34259 " pathEditMode="relative" rAng="0" ptsTypes="AAAAAAAAAAAAAAAAAAAAAAAAAAAAAAAAAAAAAAAA">
                                      <p:cBhvr>
                                        <p:cTn id="25" dur="2000" fill="hold"/>
                                        <p:tgtEl>
                                          <p:spTgt spid="10"/>
                                        </p:tgtEl>
                                        <p:attrNameLst>
                                          <p:attrName>ppt_x</p:attrName>
                                          <p:attrName>ppt_y</p:attrName>
                                        </p:attrNameLst>
                                      </p:cBhvr>
                                      <p:rCtr x="6250" y="-17130"/>
                                    </p:animMotion>
                                  </p:childTnLst>
                                </p:cTn>
                              </p:par>
                            </p:childTnLst>
                          </p:cTn>
                        </p:par>
                        <p:par>
                          <p:cTn id="26" fill="hold">
                            <p:stCondLst>
                              <p:cond delay="2000"/>
                            </p:stCondLst>
                            <p:childTnLst>
                              <p:par>
                                <p:cTn id="27" presetID="10" presetClass="exit" presetSubtype="0" fill="hold" nodeType="after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2500"/>
                            </p:stCondLst>
                            <p:childTnLst>
                              <p:par>
                                <p:cTn id="31" presetID="6" presetClass="emph" presetSubtype="0" fill="hold" nodeType="afterEffect">
                                  <p:stCondLst>
                                    <p:cond delay="0"/>
                                  </p:stCondLst>
                                  <p:childTnLst>
                                    <p:animScale>
                                      <p:cBhvr>
                                        <p:cTn id="32" dur="2000" fill="hold"/>
                                        <p:tgtEl>
                                          <p:spTgt spid="10"/>
                                        </p:tgtEl>
                                      </p:cBhvr>
                                      <p:by x="120000" y="120000"/>
                                    </p:animScale>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0" presetClass="path" presetSubtype="0" accel="50000" decel="50000" fill="hold" nodeType="withEffect">
                                  <p:stCondLst>
                                    <p:cond delay="0"/>
                                  </p:stCondLst>
                                  <p:childTnLst>
                                    <p:animMotion origin="layout" path="M 0.125 -0.34259 L 0.125 -0.34236 C 0.12709 -0.33866 0.12969 -0.33449 0.1319 -0.33009 C 0.13268 -0.32778 0.1336 -0.32523 0.13451 -0.32269 C 0.14102 -0.30972 0.1349 -0.32616 0.1418 -0.30996 C 0.14492 -0.30255 0.14701 -0.29329 0.15052 -0.28611 C 0.15482 -0.27778 0.15182 -0.28426 0.15534 -0.27523 C 0.16003 -0.26088 0.15573 -0.27639 0.16055 -0.25509 C 0.16224 -0.24769 0.16576 -0.23334 0.16576 -0.2331 C 0.16875 -0.20324 0.16445 -0.24051 0.16836 -0.21875 C 0.16914 -0.21435 0.17005 -0.20047 0.17044 -0.19676 C 0.17044 -0.19375 0.17136 -0.19074 0.17227 -0.18773 C 0.17175 -0.16806 0.17175 -0.14884 0.17136 -0.12917 C 0.17097 -0.12315 0.16966 -0.1169 0.16966 -0.11088 L 0.16836 -0.09815 C 0.16875 -0.08241 0.16875 -0.06667 0.16966 -0.0507 C 0.16966 -0.0463 0.17175 -0.03588 0.17227 -0.03264 C 0.17305 -0.0213 0.17227 -0.02616 0.17487 -0.01783 C 0.17487 -0.01505 0.17526 -0.01158 0.17565 -0.00857 C 0.17617 -0.00602 0.17695 -0.00394 0.17748 -0.00139 C 0.17787 0.00023 0.17787 0.00231 0.17826 0.00416 C 0.17878 0.00903 0.17878 0.01389 0.17917 0.01852 C 0.17956 0.02245 0.17917 0.02824 0.18086 0.02963 L 0.18399 0.03171 " pathEditMode="relative" rAng="0" ptsTypes="AAAAAAAAAAAAAAAAAAAAAAAA">
                                      <p:cBhvr>
                                        <p:cTn id="40" dur="2000" fill="hold"/>
                                        <p:tgtEl>
                                          <p:spTgt spid="10"/>
                                        </p:tgtEl>
                                        <p:attrNameLst>
                                          <p:attrName>ppt_x</p:attrName>
                                          <p:attrName>ppt_y</p:attrName>
                                        </p:attrNameLst>
                                      </p:cBhvr>
                                      <p:rCtr x="2943" y="18704"/>
                                    </p:animMotion>
                                  </p:childTnLst>
                                </p:cTn>
                              </p:par>
                            </p:childTnLst>
                          </p:cTn>
                        </p:par>
                        <p:par>
                          <p:cTn id="41" fill="hold">
                            <p:stCondLst>
                              <p:cond delay="2000"/>
                            </p:stCondLst>
                            <p:childTnLst>
                              <p:par>
                                <p:cTn id="42" presetID="10" presetClass="exit" presetSubtype="0" fill="hold" nodeType="after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par>
                          <p:cTn id="45" fill="hold">
                            <p:stCondLst>
                              <p:cond delay="2500"/>
                            </p:stCondLst>
                            <p:childTnLst>
                              <p:par>
                                <p:cTn id="46" presetID="6" presetClass="emph" presetSubtype="0" fill="hold" nodeType="afterEffect">
                                  <p:stCondLst>
                                    <p:cond delay="0"/>
                                  </p:stCondLst>
                                  <p:childTnLst>
                                    <p:animScale>
                                      <p:cBhvr>
                                        <p:cTn id="47" dur="2000" fill="hold"/>
                                        <p:tgtEl>
                                          <p:spTgt spid="10"/>
                                        </p:tgtEl>
                                      </p:cBhvr>
                                      <p:by x="120000" y="120000"/>
                                    </p:animScale>
                                  </p:childTnLst>
                                  <p:subTnLst>
                                    <p:audio>
                                      <p:cMediaNode>
                                        <p:cTn display="0" masterRel="sameClick">
                                          <p:stCondLst>
                                            <p:cond evt="begin" delay="0">
                                              <p:tn val="4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0" presetClass="path" presetSubtype="0" accel="50000" decel="50000" fill="hold" nodeType="withEffect">
                                  <p:stCondLst>
                                    <p:cond delay="0"/>
                                  </p:stCondLst>
                                  <p:childTnLst>
                                    <p:animMotion origin="layout" path="M 0.19219 0.04676 L 0.19219 0.04745 C 0.2112 0.0412 0.19232 0.04745 0.203 0.04213 C 0.20625 0.04074 0.21315 0.03773 0.21315 0.03796 C 0.21419 0.03634 0.21537 0.03449 0.21641 0.03333 C 0.21719 0.03241 0.21823 0.03194 0.21901 0.03125 C 0.2211 0.02824 0.22357 0.02361 0.22591 0.02014 C 0.2263 0.0169 0.22682 0.01366 0.22761 0.01134 C 0.22813 0.00856 0.2293 0.00717 0.23008 0.0044 C 0.23125 -0.00139 0.2319 -0.00787 0.23334 -0.01343 L 0.23685 -0.02662 C 0.2375 -0.02871 0.23763 -0.03148 0.23841 -0.0331 C 0.24024 -0.03773 0.24167 -0.04306 0.24349 -0.04653 C 0.24766 -0.05509 0.2457 -0.05139 0.24948 -0.05764 C 0.25248 -0.07014 0.24948 -0.05949 0.25456 -0.0713 C 0.25573 -0.07408 0.25651 -0.07755 0.25794 -0.08009 C 0.25886 -0.08218 0.26029 -0.08264 0.26133 -0.08449 C 0.26341 -0.08912 0.26524 -0.09468 0.26719 -0.10023 L 0.26979 -0.10672 C 0.27057 -0.10903 0.27162 -0.11088 0.27227 -0.11343 C 0.28047 -0.14607 0.27214 -0.11181 0.27735 -0.13565 C 0.27774 -0.1382 0.27865 -0.14005 0.27917 -0.14213 C 0.28386 -0.16736 0.27448 -0.12547 0.28151 -0.15764 C 0.2819 -0.16019 0.28281 -0.16227 0.28334 -0.16459 C 0.28477 -0.17269 0.28294 -0.17199 0.28659 -0.17778 C 0.28737 -0.17917 0.28841 -0.17917 0.28919 -0.18009 C 0.28998 -0.18148 0.29089 -0.1838 0.29167 -0.18449 C 0.29284 -0.18588 0.29401 -0.18588 0.29518 -0.18658 C 0.30365 -0.19375 0.29662 -0.19005 0.30703 -0.19306 C 0.31354 -0.19097 0.31094 -0.19121 0.31563 -0.19121 " pathEditMode="relative" rAng="0" ptsTypes="AAAAAAAAAAAAAAAAAAAAAAAAAAAAAA">
                                      <p:cBhvr>
                                        <p:cTn id="55" dur="2000" fill="hold"/>
                                        <p:tgtEl>
                                          <p:spTgt spid="10"/>
                                        </p:tgtEl>
                                        <p:attrNameLst>
                                          <p:attrName>ppt_x</p:attrName>
                                          <p:attrName>ppt_y</p:attrName>
                                        </p:attrNameLst>
                                      </p:cBhvr>
                                      <p:rCtr x="6172" y="-11968"/>
                                    </p:animMotion>
                                  </p:childTnLst>
                                </p:cTn>
                              </p:par>
                            </p:childTnLst>
                          </p:cTn>
                        </p:par>
                        <p:par>
                          <p:cTn id="56" fill="hold">
                            <p:stCondLst>
                              <p:cond delay="2000"/>
                            </p:stCondLst>
                            <p:childTnLst>
                              <p:par>
                                <p:cTn id="57" presetID="10" presetClass="exit" presetSubtype="0" fill="hold" nodeType="afterEffect">
                                  <p:stCondLst>
                                    <p:cond delay="0"/>
                                  </p:stCondLst>
                                  <p:childTnLst>
                                    <p:animEffect transition="out" filter="fade">
                                      <p:cBhvr>
                                        <p:cTn id="58" dur="500"/>
                                        <p:tgtEl>
                                          <p:spTgt spid="1026"/>
                                        </p:tgtEl>
                                      </p:cBhvr>
                                    </p:animEffect>
                                    <p:set>
                                      <p:cBhvr>
                                        <p:cTn id="59" dur="1" fill="hold">
                                          <p:stCondLst>
                                            <p:cond delay="499"/>
                                          </p:stCondLst>
                                        </p:cTn>
                                        <p:tgtEl>
                                          <p:spTgt spid="1026"/>
                                        </p:tgtEl>
                                        <p:attrNameLst>
                                          <p:attrName>style.visibility</p:attrName>
                                        </p:attrNameLst>
                                      </p:cBhvr>
                                      <p:to>
                                        <p:strVal val="hidden"/>
                                      </p:to>
                                    </p:set>
                                  </p:childTnLst>
                                </p:cTn>
                              </p:par>
                            </p:childTnLst>
                          </p:cTn>
                        </p:par>
                        <p:par>
                          <p:cTn id="60" fill="hold">
                            <p:stCondLst>
                              <p:cond delay="2500"/>
                            </p:stCondLst>
                            <p:childTnLst>
                              <p:par>
                                <p:cTn id="61" presetID="6" presetClass="emph" presetSubtype="0" fill="hold" nodeType="afterEffect">
                                  <p:stCondLst>
                                    <p:cond delay="0"/>
                                  </p:stCondLst>
                                  <p:childTnLst>
                                    <p:animScale>
                                      <p:cBhvr>
                                        <p:cTn id="62" dur="2000" fill="hold"/>
                                        <p:tgtEl>
                                          <p:spTgt spid="10"/>
                                        </p:tgtEl>
                                      </p:cBhvr>
                                      <p:by x="120000" y="120000"/>
                                    </p:animScale>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0" presetClass="path" presetSubtype="0" accel="50000" decel="50000" fill="hold" nodeType="withEffect">
                                  <p:stCondLst>
                                    <p:cond delay="0"/>
                                  </p:stCondLst>
                                  <p:childTnLst>
                                    <p:animMotion origin="layout" path="M 0.33672 -0.1625 L 0.33672 -0.16204 C 0.34284 -0.16482 0.34909 -0.16644 0.35521 -0.16875 C 0.36159 -0.17153 0.35573 -0.17292 0.36315 -0.17847 C 0.36576 -0.18079 0.36849 -0.18033 0.3711 -0.18148 C 0.37526 -0.18357 0.3793 -0.18588 0.38347 -0.18797 C 0.38802 -0.19468 0.3974 -0.20857 0.40209 -0.2132 C 0.41237 -0.22477 0.40807 -0.21875 0.41524 -0.22917 C 0.41615 -0.23241 0.41667 -0.23866 0.41797 -0.23866 C 0.41966 -0.23866 0.4211 -0.23357 0.4224 -0.22917 C 0.42292 -0.22732 0.42279 -0.22292 0.42331 -0.21968 C 0.42383 -0.21528 0.42695 -0.2007 0.42774 -0.19746 C 0.4293 -0.1669 0.42722 -0.19375 0.43034 -0.17199 C 0.4306 -0.16922 0.4306 -0.16528 0.43125 -0.1625 C 0.4319 -0.15972 0.43294 -0.15857 0.43386 -0.15625 C 0.43438 -0.15209 0.43477 -0.14746 0.43568 -0.14352 C 0.43685 -0.13797 0.43906 -0.13634 0.44089 -0.1338 C 0.44362 -0.13519 0.44662 -0.13241 0.44883 -0.13704 C 0.45052 -0.14097 0.45052 -0.15023 0.45156 -0.15625 C 0.45195 -0.15972 0.45274 -0.1625 0.45326 -0.16574 C 0.45365 -0.16875 0.45365 -0.17246 0.45417 -0.17523 C 0.45482 -0.17917 0.45599 -0.18148 0.45677 -0.18472 C 0.45794 -0.19699 0.4582 -0.20255 0.4612 -0.2132 C 0.46211 -0.21644 0.46263 -0.2213 0.46393 -0.22292 C 0.4655 -0.2257 0.46745 -0.22523 0.46914 -0.22593 C 0.47057 -0.22847 0.47214 -0.23125 0.47357 -0.23241 C 0.47526 -0.23426 0.47722 -0.2331 0.47891 -0.23565 C 0.48008 -0.2375 0.48047 -0.24259 0.48151 -0.24514 C 0.48776 -0.26134 0.48242 -0.24422 0.48776 -0.25463 C 0.48959 -0.25857 0.49154 -0.26204 0.4931 -0.26736 C 0.49388 -0.27037 0.49466 -0.27477 0.4957 -0.27685 C 0.49675 -0.27917 0.49805 -0.27871 0.49922 -0.28009 C 0.50104 -0.28195 0.50274 -0.28403 0.50456 -0.28634 C 0.50547 -0.28797 0.50625 -0.29121 0.50716 -0.29259 C 0.50847 -0.29537 0.51003 -0.29699 0.51159 -0.29908 C 0.51237 -0.30023 0.51341 -0.30093 0.51432 -0.30232 C 0.51654 -0.30648 0.51706 -0.30926 0.51875 -0.31482 " pathEditMode="relative" rAng="0" ptsTypes="AAAAAAAAAAAAAAAAAAAAAAAAAAAAAAAAAAAAA">
                                      <p:cBhvr>
                                        <p:cTn id="70" dur="2000" fill="hold"/>
                                        <p:tgtEl>
                                          <p:spTgt spid="10"/>
                                        </p:tgtEl>
                                        <p:attrNameLst>
                                          <p:attrName>ppt_x</p:attrName>
                                          <p:attrName>ppt_y</p:attrName>
                                        </p:attrNameLst>
                                      </p:cBhvr>
                                      <p:rCtr x="9102" y="-6181"/>
                                    </p:animMotion>
                                  </p:childTnLst>
                                </p:cTn>
                              </p:par>
                            </p:childTnLst>
                          </p:cTn>
                        </p:par>
                        <p:par>
                          <p:cTn id="71" fill="hold">
                            <p:stCondLst>
                              <p:cond delay="2000"/>
                            </p:stCondLst>
                            <p:childTnLst>
                              <p:par>
                                <p:cTn id="72" presetID="10" presetClass="exit" presetSubtype="0" fill="hold" nodeType="after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par>
                          <p:cTn id="75" fill="hold">
                            <p:stCondLst>
                              <p:cond delay="2500"/>
                            </p:stCondLst>
                            <p:childTnLst>
                              <p:par>
                                <p:cTn id="76" presetID="6" presetClass="emph" presetSubtype="0" fill="hold" nodeType="afterEffect">
                                  <p:stCondLst>
                                    <p:cond delay="0"/>
                                  </p:stCondLst>
                                  <p:childTnLst>
                                    <p:animScale>
                                      <p:cBhvr>
                                        <p:cTn id="77" dur="2000" fill="hold"/>
                                        <p:tgtEl>
                                          <p:spTgt spid="10"/>
                                        </p:tgtEl>
                                      </p:cBhvr>
                                      <p:by x="120000" y="120000"/>
                                    </p:animScale>
                                  </p:childTnLst>
                                  <p:subTnLst>
                                    <p:audio>
                                      <p:cMediaNode>
                                        <p:cTn display="0" masterRel="sameClick">
                                          <p:stCondLst>
                                            <p:cond evt="begin" delay="0">
                                              <p:tn val="76"/>
                                            </p:cond>
                                          </p:stCondLst>
                                          <p:endCondLst>
                                            <p:cond evt="onStopAudio" delay="0">
                                              <p:tgtEl>
                                                <p:sldTgt/>
                                              </p:tgtEl>
                                            </p:cond>
                                          </p:endCondLst>
                                        </p:cTn>
                                        <p:tgtEl>
                                          <p:sndTgt r:embed="rId3" name="Am-thanh-phep-thuat-www_nhacchuongvui_com.wav"/>
                                        </p:tgtEl>
                                      </p:cMediaNode>
                                    </p:audio>
                                  </p:subTnLst>
                                </p:cTn>
                              </p:par>
                            </p:childTnLst>
                          </p:cTn>
                        </p:par>
                        <p:par>
                          <p:cTn id="78" fill="hold">
                            <p:stCondLst>
                              <p:cond delay="4500"/>
                            </p:stCondLst>
                            <p:childTnLst>
                              <p:par>
                                <p:cTn id="79" presetID="10" presetClass="entr" presetSubtype="0"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subTnLst>
                                    <p:audio>
                                      <p:cMediaNode>
                                        <p:cTn display="0" masterRel="sameClick">
                                          <p:stCondLst>
                                            <p:cond evt="begin" delay="0">
                                              <p:tn val="79"/>
                                            </p:cond>
                                          </p:stCondLst>
                                          <p:endCondLst>
                                            <p:cond evt="onStopAudio" delay="0">
                                              <p:tgtEl>
                                                <p:sldTgt/>
                                              </p:tgtEl>
                                            </p:cond>
                                          </p:endCondLst>
                                        </p:cTn>
                                        <p:tgtEl>
                                          <p:sndTgt r:embed="rId4" name="Tieng-yeah-tre-con-www_nhacchuongvui_com.wav"/>
                                        </p:tgtEl>
                                      </p:cMediaNode>
                                    </p:audio>
                                  </p:subTnLst>
                                </p:cTn>
                              </p:par>
                            </p:childTnLst>
                          </p:cTn>
                        </p:par>
                        <p:par>
                          <p:cTn id="82" fill="hold">
                            <p:stCondLst>
                              <p:cond delay="5000"/>
                            </p:stCondLst>
                            <p:childTnLst>
                              <p:par>
                                <p:cTn id="83" presetID="53" presetClass="entr" presetSubtype="16" fill="hold" grpId="0" nodeType="after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p:cTn id="85" dur="500" fill="hold"/>
                                        <p:tgtEl>
                                          <p:spTgt spid="2"/>
                                        </p:tgtEl>
                                        <p:attrNameLst>
                                          <p:attrName>ppt_w</p:attrName>
                                        </p:attrNameLst>
                                      </p:cBhvr>
                                      <p:tavLst>
                                        <p:tav tm="0">
                                          <p:val>
                                            <p:fltVal val="0"/>
                                          </p:val>
                                        </p:tav>
                                        <p:tav tm="100000">
                                          <p:val>
                                            <p:strVal val="#ppt_w"/>
                                          </p:val>
                                        </p:tav>
                                      </p:tavLst>
                                    </p:anim>
                                    <p:anim calcmode="lin" valueType="num">
                                      <p:cBhvr>
                                        <p:cTn id="86" dur="500" fill="hold"/>
                                        <p:tgtEl>
                                          <p:spTgt spid="2"/>
                                        </p:tgtEl>
                                        <p:attrNameLst>
                                          <p:attrName>ppt_h</p:attrName>
                                        </p:attrNameLst>
                                      </p:cBhvr>
                                      <p:tavLst>
                                        <p:tav tm="0">
                                          <p:val>
                                            <p:fltVal val="0"/>
                                          </p:val>
                                        </p:tav>
                                        <p:tav tm="100000">
                                          <p:val>
                                            <p:strVal val="#ppt_h"/>
                                          </p:val>
                                        </p:tav>
                                      </p:tavLst>
                                    </p:anim>
                                    <p:animEffect transition="in" filter="fade">
                                      <p:cBhvr>
                                        <p:cTn id="87" dur="500"/>
                                        <p:tgtEl>
                                          <p:spTgt spid="2"/>
                                        </p:tgtEl>
                                      </p:cBhvr>
                                    </p:animEffect>
                                  </p:childTnLst>
                                </p:cTn>
                              </p:par>
                            </p:childTnLst>
                          </p:cTn>
                        </p:par>
                      </p:childTnLst>
                    </p:cTn>
                  </p:par>
                </p:childTnLst>
              </p:cTn>
              <p:nextCondLst>
                <p:cond evt="onClick" delay="0">
                  <p:tgtEl>
                    <p:spTgt spid="2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530" t="6609" r="23637" b="37382"/>
          <a:stretch/>
        </p:blipFill>
        <p:spPr>
          <a:xfrm>
            <a:off x="0" y="0"/>
            <a:ext cx="9144000" cy="5143500"/>
          </a:xfrm>
          <a:prstGeom prst="rect">
            <a:avLst/>
          </a:prstGeom>
        </p:spPr>
      </p:pic>
      <p:sp>
        <p:nvSpPr>
          <p:cNvPr id="11" name="Rectangle 10"/>
          <p:cNvSpPr/>
          <p:nvPr/>
        </p:nvSpPr>
        <p:spPr>
          <a:xfrm>
            <a:off x="640915" y="176983"/>
            <a:ext cx="7875638" cy="17851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tả</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mùa</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xuân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công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viên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đọc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latin typeface="Arial-Rounded" panose="020B0500000000000000" pitchFamily="34" charset="0"/>
                <a:ea typeface="Arial-Rounded" panose="020B0500000000000000" pitchFamily="34" charset="0"/>
                <a:cs typeface="Arial-Rounded" panose="020B0500000000000000" pitchFamily="34" charset="0"/>
              </a:rPr>
              <a:t>Cỏ</a:t>
            </a:r>
            <a:r>
              <a:rPr lang="en-US" sz="2800" i="1" dirty="0" smtClean="0">
                <a:latin typeface="Arial-Rounded" panose="020B0500000000000000" pitchFamily="34" charset="0"/>
                <a:ea typeface="Arial-Rounded" panose="020B0500000000000000" pitchFamily="34" charset="0"/>
                <a:cs typeface="Arial-Rounded" panose="020B0500000000000000" pitchFamily="34" charset="0"/>
              </a:rPr>
              <a:t> non c</a:t>
            </a:r>
            <a:r>
              <a:rPr lang="vi-VN" sz="2800" i="1"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800"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p>
          <a:p>
            <a:pPr algn="ctr" defTabSz="685783"/>
            <a:r>
              <a:rPr lang="en-US" sz="2800" dirty="0" err="1" smtClean="0">
                <a:solidFill>
                  <a:srgbClr val="FF7C80"/>
                </a:solidFill>
                <a:latin typeface="Arial-Rounded" panose="020B0500000000000000" pitchFamily="34" charset="0"/>
                <a:ea typeface="Arial-Rounded" panose="020B0500000000000000" pitchFamily="34" charset="0"/>
                <a:cs typeface="Arial-Rounded" panose="020B0500000000000000" pitchFamily="34" charset="0"/>
              </a:rPr>
              <a:t>Trẻ</a:t>
            </a:r>
            <a:r>
              <a:rPr lang="en-US" sz="2800" dirty="0" smtClean="0">
                <a:solidFill>
                  <a:srgbClr val="FF7C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7C8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FF7C8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Rectangle 11"/>
          <p:cNvSpPr/>
          <p:nvPr/>
        </p:nvSpPr>
        <p:spPr>
          <a:xfrm>
            <a:off x="5003701" y="2535689"/>
            <a:ext cx="3512852" cy="9973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đùa</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ướ</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ánh</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ấm</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áp</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0915" y="2571750"/>
            <a:ext cx="3512852" cy="9973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từ</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ph</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ươ</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 Nam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859425" y="30704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6" y="30041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59425" y="1524663"/>
            <a:ext cx="3091562" cy="30915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255427"/>
            <a:ext cx="914398" cy="9143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38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530" t="6609" r="23637" b="37382"/>
          <a:stretch/>
        </p:blipFill>
        <p:spPr>
          <a:xfrm>
            <a:off x="0" y="0"/>
            <a:ext cx="9144000" cy="5143500"/>
          </a:xfrm>
          <a:prstGeom prst="rect">
            <a:avLst/>
          </a:prstGeom>
        </p:spPr>
      </p:pic>
      <p:sp>
        <p:nvSpPr>
          <p:cNvPr id="3" name="Rectangle 2"/>
          <p:cNvSpPr/>
          <p:nvPr/>
        </p:nvSpPr>
        <p:spPr>
          <a:xfrm>
            <a:off x="640915" y="176983"/>
            <a:ext cx="7875638" cy="794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sao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cỏ</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non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lại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khóc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616670" y="1229162"/>
            <a:ext cx="3512852" cy="18049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just" defTabSz="1089247">
              <a:lnSpc>
                <a:spcPct val="110000"/>
              </a:lnSpc>
            </a:pP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vì các bạn nhỏ đã giẫm nên cỏ non, giờ cỏ non không đứng thẳng được nữa.</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857085" y="1200150"/>
            <a:ext cx="3512852" cy="18049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Vì</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thời</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xấu</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0362" y="247173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36615" y="247173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895600" y="1341028"/>
            <a:ext cx="3091562" cy="30915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179227"/>
            <a:ext cx="990598" cy="9905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59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530" t="6609" r="23637" b="37382"/>
          <a:stretch/>
        </p:blipFill>
        <p:spPr>
          <a:xfrm>
            <a:off x="0" y="0"/>
            <a:ext cx="9144000" cy="5143500"/>
          </a:xfrm>
          <a:prstGeom prst="rect">
            <a:avLst/>
          </a:prstGeom>
        </p:spPr>
      </p:pic>
      <p:sp>
        <p:nvSpPr>
          <p:cNvPr id="3" name="Rectangle 2"/>
          <p:cNvSpPr/>
          <p:nvPr/>
        </p:nvSpPr>
        <p:spPr>
          <a:xfrm>
            <a:off x="640915" y="176983"/>
            <a:ext cx="7875638" cy="794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Th</a:t>
            </a:r>
            <a:r>
              <a:rPr lang="vi-VN"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ươ</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ng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cỏ</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non,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én</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5003701" y="1047750"/>
            <a:ext cx="3512852" cy="27199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just" defTabSz="1089247">
              <a:lnSpc>
                <a:spcPct val="110000"/>
              </a:lnSpc>
            </a:pP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 én đã gọi thêm nhiều bạn dùng cỏ khô tết thành dòng chữ “không giẫm chân lên cỏ” rồi đặt bên cạnh bãi cỏ để bảo vệ cỏ non.</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40915" y="1083811"/>
            <a:ext cx="3512852" cy="27199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én</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ph</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ươ</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 </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Nam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tránh</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rét</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0925" y="328231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6" y="322945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29522" y="1106325"/>
            <a:ext cx="3091562" cy="30915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179227"/>
            <a:ext cx="990598" cy="9905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90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530" t="6609" r="23637" b="37382"/>
          <a:stretch/>
        </p:blipFill>
        <p:spPr>
          <a:xfrm>
            <a:off x="0" y="0"/>
            <a:ext cx="9144000" cy="5143500"/>
          </a:xfrm>
          <a:prstGeom prst="rect">
            <a:avLst/>
          </a:prstGeom>
        </p:spPr>
      </p:pic>
      <p:sp>
        <p:nvSpPr>
          <p:cNvPr id="3" name="Rectangle 2"/>
          <p:cNvSpPr/>
          <p:nvPr/>
        </p:nvSpPr>
        <p:spPr>
          <a:xfrm>
            <a:off x="640915" y="176983"/>
            <a:ext cx="7875638" cy="794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ngữ</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biết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tâm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cảm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xúc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cỏ</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non?</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878603" y="1387002"/>
            <a:ext cx="3512852" cy="11670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khóc nấc, khóc thút thít, nhoẻn miệng cười</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515817" y="1423063"/>
            <a:ext cx="3512852" cy="11670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hóc</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thút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thít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mỉm</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c</a:t>
            </a:r>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ười</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58133" y="217506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14203" y="203835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86200" y="1310401"/>
            <a:ext cx="3091562" cy="30915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 y="4103027"/>
            <a:ext cx="1066798" cy="10667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28" tIns="45714" rIns="91428" bIns="4571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79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11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3481</Words>
  <Application>Microsoft Office PowerPoint</Application>
  <PresentationFormat>On-screen Show (16:9)</PresentationFormat>
  <Paragraphs>342</Paragraphs>
  <Slides>38</Slides>
  <Notes>36</Notes>
  <HiddenSlides>0</HiddenSlides>
  <MMClips>0</MMClip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Office Theme</vt:lpstr>
      <vt:lpstr>Office 主题​​</vt:lpstr>
      <vt:lpstr>1_Office Theme</vt:lpstr>
      <vt:lpstr>1_Office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24</cp:revision>
  <dcterms:created xsi:type="dcterms:W3CDTF">2021-11-26T12:40:35Z</dcterms:created>
  <dcterms:modified xsi:type="dcterms:W3CDTF">2021-11-29T13:54:53Z</dcterms:modified>
</cp:coreProperties>
</file>