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80" r:id="rId4"/>
    <p:sldMasterId id="2147483691" r:id="rId5"/>
    <p:sldMasterId id="2147483703" r:id="rId6"/>
  </p:sldMasterIdLst>
  <p:notesMasterIdLst>
    <p:notesMasterId r:id="rId24"/>
  </p:notesMasterIdLst>
  <p:sldIdLst>
    <p:sldId id="257" r:id="rId7"/>
    <p:sldId id="260" r:id="rId8"/>
    <p:sldId id="264" r:id="rId9"/>
    <p:sldId id="258" r:id="rId10"/>
    <p:sldId id="259" r:id="rId11"/>
    <p:sldId id="256" r:id="rId12"/>
    <p:sldId id="265" r:id="rId13"/>
    <p:sldId id="267" r:id="rId14"/>
    <p:sldId id="268" r:id="rId15"/>
    <p:sldId id="269" r:id="rId16"/>
    <p:sldId id="271" r:id="rId17"/>
    <p:sldId id="270" r:id="rId18"/>
    <p:sldId id="261" r:id="rId19"/>
    <p:sldId id="272" r:id="rId20"/>
    <p:sldId id="273" r:id="rId21"/>
    <p:sldId id="262" r:id="rId22"/>
    <p:sldId id="263"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99FF"/>
    <a:srgbClr val="00589A"/>
    <a:srgbClr val="FF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086" y="-59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4EEF7B-EE97-4873-9B33-450B19B5B75E}" type="datetimeFigureOut">
              <a:rPr lang="en-US" smtClean="0"/>
              <a:t>23/11/2021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4D217-6D4A-4B2C-83A7-F7EAF1B4366E}" type="slidenum">
              <a:rPr lang="en-US" smtClean="0"/>
              <a:t>‹#›</a:t>
            </a:fld>
            <a:endParaRPr lang="en-US"/>
          </a:p>
        </p:txBody>
      </p:sp>
    </p:spTree>
    <p:extLst>
      <p:ext uri="{BB962C8B-B14F-4D97-AF65-F5344CB8AC3E}">
        <p14:creationId xmlns:p14="http://schemas.microsoft.com/office/powerpoint/2010/main" val="54480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685800">
              <a:defRPr/>
            </a:pPr>
            <a:fld id="{9AE32527-600D-44ED-962A-0D156B34505A}" type="slidenum">
              <a:rPr lang="zh-CN" altLang="en-US" smtClean="0">
                <a:solidFill>
                  <a:prstClr val="black"/>
                </a:solidFill>
              </a:rPr>
              <a:pPr defTabSz="685800">
                <a:defRPr/>
              </a:pPr>
              <a:t>1</a:t>
            </a:fld>
            <a:endParaRPr lang="zh-CN" altLang="en-US">
              <a:solidFill>
                <a:prstClr val="black"/>
              </a:solidFill>
            </a:endParaRPr>
          </a:p>
        </p:txBody>
      </p:sp>
    </p:spTree>
    <p:extLst>
      <p:ext uri="{BB962C8B-B14F-4D97-AF65-F5344CB8AC3E}">
        <p14:creationId xmlns:p14="http://schemas.microsoft.com/office/powerpoint/2010/main" val="1020792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685800">
              <a:defRPr/>
            </a:pPr>
            <a:fld id="{9AE32527-600D-44ED-962A-0D156B34505A}" type="slidenum">
              <a:rPr lang="zh-CN" altLang="en-US" smtClean="0">
                <a:solidFill>
                  <a:prstClr val="black"/>
                </a:solidFill>
              </a:rPr>
              <a:pPr defTabSz="685800">
                <a:defRPr/>
              </a:pPr>
              <a:t>10</a:t>
            </a:fld>
            <a:endParaRPr lang="zh-CN" altLang="en-US">
              <a:solidFill>
                <a:prstClr val="black"/>
              </a:solidFill>
            </a:endParaRPr>
          </a:p>
        </p:txBody>
      </p:sp>
    </p:spTree>
    <p:extLst>
      <p:ext uri="{BB962C8B-B14F-4D97-AF65-F5344CB8AC3E}">
        <p14:creationId xmlns:p14="http://schemas.microsoft.com/office/powerpoint/2010/main" val="215481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685800">
              <a:defRPr/>
            </a:pPr>
            <a:fld id="{9AE32527-600D-44ED-962A-0D156B34505A}" type="slidenum">
              <a:rPr lang="zh-CN" altLang="en-US" smtClean="0">
                <a:solidFill>
                  <a:prstClr val="black"/>
                </a:solidFill>
              </a:rPr>
              <a:pPr defTabSz="685800">
                <a:defRPr/>
              </a:pPr>
              <a:t>11</a:t>
            </a:fld>
            <a:endParaRPr lang="zh-CN" altLang="en-US">
              <a:solidFill>
                <a:prstClr val="black"/>
              </a:solidFill>
            </a:endParaRPr>
          </a:p>
        </p:txBody>
      </p:sp>
    </p:spTree>
    <p:extLst>
      <p:ext uri="{BB962C8B-B14F-4D97-AF65-F5344CB8AC3E}">
        <p14:creationId xmlns:p14="http://schemas.microsoft.com/office/powerpoint/2010/main" val="215481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smtClean="0"/>
          </a:p>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91799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685800">
              <a:defRPr/>
            </a:pPr>
            <a:fld id="{9AE32527-600D-44ED-962A-0D156B34505A}" type="slidenum">
              <a:rPr lang="zh-CN" altLang="en-US" smtClean="0">
                <a:solidFill>
                  <a:prstClr val="black"/>
                </a:solidFill>
              </a:rPr>
              <a:pPr defTabSz="685800">
                <a:defRPr/>
              </a:pPr>
              <a:t>13</a:t>
            </a:fld>
            <a:endParaRPr lang="zh-CN" altLang="en-US">
              <a:solidFill>
                <a:prstClr val="black"/>
              </a:solidFill>
            </a:endParaRPr>
          </a:p>
        </p:txBody>
      </p:sp>
    </p:spTree>
    <p:extLst>
      <p:ext uri="{BB962C8B-B14F-4D97-AF65-F5344CB8AC3E}">
        <p14:creationId xmlns:p14="http://schemas.microsoft.com/office/powerpoint/2010/main" val="215481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685800">
              <a:defRPr/>
            </a:pPr>
            <a:fld id="{9AE32527-600D-44ED-962A-0D156B34505A}" type="slidenum">
              <a:rPr lang="zh-CN" altLang="en-US" smtClean="0">
                <a:solidFill>
                  <a:prstClr val="black"/>
                </a:solidFill>
              </a:rPr>
              <a:pPr defTabSz="685800">
                <a:defRPr/>
              </a:pPr>
              <a:t>14</a:t>
            </a:fld>
            <a:endParaRPr lang="zh-CN" altLang="en-US">
              <a:solidFill>
                <a:prstClr val="black"/>
              </a:solidFill>
            </a:endParaRPr>
          </a:p>
        </p:txBody>
      </p:sp>
    </p:spTree>
    <p:extLst>
      <p:ext uri="{BB962C8B-B14F-4D97-AF65-F5344CB8AC3E}">
        <p14:creationId xmlns:p14="http://schemas.microsoft.com/office/powerpoint/2010/main" val="215481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775336F-9F01-4B76-B647-C0474B95815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31930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685800">
              <a:defRPr/>
            </a:pPr>
            <a:fld id="{9AE32527-600D-44ED-962A-0D156B34505A}" type="slidenum">
              <a:rPr lang="zh-CN" altLang="en-US" smtClean="0">
                <a:solidFill>
                  <a:prstClr val="black"/>
                </a:solidFill>
              </a:rPr>
              <a:pPr defTabSz="685800">
                <a:defRPr/>
              </a:pPr>
              <a:t>16</a:t>
            </a:fld>
            <a:endParaRPr lang="zh-CN" altLang="en-US">
              <a:solidFill>
                <a:prstClr val="black"/>
              </a:solidFill>
            </a:endParaRPr>
          </a:p>
        </p:txBody>
      </p:sp>
    </p:spTree>
    <p:extLst>
      <p:ext uri="{BB962C8B-B14F-4D97-AF65-F5344CB8AC3E}">
        <p14:creationId xmlns:p14="http://schemas.microsoft.com/office/powerpoint/2010/main" val="446487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Tree>
    <p:extLst>
      <p:ext uri="{BB962C8B-B14F-4D97-AF65-F5344CB8AC3E}">
        <p14:creationId xmlns:p14="http://schemas.microsoft.com/office/powerpoint/2010/main" val="298701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685800">
              <a:defRPr/>
            </a:pPr>
            <a:fld id="{9AE32527-600D-44ED-962A-0D156B34505A}" type="slidenum">
              <a:rPr lang="zh-CN" altLang="en-US" smtClean="0">
                <a:solidFill>
                  <a:prstClr val="black"/>
                </a:solidFill>
              </a:rPr>
              <a:pPr defTabSz="685800">
                <a:defRPr/>
              </a:pPr>
              <a:t>2</a:t>
            </a:fld>
            <a:endParaRPr lang="zh-CN" altLang="en-US">
              <a:solidFill>
                <a:prstClr val="black"/>
              </a:solidFill>
            </a:endParaRPr>
          </a:p>
        </p:txBody>
      </p:sp>
    </p:spTree>
    <p:extLst>
      <p:ext uri="{BB962C8B-B14F-4D97-AF65-F5344CB8AC3E}">
        <p14:creationId xmlns:p14="http://schemas.microsoft.com/office/powerpoint/2010/main" val="4104255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Slide Number Placeholder 3"/>
          <p:cNvSpPr>
            <a:spLocks noGrp="1"/>
          </p:cNvSpPr>
          <p:nvPr>
            <p:ph type="sldNum" sz="quarter" idx="10"/>
          </p:nvPr>
        </p:nvSpPr>
        <p:spPr/>
        <p:txBody>
          <a:bodyPr/>
          <a:lstStyle/>
          <a:p>
            <a:fld id="{17C54AE5-79EF-4ADB-B158-B471E62E83E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8411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685800">
              <a:defRPr/>
            </a:pPr>
            <a:fld id="{9AE32527-600D-44ED-962A-0D156B34505A}" type="slidenum">
              <a:rPr lang="zh-CN" altLang="en-US" smtClean="0">
                <a:solidFill>
                  <a:prstClr val="black"/>
                </a:solidFill>
              </a:rPr>
              <a:pPr defTabSz="685800">
                <a:defRPr/>
              </a:pPr>
              <a:t>4</a:t>
            </a:fld>
            <a:endParaRPr lang="zh-CN" altLang="en-US">
              <a:solidFill>
                <a:prstClr val="black"/>
              </a:solidFill>
            </a:endParaRPr>
          </a:p>
        </p:txBody>
      </p:sp>
    </p:spTree>
    <p:extLst>
      <p:ext uri="{BB962C8B-B14F-4D97-AF65-F5344CB8AC3E}">
        <p14:creationId xmlns:p14="http://schemas.microsoft.com/office/powerpoint/2010/main" val="3651862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685800">
              <a:defRPr/>
            </a:pPr>
            <a:fld id="{9AE32527-600D-44ED-962A-0D156B34505A}" type="slidenum">
              <a:rPr lang="zh-CN" altLang="en-US" smtClean="0">
                <a:solidFill>
                  <a:prstClr val="black"/>
                </a:solidFill>
              </a:rPr>
              <a:pPr defTabSz="685800">
                <a:defRPr/>
              </a:pPr>
              <a:t>5</a:t>
            </a:fld>
            <a:endParaRPr lang="zh-CN" altLang="en-US">
              <a:solidFill>
                <a:prstClr val="black"/>
              </a:solidFill>
            </a:endParaRPr>
          </a:p>
        </p:txBody>
      </p:sp>
    </p:spTree>
    <p:extLst>
      <p:ext uri="{BB962C8B-B14F-4D97-AF65-F5344CB8AC3E}">
        <p14:creationId xmlns:p14="http://schemas.microsoft.com/office/powerpoint/2010/main" val="215481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Slide Number Placeholder 3"/>
          <p:cNvSpPr>
            <a:spLocks noGrp="1"/>
          </p:cNvSpPr>
          <p:nvPr>
            <p:ph type="sldNum" sz="quarter" idx="10"/>
          </p:nvPr>
        </p:nvSpPr>
        <p:spPr/>
        <p:txBody>
          <a:bodyPr/>
          <a:lstStyle/>
          <a:p>
            <a:fld id="{4F04D217-6D4A-4B2C-83A7-F7EAF1B4366E}" type="slidenum">
              <a:rPr lang="en-US" smtClean="0"/>
              <a:t>6</a:t>
            </a:fld>
            <a:endParaRPr lang="en-US"/>
          </a:p>
        </p:txBody>
      </p:sp>
    </p:spTree>
    <p:extLst>
      <p:ext uri="{BB962C8B-B14F-4D97-AF65-F5344CB8AC3E}">
        <p14:creationId xmlns:p14="http://schemas.microsoft.com/office/powerpoint/2010/main" val="3212515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685800">
              <a:defRPr/>
            </a:pPr>
            <a:fld id="{9AE32527-600D-44ED-962A-0D156B34505A}" type="slidenum">
              <a:rPr lang="zh-CN" altLang="en-US" smtClean="0">
                <a:solidFill>
                  <a:prstClr val="black"/>
                </a:solidFill>
              </a:rPr>
              <a:pPr defTabSz="685800">
                <a:defRPr/>
              </a:pPr>
              <a:t>7</a:t>
            </a:fld>
            <a:endParaRPr lang="zh-CN" altLang="en-US">
              <a:solidFill>
                <a:prstClr val="black"/>
              </a:solidFill>
            </a:endParaRPr>
          </a:p>
        </p:txBody>
      </p:sp>
    </p:spTree>
    <p:extLst>
      <p:ext uri="{BB962C8B-B14F-4D97-AF65-F5344CB8AC3E}">
        <p14:creationId xmlns:p14="http://schemas.microsoft.com/office/powerpoint/2010/main" val="215481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p:txBody>
      </p:sp>
      <p:sp>
        <p:nvSpPr>
          <p:cNvPr id="4" name="Slide Number Placeholder 3"/>
          <p:cNvSpPr>
            <a:spLocks noGrp="1"/>
          </p:cNvSpPr>
          <p:nvPr>
            <p:ph type="sldNum" sz="quarter" idx="10"/>
          </p:nvPr>
        </p:nvSpPr>
        <p:spPr/>
        <p:txBody>
          <a:bodyPr/>
          <a:lstStyle/>
          <a:p>
            <a:fld id="{4F04D217-6D4A-4B2C-83A7-F7EAF1B4366E}" type="slidenum">
              <a:rPr lang="en-US" smtClean="0"/>
              <a:t>8</a:t>
            </a:fld>
            <a:endParaRPr lang="en-US"/>
          </a:p>
        </p:txBody>
      </p:sp>
    </p:spTree>
    <p:extLst>
      <p:ext uri="{BB962C8B-B14F-4D97-AF65-F5344CB8AC3E}">
        <p14:creationId xmlns:p14="http://schemas.microsoft.com/office/powerpoint/2010/main" val="246542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88E65DB-DCBF-4F4B-99F9-02550BB14A1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95275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E99525-D38B-4643-B17F-52E1E6D6E4DA}" type="datetimeFigureOut">
              <a:rPr lang="en-US" smtClean="0"/>
              <a:t>23/11/2021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29615448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99525-D38B-4643-B17F-52E1E6D6E4DA}" type="datetimeFigureOut">
              <a:rPr lang="en-US" smtClean="0"/>
              <a:t>23/11/2021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16170304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99525-D38B-4643-B17F-52E1E6D6E4DA}" type="datetimeFigureOut">
              <a:rPr lang="en-US" smtClean="0"/>
              <a:t>23/11/2021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26703721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6781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5541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23/11/2021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5722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23/11/2021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1307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23/11/2021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6760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pPr/>
              <a:t>23/11/2021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5724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pPr/>
              <a:t>23/11/2021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158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pPr/>
              <a:t>23/11/2021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9962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99525-D38B-4643-B17F-52E1E6D6E4DA}" type="datetimeFigureOut">
              <a:rPr lang="en-US" smtClean="0"/>
              <a:t>23/11/2021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25226246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pPr/>
              <a:t>23/11/2021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4309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pPr/>
              <a:t>23/11/2021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9335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pPr/>
              <a:t>23/11/2021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7187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23/11/2021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8241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23/11/2021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6050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8556784" y="4749851"/>
            <a:ext cx="548700" cy="393600"/>
          </a:xfrm>
          <a:prstGeom prst="rect">
            <a:avLst/>
          </a:prstGeom>
        </p:spPr>
        <p:txBody>
          <a:bodyPr spcFirstLastPara="1" wrap="square" lIns="68569" tIns="68569" rIns="68569" bIns="68569"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pPr/>
              <a:t>‹#›</a:t>
            </a:fld>
            <a:endParaRPr lang="en-GB"/>
          </a:p>
        </p:txBody>
      </p:sp>
      <p:sp>
        <p:nvSpPr>
          <p:cNvPr id="322" name="Google Shape;322;p13"/>
          <p:cNvSpPr/>
          <p:nvPr/>
        </p:nvSpPr>
        <p:spPr>
          <a:xfrm rot="1318871">
            <a:off x="7856216" y="832861"/>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25" tIns="91425" rIns="91425" bIns="91425" anchor="ctr" anchorCtr="0">
            <a:noAutofit/>
          </a:bodyPr>
          <a:lstStyle/>
          <a:p>
            <a:pPr defTabSz="457200"/>
            <a:endParaRPr>
              <a:solidFill>
                <a:prstClr val="black"/>
              </a:solidFill>
            </a:endParaRPr>
          </a:p>
        </p:txBody>
      </p:sp>
      <p:sp>
        <p:nvSpPr>
          <p:cNvPr id="323" name="Google Shape;323;p13"/>
          <p:cNvSpPr/>
          <p:nvPr/>
        </p:nvSpPr>
        <p:spPr>
          <a:xfrm>
            <a:off x="8230656"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25" tIns="91425" rIns="91425" bIns="91425" anchor="ctr" anchorCtr="0">
            <a:noAutofit/>
          </a:bodyPr>
          <a:lstStyle/>
          <a:p>
            <a:pPr defTabSz="457200"/>
            <a:endParaRPr>
              <a:solidFill>
                <a:prstClr val="black"/>
              </a:solidFill>
            </a:endParaRPr>
          </a:p>
        </p:txBody>
      </p:sp>
      <p:sp>
        <p:nvSpPr>
          <p:cNvPr id="324" name="Google Shape;324;p13"/>
          <p:cNvSpPr/>
          <p:nvPr/>
        </p:nvSpPr>
        <p:spPr>
          <a:xfrm rot="-548659">
            <a:off x="8625706" y="4038280"/>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25" tIns="91425" rIns="91425" bIns="91425" anchor="ctr" anchorCtr="0">
            <a:noAutofit/>
          </a:bodyPr>
          <a:lstStyle/>
          <a:p>
            <a:pPr defTabSz="457200"/>
            <a:endParaRPr>
              <a:solidFill>
                <a:prstClr val="black"/>
              </a:solidFill>
            </a:endParaRPr>
          </a:p>
        </p:txBody>
      </p:sp>
      <p:sp>
        <p:nvSpPr>
          <p:cNvPr id="325" name="Google Shape;325;p13"/>
          <p:cNvSpPr/>
          <p:nvPr/>
        </p:nvSpPr>
        <p:spPr>
          <a:xfrm rot="-9290062">
            <a:off x="8508192"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25" tIns="91425" rIns="91425" bIns="91425" anchor="ctr" anchorCtr="0">
            <a:noAutofit/>
          </a:bodyPr>
          <a:lstStyle/>
          <a:p>
            <a:pPr defTabSz="457200"/>
            <a:endParaRPr>
              <a:solidFill>
                <a:prstClr val="black"/>
              </a:solidFill>
            </a:endParaRPr>
          </a:p>
        </p:txBody>
      </p:sp>
      <p:sp>
        <p:nvSpPr>
          <p:cNvPr id="326" name="Google Shape;326;p13"/>
          <p:cNvSpPr/>
          <p:nvPr/>
        </p:nvSpPr>
        <p:spPr>
          <a:xfrm rot="5503490">
            <a:off x="79172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25" tIns="91425" rIns="91425" bIns="91425" anchor="ctr" anchorCtr="0">
            <a:noAutofit/>
          </a:bodyPr>
          <a:lstStyle/>
          <a:p>
            <a:pPr defTabSz="457200"/>
            <a:endParaRPr>
              <a:solidFill>
                <a:prstClr val="black"/>
              </a:solidFill>
            </a:endParaRPr>
          </a:p>
        </p:txBody>
      </p:sp>
      <p:sp>
        <p:nvSpPr>
          <p:cNvPr id="327" name="Google Shape;327;p13"/>
          <p:cNvSpPr/>
          <p:nvPr/>
        </p:nvSpPr>
        <p:spPr>
          <a:xfrm>
            <a:off x="8231963" y="26811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defTabSz="457200"/>
            <a:endParaRPr>
              <a:solidFill>
                <a:prstClr val="black"/>
              </a:solidFill>
            </a:endParaRPr>
          </a:p>
        </p:txBody>
      </p:sp>
      <p:sp>
        <p:nvSpPr>
          <p:cNvPr id="328" name="Google Shape;328;p13"/>
          <p:cNvSpPr/>
          <p:nvPr/>
        </p:nvSpPr>
        <p:spPr>
          <a:xfrm rot="-830047">
            <a:off x="7861089" y="23563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25" tIns="91425" rIns="91425" bIns="91425" anchor="ctr" anchorCtr="0">
            <a:noAutofit/>
          </a:bodyPr>
          <a:lstStyle/>
          <a:p>
            <a:pPr defTabSz="457200"/>
            <a:endParaRPr>
              <a:solidFill>
                <a:prstClr val="black"/>
              </a:solidFill>
            </a:endParaRPr>
          </a:p>
        </p:txBody>
      </p:sp>
      <p:sp>
        <p:nvSpPr>
          <p:cNvPr id="329" name="Google Shape;329;p13"/>
          <p:cNvSpPr/>
          <p:nvPr/>
        </p:nvSpPr>
        <p:spPr>
          <a:xfrm>
            <a:off x="7633713" y="-65920"/>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25" tIns="91425" rIns="91425" bIns="91425" anchor="ctr" anchorCtr="0">
            <a:noAutofit/>
          </a:bodyPr>
          <a:lstStyle/>
          <a:p>
            <a:pPr defTabSz="457200"/>
            <a:endParaRPr>
              <a:solidFill>
                <a:prstClr val="black"/>
              </a:solidFill>
            </a:endParaRPr>
          </a:p>
        </p:txBody>
      </p:sp>
      <p:sp>
        <p:nvSpPr>
          <p:cNvPr id="330" name="Google Shape;330;p13"/>
          <p:cNvSpPr/>
          <p:nvPr/>
        </p:nvSpPr>
        <p:spPr>
          <a:xfrm rot="8224608">
            <a:off x="8316424"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25" tIns="91425" rIns="91425" bIns="91425" anchor="ctr" anchorCtr="0">
            <a:noAutofit/>
          </a:bodyPr>
          <a:lstStyle/>
          <a:p>
            <a:pPr defTabSz="457200"/>
            <a:endParaRPr>
              <a:solidFill>
                <a:prstClr val="black"/>
              </a:solidFill>
            </a:endParaRPr>
          </a:p>
        </p:txBody>
      </p:sp>
    </p:spTree>
    <p:extLst>
      <p:ext uri="{BB962C8B-B14F-4D97-AF65-F5344CB8AC3E}">
        <p14:creationId xmlns:p14="http://schemas.microsoft.com/office/powerpoint/2010/main" val="20051510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9226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2503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8745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6" tIns="34289" rIns="68556"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6" tIns="34289" rIns="68556" bIns="34289">
            <a:normAutofit/>
          </a:bodyPr>
          <a:lstStyle>
            <a:lvl1pPr marL="0" indent="0" algn="ctr">
              <a:buNone/>
              <a:defRPr sz="1400"/>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D997B5FA-0921-464F-AAE1-844C04324D75}" type="datetimeFigureOut">
              <a:rPr lang="zh-CN" altLang="en-US" sz="1400">
                <a:solidFill>
                  <a:srgbClr val="000000"/>
                </a:solidFill>
              </a:rPr>
              <a:pPr defTabSz="685528"/>
              <a:t>2021/11/23</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565CE74E-AB26-4998-AD42-012C4C1AD076}"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6204154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E99525-D38B-4643-B17F-52E1E6D6E4DA}" type="datetimeFigureOut">
              <a:rPr lang="en-US" smtClean="0"/>
              <a:t>23/11/2021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23524971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6" tIns="34289" rIns="68556"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2021/11/23</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6022296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2021/11/23</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6" tIns="34289" rIns="68556"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9060463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2021/11/23</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7009665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6" tIns="34289" rIns="68556"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3"/>
            <a:ext cx="3868340"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3"/>
            <a:ext cx="3887391"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2021/11/23</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40024807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6" tIns="34289" rIns="68556"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2021/11/23</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17"/>
            <a:ext cx="4286250" cy="889453"/>
          </a:xfrm>
        </p:spPr>
        <p:txBody>
          <a:bodyPr lIns="68556" tIns="34289" rIns="68556"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5525814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2021/11/23</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0411259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1"/>
            <a:ext cx="3511241" cy="1071121"/>
          </a:xfrm>
        </p:spPr>
        <p:txBody>
          <a:bodyPr lIns="68556" tIns="34289" rIns="68556"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6" tIns="34289" rIns="68556" bIns="34289"/>
          <a:lstStyle>
            <a:lvl1pPr marL="0" indent="0">
              <a:buNone/>
              <a:defRPr sz="2400"/>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6" tIns="34289" rIns="68556" bIns="34289">
            <a:normAutofit/>
          </a:bodyPr>
          <a:lstStyle>
            <a:lvl1pPr marL="0" indent="0">
              <a:buNone/>
              <a:defRPr sz="1400"/>
            </a:lvl1pPr>
            <a:lvl2pPr marL="342758" indent="0">
              <a:buNone/>
              <a:defRPr sz="1100"/>
            </a:lvl2pPr>
            <a:lvl3pPr marL="685528" indent="0">
              <a:buNone/>
              <a:defRPr sz="900"/>
            </a:lvl3pPr>
            <a:lvl4pPr marL="1028292" indent="0">
              <a:buNone/>
              <a:defRPr sz="800"/>
            </a:lvl4pPr>
            <a:lvl5pPr marL="1371056" indent="0">
              <a:buNone/>
              <a:defRPr sz="800"/>
            </a:lvl5pPr>
            <a:lvl6pPr marL="1713827" indent="0">
              <a:buNone/>
              <a:defRPr sz="800"/>
            </a:lvl6pPr>
            <a:lvl7pPr marL="2056583" indent="0">
              <a:buNone/>
              <a:defRPr sz="800"/>
            </a:lvl7pPr>
            <a:lvl8pPr marL="2399340" indent="0">
              <a:buNone/>
              <a:defRPr sz="800"/>
            </a:lvl8pPr>
            <a:lvl9pPr marL="2742098"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9EFD9D74-47D9-4702-A33C-335B63B48DBF}" type="datetimeFigureOut">
              <a:rPr lang="zh-CN" altLang="en-US" sz="1400">
                <a:solidFill>
                  <a:srgbClr val="000000"/>
                </a:solidFill>
              </a:rPr>
              <a:pPr defTabSz="685528"/>
              <a:t>2021/11/23</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FABC47A4-756D-490B-A52F-7D9E2C9FC05F}"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6296880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0"/>
            <a:ext cx="681676" cy="4358879"/>
          </a:xfrm>
        </p:spPr>
        <p:txBody>
          <a:bodyPr vert="eaVert" lIns="68556" tIns="34289" rIns="68556"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0"/>
            <a:ext cx="7084832" cy="4358879"/>
          </a:xfrm>
        </p:spPr>
        <p:txBody>
          <a:bodyPr vert="eaVert"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2021/11/23</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8181244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2021/11/23</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137815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24" indent="0" algn="ctr">
              <a:buNone/>
              <a:defRPr>
                <a:solidFill>
                  <a:schemeClr val="tx1">
                    <a:tint val="75000"/>
                  </a:schemeClr>
                </a:solidFill>
              </a:defRPr>
            </a:lvl2pPr>
            <a:lvl3pPr marL="914049" indent="0" algn="ctr">
              <a:buNone/>
              <a:defRPr>
                <a:solidFill>
                  <a:schemeClr val="tx1">
                    <a:tint val="75000"/>
                  </a:schemeClr>
                </a:solidFill>
              </a:defRPr>
            </a:lvl3pPr>
            <a:lvl4pPr marL="1371076" indent="0" algn="ctr">
              <a:buNone/>
              <a:defRPr>
                <a:solidFill>
                  <a:schemeClr val="tx1">
                    <a:tint val="75000"/>
                  </a:schemeClr>
                </a:solidFill>
              </a:defRPr>
            </a:lvl4pPr>
            <a:lvl5pPr marL="1828103" indent="0" algn="ctr">
              <a:buNone/>
              <a:defRPr>
                <a:solidFill>
                  <a:schemeClr val="tx1">
                    <a:tint val="75000"/>
                  </a:schemeClr>
                </a:solidFill>
              </a:defRPr>
            </a:lvl5pPr>
            <a:lvl6pPr marL="2285129" indent="0" algn="ctr">
              <a:buNone/>
              <a:defRPr>
                <a:solidFill>
                  <a:schemeClr val="tx1">
                    <a:tint val="75000"/>
                  </a:schemeClr>
                </a:solidFill>
              </a:defRPr>
            </a:lvl6pPr>
            <a:lvl7pPr marL="2742152" indent="0" algn="ctr">
              <a:buNone/>
              <a:defRPr>
                <a:solidFill>
                  <a:schemeClr val="tx1">
                    <a:tint val="75000"/>
                  </a:schemeClr>
                </a:solidFill>
              </a:defRPr>
            </a:lvl7pPr>
            <a:lvl8pPr marL="3199176" indent="0" algn="ctr">
              <a:buNone/>
              <a:defRPr>
                <a:solidFill>
                  <a:schemeClr val="tx1">
                    <a:tint val="75000"/>
                  </a:schemeClr>
                </a:solidFill>
              </a:defRPr>
            </a:lvl8pPr>
            <a:lvl9pPr marL="3656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6592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E99525-D38B-4643-B17F-52E1E6D6E4DA}" type="datetimeFigureOut">
              <a:rPr lang="en-US" smtClean="0"/>
              <a:t>23/11/2021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22402477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8427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24" indent="0">
              <a:buNone/>
              <a:defRPr sz="1800">
                <a:solidFill>
                  <a:schemeClr val="tx1">
                    <a:tint val="75000"/>
                  </a:schemeClr>
                </a:solidFill>
              </a:defRPr>
            </a:lvl2pPr>
            <a:lvl3pPr marL="914049" indent="0">
              <a:buNone/>
              <a:defRPr sz="1600">
                <a:solidFill>
                  <a:schemeClr val="tx1">
                    <a:tint val="75000"/>
                  </a:schemeClr>
                </a:solidFill>
              </a:defRPr>
            </a:lvl3pPr>
            <a:lvl4pPr marL="1371076" indent="0">
              <a:buNone/>
              <a:defRPr sz="1400">
                <a:solidFill>
                  <a:schemeClr val="tx1">
                    <a:tint val="75000"/>
                  </a:schemeClr>
                </a:solidFill>
              </a:defRPr>
            </a:lvl4pPr>
            <a:lvl5pPr marL="1828103" indent="0">
              <a:buNone/>
              <a:defRPr sz="1400">
                <a:solidFill>
                  <a:schemeClr val="tx1">
                    <a:tint val="75000"/>
                  </a:schemeClr>
                </a:solidFill>
              </a:defRPr>
            </a:lvl5pPr>
            <a:lvl6pPr marL="2285129" indent="0">
              <a:buNone/>
              <a:defRPr sz="1400">
                <a:solidFill>
                  <a:schemeClr val="tx1">
                    <a:tint val="75000"/>
                  </a:schemeClr>
                </a:solidFill>
              </a:defRPr>
            </a:lvl6pPr>
            <a:lvl7pPr marL="2742152" indent="0">
              <a:buNone/>
              <a:defRPr sz="1400">
                <a:solidFill>
                  <a:schemeClr val="tx1">
                    <a:tint val="75000"/>
                  </a:schemeClr>
                </a:solidFill>
              </a:defRPr>
            </a:lvl7pPr>
            <a:lvl8pPr marL="3199176" indent="0">
              <a:buNone/>
              <a:defRPr sz="1400">
                <a:solidFill>
                  <a:schemeClr val="tx1">
                    <a:tint val="75000"/>
                  </a:schemeClr>
                </a:solidFill>
              </a:defRPr>
            </a:lvl8pPr>
            <a:lvl9pPr marL="36562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0137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767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24" indent="0">
              <a:buNone/>
              <a:defRPr sz="2000" b="1"/>
            </a:lvl2pPr>
            <a:lvl3pPr marL="914049" indent="0">
              <a:buNone/>
              <a:defRPr sz="1800" b="1"/>
            </a:lvl3pPr>
            <a:lvl4pPr marL="1371076" indent="0">
              <a:buNone/>
              <a:defRPr sz="1600" b="1"/>
            </a:lvl4pPr>
            <a:lvl5pPr marL="1828103" indent="0">
              <a:buNone/>
              <a:defRPr sz="1600" b="1"/>
            </a:lvl5pPr>
            <a:lvl6pPr marL="2285129" indent="0">
              <a:buNone/>
              <a:defRPr sz="1600" b="1"/>
            </a:lvl6pPr>
            <a:lvl7pPr marL="2742152" indent="0">
              <a:buNone/>
              <a:defRPr sz="1600" b="1"/>
            </a:lvl7pPr>
            <a:lvl8pPr marL="3199176" indent="0">
              <a:buNone/>
              <a:defRPr sz="1600" b="1"/>
            </a:lvl8pPr>
            <a:lvl9pPr marL="36562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024" indent="0">
              <a:buNone/>
              <a:defRPr sz="2000" b="1"/>
            </a:lvl2pPr>
            <a:lvl3pPr marL="914049" indent="0">
              <a:buNone/>
              <a:defRPr sz="1800" b="1"/>
            </a:lvl3pPr>
            <a:lvl4pPr marL="1371076" indent="0">
              <a:buNone/>
              <a:defRPr sz="1600" b="1"/>
            </a:lvl4pPr>
            <a:lvl5pPr marL="1828103" indent="0">
              <a:buNone/>
              <a:defRPr sz="1600" b="1"/>
            </a:lvl5pPr>
            <a:lvl6pPr marL="2285129" indent="0">
              <a:buNone/>
              <a:defRPr sz="1600" b="1"/>
            </a:lvl6pPr>
            <a:lvl7pPr marL="2742152" indent="0">
              <a:buNone/>
              <a:defRPr sz="1600" b="1"/>
            </a:lvl7pPr>
            <a:lvl8pPr marL="3199176" indent="0">
              <a:buNone/>
              <a:defRPr sz="1600" b="1"/>
            </a:lvl8pPr>
            <a:lvl9pPr marL="36562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2570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1337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867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0480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076327"/>
            <a:ext cx="3008313" cy="3518297"/>
          </a:xfrm>
        </p:spPr>
        <p:txBody>
          <a:bodyPr/>
          <a:lstStyle>
            <a:lvl1pPr marL="0" indent="0">
              <a:buNone/>
              <a:defRPr sz="1400"/>
            </a:lvl1pPr>
            <a:lvl2pPr marL="457024" indent="0">
              <a:buNone/>
              <a:defRPr sz="1200"/>
            </a:lvl2pPr>
            <a:lvl3pPr marL="914049" indent="0">
              <a:buNone/>
              <a:defRPr sz="1000"/>
            </a:lvl3pPr>
            <a:lvl4pPr marL="1371076" indent="0">
              <a:buNone/>
              <a:defRPr sz="900"/>
            </a:lvl4pPr>
            <a:lvl5pPr marL="1828103" indent="0">
              <a:buNone/>
              <a:defRPr sz="900"/>
            </a:lvl5pPr>
            <a:lvl6pPr marL="2285129" indent="0">
              <a:buNone/>
              <a:defRPr sz="900"/>
            </a:lvl6pPr>
            <a:lvl7pPr marL="2742152" indent="0">
              <a:buNone/>
              <a:defRPr sz="900"/>
            </a:lvl7pPr>
            <a:lvl8pPr marL="3199176" indent="0">
              <a:buNone/>
              <a:defRPr sz="900"/>
            </a:lvl8pPr>
            <a:lvl9pPr marL="36562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1803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24" indent="0">
              <a:buNone/>
              <a:defRPr sz="2800"/>
            </a:lvl2pPr>
            <a:lvl3pPr marL="914049" indent="0">
              <a:buNone/>
              <a:defRPr sz="2400"/>
            </a:lvl3pPr>
            <a:lvl4pPr marL="1371076" indent="0">
              <a:buNone/>
              <a:defRPr sz="2000"/>
            </a:lvl4pPr>
            <a:lvl5pPr marL="1828103" indent="0">
              <a:buNone/>
              <a:defRPr sz="2000"/>
            </a:lvl5pPr>
            <a:lvl6pPr marL="2285129" indent="0">
              <a:buNone/>
              <a:defRPr sz="2000"/>
            </a:lvl6pPr>
            <a:lvl7pPr marL="2742152" indent="0">
              <a:buNone/>
              <a:defRPr sz="2000"/>
            </a:lvl7pPr>
            <a:lvl8pPr marL="3199176" indent="0">
              <a:buNone/>
              <a:defRPr sz="2000"/>
            </a:lvl8pPr>
            <a:lvl9pPr marL="3656200" indent="0">
              <a:buNone/>
              <a:defRPr sz="2000"/>
            </a:lvl9pPr>
          </a:lstStyle>
          <a:p>
            <a:endParaRPr lang="en-US"/>
          </a:p>
        </p:txBody>
      </p:sp>
      <p:sp>
        <p:nvSpPr>
          <p:cNvPr id="4" name="Text Placeholder 3"/>
          <p:cNvSpPr>
            <a:spLocks noGrp="1"/>
          </p:cNvSpPr>
          <p:nvPr>
            <p:ph type="body" sz="half" idx="2"/>
          </p:nvPr>
        </p:nvSpPr>
        <p:spPr>
          <a:xfrm>
            <a:off x="1792288" y="4025515"/>
            <a:ext cx="5486400" cy="603647"/>
          </a:xfrm>
        </p:spPr>
        <p:txBody>
          <a:bodyPr/>
          <a:lstStyle>
            <a:lvl1pPr marL="0" indent="0">
              <a:buNone/>
              <a:defRPr sz="1400"/>
            </a:lvl1pPr>
            <a:lvl2pPr marL="457024" indent="0">
              <a:buNone/>
              <a:defRPr sz="1200"/>
            </a:lvl2pPr>
            <a:lvl3pPr marL="914049" indent="0">
              <a:buNone/>
              <a:defRPr sz="1000"/>
            </a:lvl3pPr>
            <a:lvl4pPr marL="1371076" indent="0">
              <a:buNone/>
              <a:defRPr sz="900"/>
            </a:lvl4pPr>
            <a:lvl5pPr marL="1828103" indent="0">
              <a:buNone/>
              <a:defRPr sz="900"/>
            </a:lvl5pPr>
            <a:lvl6pPr marL="2285129" indent="0">
              <a:buNone/>
              <a:defRPr sz="900"/>
            </a:lvl6pPr>
            <a:lvl7pPr marL="2742152" indent="0">
              <a:buNone/>
              <a:defRPr sz="900"/>
            </a:lvl7pPr>
            <a:lvl8pPr marL="3199176" indent="0">
              <a:buNone/>
              <a:defRPr sz="900"/>
            </a:lvl8pPr>
            <a:lvl9pPr marL="36562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6467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6508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771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E99525-D38B-4643-B17F-52E1E6D6E4DA}" type="datetimeFigureOut">
              <a:rPr lang="en-US" smtClean="0"/>
              <a:t>23/11/2021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15410189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2" indent="0" algn="ctr">
              <a:buNone/>
              <a:defRPr>
                <a:solidFill>
                  <a:schemeClr val="tx1">
                    <a:tint val="75000"/>
                  </a:schemeClr>
                </a:solidFill>
              </a:defRPr>
            </a:lvl3pPr>
            <a:lvl4pPr marL="1371110" indent="0" algn="ctr">
              <a:buNone/>
              <a:defRPr>
                <a:solidFill>
                  <a:schemeClr val="tx1">
                    <a:tint val="75000"/>
                  </a:schemeClr>
                </a:solidFill>
              </a:defRPr>
            </a:lvl4pPr>
            <a:lvl5pPr marL="1828148" indent="0" algn="ctr">
              <a:buNone/>
              <a:defRPr>
                <a:solidFill>
                  <a:schemeClr val="tx1">
                    <a:tint val="75000"/>
                  </a:schemeClr>
                </a:solidFill>
              </a:defRPr>
            </a:lvl5pPr>
            <a:lvl6pPr marL="2285186" indent="0" algn="ctr">
              <a:buNone/>
              <a:defRPr>
                <a:solidFill>
                  <a:schemeClr val="tx1">
                    <a:tint val="75000"/>
                  </a:schemeClr>
                </a:solidFill>
              </a:defRPr>
            </a:lvl6pPr>
            <a:lvl7pPr marL="2742221" indent="0" algn="ctr">
              <a:buNone/>
              <a:defRPr>
                <a:solidFill>
                  <a:schemeClr val="tx1">
                    <a:tint val="75000"/>
                  </a:schemeClr>
                </a:solidFill>
              </a:defRPr>
            </a:lvl7pPr>
            <a:lvl8pPr marL="3199256"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0972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9811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2" indent="0">
              <a:buNone/>
              <a:defRPr sz="1600">
                <a:solidFill>
                  <a:schemeClr val="tx1">
                    <a:tint val="75000"/>
                  </a:schemeClr>
                </a:solidFill>
              </a:defRPr>
            </a:lvl3pPr>
            <a:lvl4pPr marL="1371110" indent="0">
              <a:buNone/>
              <a:defRPr sz="1400">
                <a:solidFill>
                  <a:schemeClr val="tx1">
                    <a:tint val="75000"/>
                  </a:schemeClr>
                </a:solidFill>
              </a:defRPr>
            </a:lvl4pPr>
            <a:lvl5pPr marL="1828148" indent="0">
              <a:buNone/>
              <a:defRPr sz="1400">
                <a:solidFill>
                  <a:schemeClr val="tx1">
                    <a:tint val="75000"/>
                  </a:schemeClr>
                </a:solidFill>
              </a:defRPr>
            </a:lvl5pPr>
            <a:lvl6pPr marL="2285186" indent="0">
              <a:buNone/>
              <a:defRPr sz="1400">
                <a:solidFill>
                  <a:schemeClr val="tx1">
                    <a:tint val="75000"/>
                  </a:schemeClr>
                </a:solidFill>
              </a:defRPr>
            </a:lvl6pPr>
            <a:lvl7pPr marL="2742221" indent="0">
              <a:buNone/>
              <a:defRPr sz="1400">
                <a:solidFill>
                  <a:schemeClr val="tx1">
                    <a:tint val="75000"/>
                  </a:schemeClr>
                </a:solidFill>
              </a:defRPr>
            </a:lvl7pPr>
            <a:lvl8pPr marL="3199256" indent="0">
              <a:buNone/>
              <a:defRPr sz="1400">
                <a:solidFill>
                  <a:schemeClr val="tx1">
                    <a:tint val="75000"/>
                  </a:schemeClr>
                </a:solidFill>
              </a:defRPr>
            </a:lvl8pPr>
            <a:lvl9pPr marL="365629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5641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3122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35" indent="0">
              <a:buNone/>
              <a:defRPr sz="2000" b="1"/>
            </a:lvl2pPr>
            <a:lvl3pPr marL="914072" indent="0">
              <a:buNone/>
              <a:defRPr sz="1800" b="1"/>
            </a:lvl3pPr>
            <a:lvl4pPr marL="1371110" indent="0">
              <a:buNone/>
              <a:defRPr sz="1600" b="1"/>
            </a:lvl4pPr>
            <a:lvl5pPr marL="1828148" indent="0">
              <a:buNone/>
              <a:defRPr sz="1600" b="1"/>
            </a:lvl5pPr>
            <a:lvl6pPr marL="2285186" indent="0">
              <a:buNone/>
              <a:defRPr sz="1600" b="1"/>
            </a:lvl6pPr>
            <a:lvl7pPr marL="2742221" indent="0">
              <a:buNone/>
              <a:defRPr sz="1600" b="1"/>
            </a:lvl7pPr>
            <a:lvl8pPr marL="3199256"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035" indent="0">
              <a:buNone/>
              <a:defRPr sz="2000" b="1"/>
            </a:lvl2pPr>
            <a:lvl3pPr marL="914072" indent="0">
              <a:buNone/>
              <a:defRPr sz="1800" b="1"/>
            </a:lvl3pPr>
            <a:lvl4pPr marL="1371110" indent="0">
              <a:buNone/>
              <a:defRPr sz="1600" b="1"/>
            </a:lvl4pPr>
            <a:lvl5pPr marL="1828148" indent="0">
              <a:buNone/>
              <a:defRPr sz="1600" b="1"/>
            </a:lvl5pPr>
            <a:lvl6pPr marL="2285186" indent="0">
              <a:buNone/>
              <a:defRPr sz="1600" b="1"/>
            </a:lvl6pPr>
            <a:lvl7pPr marL="2742221" indent="0">
              <a:buNone/>
              <a:defRPr sz="1600" b="1"/>
            </a:lvl7pPr>
            <a:lvl8pPr marL="3199256"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4922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781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563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076326"/>
            <a:ext cx="3008313" cy="3518297"/>
          </a:xfrm>
        </p:spPr>
        <p:txBody>
          <a:bodyPr/>
          <a:lstStyle>
            <a:lvl1pPr marL="0" indent="0">
              <a:buNone/>
              <a:defRPr sz="1400"/>
            </a:lvl1pPr>
            <a:lvl2pPr marL="457035" indent="0">
              <a:buNone/>
              <a:defRPr sz="1200"/>
            </a:lvl2pPr>
            <a:lvl3pPr marL="914072" indent="0">
              <a:buNone/>
              <a:defRPr sz="1000"/>
            </a:lvl3pPr>
            <a:lvl4pPr marL="1371110" indent="0">
              <a:buNone/>
              <a:defRPr sz="900"/>
            </a:lvl4pPr>
            <a:lvl5pPr marL="1828148" indent="0">
              <a:buNone/>
              <a:defRPr sz="900"/>
            </a:lvl5pPr>
            <a:lvl6pPr marL="2285186" indent="0">
              <a:buNone/>
              <a:defRPr sz="900"/>
            </a:lvl6pPr>
            <a:lvl7pPr marL="2742221" indent="0">
              <a:buNone/>
              <a:defRPr sz="900"/>
            </a:lvl7pPr>
            <a:lvl8pPr marL="3199256" indent="0">
              <a:buNone/>
              <a:defRPr sz="900"/>
            </a:lvl8pPr>
            <a:lvl9pPr marL="36562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2798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35" indent="0">
              <a:buNone/>
              <a:defRPr sz="2800"/>
            </a:lvl2pPr>
            <a:lvl3pPr marL="914072" indent="0">
              <a:buNone/>
              <a:defRPr sz="2400"/>
            </a:lvl3pPr>
            <a:lvl4pPr marL="1371110" indent="0">
              <a:buNone/>
              <a:defRPr sz="2000"/>
            </a:lvl4pPr>
            <a:lvl5pPr marL="1828148" indent="0">
              <a:buNone/>
              <a:defRPr sz="2000"/>
            </a:lvl5pPr>
            <a:lvl6pPr marL="2285186" indent="0">
              <a:buNone/>
              <a:defRPr sz="2000"/>
            </a:lvl6pPr>
            <a:lvl7pPr marL="2742221" indent="0">
              <a:buNone/>
              <a:defRPr sz="2000"/>
            </a:lvl7pPr>
            <a:lvl8pPr marL="3199256" indent="0">
              <a:buNone/>
              <a:defRPr sz="2000"/>
            </a:lvl8pPr>
            <a:lvl9pPr marL="3656291" indent="0">
              <a:buNone/>
              <a:defRPr sz="2000"/>
            </a:lvl9pPr>
          </a:lstStyle>
          <a:p>
            <a:endParaRPr lang="en-US"/>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035" indent="0">
              <a:buNone/>
              <a:defRPr sz="1200"/>
            </a:lvl2pPr>
            <a:lvl3pPr marL="914072" indent="0">
              <a:buNone/>
              <a:defRPr sz="1000"/>
            </a:lvl3pPr>
            <a:lvl4pPr marL="1371110" indent="0">
              <a:buNone/>
              <a:defRPr sz="900"/>
            </a:lvl4pPr>
            <a:lvl5pPr marL="1828148" indent="0">
              <a:buNone/>
              <a:defRPr sz="900"/>
            </a:lvl5pPr>
            <a:lvl6pPr marL="2285186" indent="0">
              <a:buNone/>
              <a:defRPr sz="900"/>
            </a:lvl6pPr>
            <a:lvl7pPr marL="2742221" indent="0">
              <a:buNone/>
              <a:defRPr sz="900"/>
            </a:lvl7pPr>
            <a:lvl8pPr marL="3199256" indent="0">
              <a:buNone/>
              <a:defRPr sz="900"/>
            </a:lvl8pPr>
            <a:lvl9pPr marL="36562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1537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4868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E99525-D38B-4643-B17F-52E1E6D6E4DA}" type="datetimeFigureOut">
              <a:rPr lang="en-US" smtClean="0"/>
              <a:t>23/11/2021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4697419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391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99525-D38B-4643-B17F-52E1E6D6E4DA}" type="datetimeFigureOut">
              <a:rPr lang="en-US" smtClean="0"/>
              <a:t>23/11/2021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17756355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99525-D38B-4643-B17F-52E1E6D6E4DA}" type="datetimeFigureOut">
              <a:rPr lang="en-US" smtClean="0"/>
              <a:t>23/11/2021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33337622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99525-D38B-4643-B17F-52E1E6D6E4DA}" type="datetimeFigureOut">
              <a:rPr lang="en-US" smtClean="0"/>
              <a:t>23/11/2021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30825719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ags" Target="../tags/tag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DE99525-D38B-4643-B17F-52E1E6D6E4DA}" type="datetimeFigureOut">
              <a:rPr lang="en-US" smtClean="0"/>
              <a:t>23/11/2021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300C84F-3C92-44E9-A4C6-CC3A9CBFF2A1}" type="slidenum">
              <a:rPr lang="en-US" smtClean="0"/>
              <a:t>‹#›</a:t>
            </a:fld>
            <a:endParaRPr lang="en-US"/>
          </a:p>
        </p:txBody>
      </p:sp>
    </p:spTree>
    <p:extLst>
      <p:ext uri="{BB962C8B-B14F-4D97-AF65-F5344CB8AC3E}">
        <p14:creationId xmlns:p14="http://schemas.microsoft.com/office/powerpoint/2010/main" val="2566972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6C8D97A7-0C24-42A9-9FD3-82425E3FBB2E}"/>
              </a:ext>
            </a:extLst>
          </p:cNvPr>
          <p:cNvSpPr txBox="1"/>
          <p:nvPr userDrawn="1"/>
        </p:nvSpPr>
        <p:spPr>
          <a:xfrm>
            <a:off x="3238500" y="2228850"/>
            <a:ext cx="2667000" cy="176972"/>
          </a:xfrm>
          <a:prstGeom prst="rect">
            <a:avLst/>
          </a:prstGeom>
          <a:noFill/>
        </p:spPr>
        <p:txBody>
          <a:bodyPr wrap="square" lIns="68580" tIns="34290" rIns="68580" bIns="34290" rtlCol="0">
            <a:spAutoFit/>
          </a:bodyPr>
          <a:lstStyle/>
          <a:p>
            <a:pPr defTabSz="457200"/>
            <a:r>
              <a:rPr lang="zh-CN" altLang="en-US" sz="200" dirty="0">
                <a:solidFill>
                  <a:srgbClr val="FFFFFF">
                    <a:alpha val="0"/>
                  </a:srgbClr>
                </a:solidFill>
                <a:latin typeface="微软雅黑" panose="020B0503020204020204" pitchFamily="34" charset="-122"/>
                <a:ea typeface="微软雅黑" panose="020B0503020204020204" pitchFamily="34" charset="-122"/>
                <a:sym typeface="+mn-ea"/>
              </a:rPr>
              <a:t>感谢您下载包图网平台上提供的</a:t>
            </a:r>
            <a:r>
              <a:rPr lang="en-US" altLang="zh-CN" sz="200" dirty="0">
                <a:solidFill>
                  <a:srgbClr val="FFFFFF">
                    <a:alpha val="0"/>
                  </a:srgbClr>
                </a:solidFill>
                <a:latin typeface="微软雅黑" panose="020B0503020204020204" pitchFamily="34" charset="-122"/>
                <a:ea typeface="微软雅黑" panose="020B0503020204020204" pitchFamily="34" charset="-122"/>
                <a:sym typeface="+mn-ea"/>
              </a:rPr>
              <a:t>PPT</a:t>
            </a:r>
            <a:r>
              <a:rPr lang="zh-CN" altLang="en-US" sz="200" dirty="0">
                <a:solidFill>
                  <a:srgbClr val="FFFFFF">
                    <a:alpha val="0"/>
                  </a:srgb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pPr defTabSz="457200"/>
            <a:r>
              <a:rPr lang="en-US" altLang="zh-CN" sz="500" dirty="0">
                <a:solidFill>
                  <a:srgbClr val="FFFFFF">
                    <a:alpha val="0"/>
                  </a:srgb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1937321021"/>
      </p:ext>
    </p:extLst>
  </p:cSld>
  <p:clrMap bg1="lt1" tx1="dk1" bg2="lt2" tx2="dk2" accent1="accent1" accent2="accent2" accent3="accent3" accent4="accent4" accent5="accent5" accent6="accent6" hlink="hlink" folHlink="folHlink"/>
  <p:sldLayoutIdLst>
    <p:sldLayoutId id="2147483661" r:id="rId1"/>
    <p:sldLayoutId id="2147483663" r:id="rId2"/>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457200"/>
            <a:fld id="{C05F3456-2B02-4FC3-9B3D-9B550E85FD30}" type="datetimeFigureOut">
              <a:rPr lang="en-US" smtClean="0">
                <a:solidFill>
                  <a:prstClr val="black">
                    <a:tint val="75000"/>
                  </a:prstClr>
                </a:solidFill>
              </a:rPr>
              <a:pPr defTabSz="457200"/>
              <a:t>23/11/2021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457200"/>
            <a:fld id="{7FBA2D87-73F4-43AA-8DEB-95B52318C27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85752298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12" name="文本框 11"/>
          <p:cNvSpPr txBox="1"/>
          <p:nvPr userDrawn="1"/>
        </p:nvSpPr>
        <p:spPr>
          <a:xfrm>
            <a:off x="2973229" y="1764522"/>
            <a:ext cx="3547586" cy="1165703"/>
          </a:xfrm>
          <a:prstGeom prst="rect">
            <a:avLst/>
          </a:prstGeom>
          <a:noFill/>
        </p:spPr>
        <p:txBody>
          <a:bodyPr wrap="square" lIns="68556" tIns="34289" rIns="68556" bIns="34289" rtlCol="0" anchor="t">
            <a:spAutoFit/>
          </a:bodyPr>
          <a:lstStyle/>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14" tIns="45707" rIns="91414" bIns="45707" rtlCol="0">
            <a:spAutoFit/>
          </a:bodyPr>
          <a:lstStyle/>
          <a:p>
            <a:pPr algn="ctr" defTabSz="91406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122228037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05" tIns="45704" rIns="91405"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1"/>
            <a:ext cx="8229600" cy="3394472"/>
          </a:xfrm>
          <a:prstGeom prst="rect">
            <a:avLst/>
          </a:prstGeom>
        </p:spPr>
        <p:txBody>
          <a:bodyPr vert="horz" lIns="91405" tIns="45704" rIns="91405"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05" tIns="45704" rIns="91405" bIns="45704" rtlCol="0" anchor="ctr"/>
          <a:lstStyle>
            <a:lvl1pPr algn="l">
              <a:defRPr sz="1200">
                <a:solidFill>
                  <a:schemeClr val="tx1">
                    <a:tint val="75000"/>
                  </a:schemeClr>
                </a:solidFill>
              </a:defRPr>
            </a:lvl1pPr>
          </a:lstStyle>
          <a:p>
            <a:pPr defTabSz="914049"/>
            <a:fld id="{54DBF65B-4746-40C1-B906-C5A84C1A5207}" type="datetimeFigureOut">
              <a:rPr lang="en-US" smtClean="0">
                <a:solidFill>
                  <a:prstClr val="black">
                    <a:tint val="75000"/>
                  </a:prstClr>
                </a:solidFill>
              </a:rPr>
              <a:pPr defTabSz="914049"/>
              <a:t>23/11/2021</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405" tIns="45704" rIns="91405" bIns="45704" rtlCol="0" anchor="ctr"/>
          <a:lstStyle>
            <a:lvl1pPr algn="ctr">
              <a:defRPr sz="1200">
                <a:solidFill>
                  <a:schemeClr val="tx1">
                    <a:tint val="75000"/>
                  </a:schemeClr>
                </a:solidFill>
              </a:defRPr>
            </a:lvl1pPr>
          </a:lstStyle>
          <a:p>
            <a:pPr defTabSz="914049"/>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05" tIns="45704" rIns="91405" bIns="45704" rtlCol="0" anchor="ctr"/>
          <a:lstStyle>
            <a:lvl1pPr algn="r">
              <a:defRPr sz="1200">
                <a:solidFill>
                  <a:schemeClr val="tx1">
                    <a:tint val="75000"/>
                  </a:schemeClr>
                </a:solidFill>
              </a:defRPr>
            </a:lvl1pPr>
          </a:lstStyle>
          <a:p>
            <a:pPr defTabSz="914049"/>
            <a:fld id="{BDB899E5-0EEC-49FE-AB3C-89FE6C3855AC}" type="slidenum">
              <a:rPr lang="en-US" smtClean="0">
                <a:solidFill>
                  <a:prstClr val="black">
                    <a:tint val="75000"/>
                  </a:prstClr>
                </a:solidFill>
              </a:rPr>
              <a:pPr defTabSz="914049"/>
              <a:t>‹#›</a:t>
            </a:fld>
            <a:endParaRPr lang="en-US">
              <a:solidFill>
                <a:prstClr val="black">
                  <a:tint val="75000"/>
                </a:prstClr>
              </a:solidFill>
            </a:endParaRPr>
          </a:p>
        </p:txBody>
      </p:sp>
    </p:spTree>
    <p:extLst>
      <p:ext uri="{BB962C8B-B14F-4D97-AF65-F5344CB8AC3E}">
        <p14:creationId xmlns:p14="http://schemas.microsoft.com/office/powerpoint/2010/main" val="67933047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ctr" defTabSz="914049" rtl="0" eaLnBrk="1" latinLnBrk="0" hangingPunct="1">
        <a:spcBef>
          <a:spcPct val="0"/>
        </a:spcBef>
        <a:buNone/>
        <a:defRPr sz="4400" kern="1200">
          <a:solidFill>
            <a:schemeClr val="tx1"/>
          </a:solidFill>
          <a:latin typeface="+mj-lt"/>
          <a:ea typeface="+mj-ea"/>
          <a:cs typeface="+mj-cs"/>
        </a:defRPr>
      </a:lvl1pPr>
    </p:titleStyle>
    <p:bodyStyle>
      <a:lvl1pPr marL="342770" indent="-342770" algn="l" defTabSz="91404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67" indent="-285642" algn="l" defTabSz="91404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64" indent="-228515" algn="l" defTabSz="91404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88"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12"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637"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63"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94"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15"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49" rtl="0" eaLnBrk="1" latinLnBrk="0" hangingPunct="1">
        <a:defRPr sz="1800" kern="1200">
          <a:solidFill>
            <a:schemeClr val="tx1"/>
          </a:solidFill>
          <a:latin typeface="+mn-lt"/>
          <a:ea typeface="+mn-ea"/>
          <a:cs typeface="+mn-cs"/>
        </a:defRPr>
      </a:lvl1pPr>
      <a:lvl2pPr marL="457024" algn="l" defTabSz="914049" rtl="0" eaLnBrk="1" latinLnBrk="0" hangingPunct="1">
        <a:defRPr sz="1800" kern="1200">
          <a:solidFill>
            <a:schemeClr val="tx1"/>
          </a:solidFill>
          <a:latin typeface="+mn-lt"/>
          <a:ea typeface="+mn-ea"/>
          <a:cs typeface="+mn-cs"/>
        </a:defRPr>
      </a:lvl2pPr>
      <a:lvl3pPr marL="914049" algn="l" defTabSz="914049" rtl="0" eaLnBrk="1" latinLnBrk="0" hangingPunct="1">
        <a:defRPr sz="1800" kern="1200">
          <a:solidFill>
            <a:schemeClr val="tx1"/>
          </a:solidFill>
          <a:latin typeface="+mn-lt"/>
          <a:ea typeface="+mn-ea"/>
          <a:cs typeface="+mn-cs"/>
        </a:defRPr>
      </a:lvl3pPr>
      <a:lvl4pPr marL="1371076" algn="l" defTabSz="914049" rtl="0" eaLnBrk="1" latinLnBrk="0" hangingPunct="1">
        <a:defRPr sz="1800" kern="1200">
          <a:solidFill>
            <a:schemeClr val="tx1"/>
          </a:solidFill>
          <a:latin typeface="+mn-lt"/>
          <a:ea typeface="+mn-ea"/>
          <a:cs typeface="+mn-cs"/>
        </a:defRPr>
      </a:lvl4pPr>
      <a:lvl5pPr marL="1828103" algn="l" defTabSz="914049" rtl="0" eaLnBrk="1" latinLnBrk="0" hangingPunct="1">
        <a:defRPr sz="1800" kern="1200">
          <a:solidFill>
            <a:schemeClr val="tx1"/>
          </a:solidFill>
          <a:latin typeface="+mn-lt"/>
          <a:ea typeface="+mn-ea"/>
          <a:cs typeface="+mn-cs"/>
        </a:defRPr>
      </a:lvl5pPr>
      <a:lvl6pPr marL="2285129" algn="l" defTabSz="914049" rtl="0" eaLnBrk="1" latinLnBrk="0" hangingPunct="1">
        <a:defRPr sz="1800" kern="1200">
          <a:solidFill>
            <a:schemeClr val="tx1"/>
          </a:solidFill>
          <a:latin typeface="+mn-lt"/>
          <a:ea typeface="+mn-ea"/>
          <a:cs typeface="+mn-cs"/>
        </a:defRPr>
      </a:lvl6pPr>
      <a:lvl7pPr marL="2742152" algn="l" defTabSz="914049" rtl="0" eaLnBrk="1" latinLnBrk="0" hangingPunct="1">
        <a:defRPr sz="1800" kern="1200">
          <a:solidFill>
            <a:schemeClr val="tx1"/>
          </a:solidFill>
          <a:latin typeface="+mn-lt"/>
          <a:ea typeface="+mn-ea"/>
          <a:cs typeface="+mn-cs"/>
        </a:defRPr>
      </a:lvl7pPr>
      <a:lvl8pPr marL="3199176" algn="l" defTabSz="914049" rtl="0" eaLnBrk="1" latinLnBrk="0" hangingPunct="1">
        <a:defRPr sz="1800" kern="1200">
          <a:solidFill>
            <a:schemeClr val="tx1"/>
          </a:solidFill>
          <a:latin typeface="+mn-lt"/>
          <a:ea typeface="+mn-ea"/>
          <a:cs typeface="+mn-cs"/>
        </a:defRPr>
      </a:lvl8pPr>
      <a:lvl9pPr marL="3656200" algn="l" defTabSz="91404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07" tIns="45705" rIns="91407" bIns="457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1"/>
            <a:ext cx="8229600" cy="3394472"/>
          </a:xfrm>
          <a:prstGeom prst="rect">
            <a:avLst/>
          </a:prstGeom>
        </p:spPr>
        <p:txBody>
          <a:bodyPr vert="horz" lIns="91407" tIns="45705" rIns="91407" bIns="457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07" tIns="45705" rIns="91407" bIns="45705" rtlCol="0" anchor="ctr"/>
          <a:lstStyle>
            <a:lvl1pPr algn="l">
              <a:defRPr sz="1200">
                <a:solidFill>
                  <a:schemeClr val="tx1">
                    <a:tint val="75000"/>
                  </a:schemeClr>
                </a:solidFill>
              </a:defRPr>
            </a:lvl1pPr>
          </a:lstStyle>
          <a:p>
            <a:pPr defTabSz="914072"/>
            <a:fld id="{54DBF65B-4746-40C1-B906-C5A84C1A5207}" type="datetimeFigureOut">
              <a:rPr lang="en-US" smtClean="0">
                <a:solidFill>
                  <a:prstClr val="black">
                    <a:tint val="75000"/>
                  </a:prstClr>
                </a:solidFill>
              </a:rPr>
              <a:pPr defTabSz="914072"/>
              <a:t>23/11/2021</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07" tIns="45705" rIns="91407" bIns="45705" rtlCol="0" anchor="ctr"/>
          <a:lstStyle>
            <a:lvl1pPr algn="ctr">
              <a:defRPr sz="1200">
                <a:solidFill>
                  <a:schemeClr val="tx1">
                    <a:tint val="75000"/>
                  </a:schemeClr>
                </a:solidFill>
              </a:defRPr>
            </a:lvl1pPr>
          </a:lstStyle>
          <a:p>
            <a:pPr defTabSz="914072"/>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07" tIns="45705" rIns="91407" bIns="45705" rtlCol="0" anchor="ctr"/>
          <a:lstStyle>
            <a:lvl1pPr algn="r">
              <a:defRPr sz="1200">
                <a:solidFill>
                  <a:schemeClr val="tx1">
                    <a:tint val="75000"/>
                  </a:schemeClr>
                </a:solidFill>
              </a:defRPr>
            </a:lvl1pPr>
          </a:lstStyle>
          <a:p>
            <a:pPr defTabSz="914072"/>
            <a:fld id="{BDB899E5-0EEC-49FE-AB3C-89FE6C3855AC}" type="slidenum">
              <a:rPr lang="en-US" smtClean="0">
                <a:solidFill>
                  <a:prstClr val="black">
                    <a:tint val="75000"/>
                  </a:prstClr>
                </a:solidFill>
              </a:rPr>
              <a:pPr defTabSz="914072"/>
              <a:t>‹#›</a:t>
            </a:fld>
            <a:endParaRPr lang="en-US">
              <a:solidFill>
                <a:prstClr val="black">
                  <a:tint val="75000"/>
                </a:prstClr>
              </a:solidFill>
            </a:endParaRPr>
          </a:p>
        </p:txBody>
      </p:sp>
    </p:spTree>
    <p:extLst>
      <p:ext uri="{BB962C8B-B14F-4D97-AF65-F5344CB8AC3E}">
        <p14:creationId xmlns:p14="http://schemas.microsoft.com/office/powerpoint/2010/main" val="103807826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ctr" defTabSz="914072" rtl="0" eaLnBrk="1" latinLnBrk="0" hangingPunct="1">
        <a:spcBef>
          <a:spcPct val="0"/>
        </a:spcBef>
        <a:buNone/>
        <a:defRPr sz="4400" kern="1200">
          <a:solidFill>
            <a:schemeClr val="tx1"/>
          </a:solidFill>
          <a:latin typeface="+mj-lt"/>
          <a:ea typeface="+mj-ea"/>
          <a:cs typeface="+mj-cs"/>
        </a:defRPr>
      </a:lvl1pPr>
    </p:titleStyle>
    <p:bodyStyle>
      <a:lvl1pPr marL="342779" indent="-342779" algn="l" defTabSz="9140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86" indent="-285649" algn="l" defTabSz="9140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93" indent="-228520" algn="l" defTabSz="9140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628"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63"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700"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737"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79"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812"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72" rtl="0" eaLnBrk="1" latinLnBrk="0" hangingPunct="1">
        <a:defRPr sz="1800" kern="1200">
          <a:solidFill>
            <a:schemeClr val="tx1"/>
          </a:solidFill>
          <a:latin typeface="+mn-lt"/>
          <a:ea typeface="+mn-ea"/>
          <a:cs typeface="+mn-cs"/>
        </a:defRPr>
      </a:lvl1pPr>
      <a:lvl2pPr marL="457035" algn="l" defTabSz="914072" rtl="0" eaLnBrk="1" latinLnBrk="0" hangingPunct="1">
        <a:defRPr sz="1800" kern="1200">
          <a:solidFill>
            <a:schemeClr val="tx1"/>
          </a:solidFill>
          <a:latin typeface="+mn-lt"/>
          <a:ea typeface="+mn-ea"/>
          <a:cs typeface="+mn-cs"/>
        </a:defRPr>
      </a:lvl2pPr>
      <a:lvl3pPr marL="914072" algn="l" defTabSz="914072" rtl="0" eaLnBrk="1" latinLnBrk="0" hangingPunct="1">
        <a:defRPr sz="1800" kern="1200">
          <a:solidFill>
            <a:schemeClr val="tx1"/>
          </a:solidFill>
          <a:latin typeface="+mn-lt"/>
          <a:ea typeface="+mn-ea"/>
          <a:cs typeface="+mn-cs"/>
        </a:defRPr>
      </a:lvl3pPr>
      <a:lvl4pPr marL="1371110" algn="l" defTabSz="914072" rtl="0" eaLnBrk="1" latinLnBrk="0" hangingPunct="1">
        <a:defRPr sz="1800" kern="1200">
          <a:solidFill>
            <a:schemeClr val="tx1"/>
          </a:solidFill>
          <a:latin typeface="+mn-lt"/>
          <a:ea typeface="+mn-ea"/>
          <a:cs typeface="+mn-cs"/>
        </a:defRPr>
      </a:lvl4pPr>
      <a:lvl5pPr marL="1828148" algn="l" defTabSz="914072" rtl="0" eaLnBrk="1" latinLnBrk="0" hangingPunct="1">
        <a:defRPr sz="1800" kern="1200">
          <a:solidFill>
            <a:schemeClr val="tx1"/>
          </a:solidFill>
          <a:latin typeface="+mn-lt"/>
          <a:ea typeface="+mn-ea"/>
          <a:cs typeface="+mn-cs"/>
        </a:defRPr>
      </a:lvl5pPr>
      <a:lvl6pPr marL="2285186" algn="l" defTabSz="914072" rtl="0" eaLnBrk="1" latinLnBrk="0" hangingPunct="1">
        <a:defRPr sz="1800" kern="1200">
          <a:solidFill>
            <a:schemeClr val="tx1"/>
          </a:solidFill>
          <a:latin typeface="+mn-lt"/>
          <a:ea typeface="+mn-ea"/>
          <a:cs typeface="+mn-cs"/>
        </a:defRPr>
      </a:lvl6pPr>
      <a:lvl7pPr marL="2742221" algn="l" defTabSz="914072" rtl="0" eaLnBrk="1" latinLnBrk="0" hangingPunct="1">
        <a:defRPr sz="1800" kern="1200">
          <a:solidFill>
            <a:schemeClr val="tx1"/>
          </a:solidFill>
          <a:latin typeface="+mn-lt"/>
          <a:ea typeface="+mn-ea"/>
          <a:cs typeface="+mn-cs"/>
        </a:defRPr>
      </a:lvl7pPr>
      <a:lvl8pPr marL="3199256" algn="l" defTabSz="914072" rtl="0" eaLnBrk="1" latinLnBrk="0" hangingPunct="1">
        <a:defRPr sz="1800" kern="1200">
          <a:solidFill>
            <a:schemeClr val="tx1"/>
          </a:solidFill>
          <a:latin typeface="+mn-lt"/>
          <a:ea typeface="+mn-ea"/>
          <a:cs typeface="+mn-cs"/>
        </a:defRPr>
      </a:lvl8pPr>
      <a:lvl9pPr marL="3656291" algn="l" defTabSz="9140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hyperlink" Target="mailto:hongvu7219@gmail.com" TargetMode="External"/><Relationship Id="rId4" Type="http://schemas.openxmlformats.org/officeDocument/2006/relationships/image" Target="../media/image3.png"/><Relationship Id="rId9" Type="http://schemas.openxmlformats.org/officeDocument/2006/relationships/hyperlink" Target="https://www.facebook.com/vuhong1972"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0.jpe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hyperlink" Target="mailto:hongvu7219@gmail.com" TargetMode="External"/><Relationship Id="rId4" Type="http://schemas.openxmlformats.org/officeDocument/2006/relationships/image" Target="../media/image3.png"/><Relationship Id="rId9" Type="http://schemas.openxmlformats.org/officeDocument/2006/relationships/hyperlink" Target="https://www.facebook.com/vuhong1972"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facebook.com/vuhong1972" TargetMode="External"/><Relationship Id="rId13"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31.png"/><Relationship Id="rId11" Type="http://schemas.openxmlformats.org/officeDocument/2006/relationships/image" Target="../media/image32.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hyperlink" Target="mailto:hongvu7219@gmail.co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mailto:hongvu7219@gmail.com" TargetMode="External"/><Relationship Id="rId3" Type="http://schemas.openxmlformats.org/officeDocument/2006/relationships/image" Target="../media/image34.png"/><Relationship Id="rId7" Type="http://schemas.openxmlformats.org/officeDocument/2006/relationships/hyperlink" Target="https://www.facebook.com/vuhong1972" TargetMode="External"/><Relationship Id="rId2" Type="http://schemas.openxmlformats.org/officeDocument/2006/relationships/notesSlide" Target="../notesSlides/notesSlide12.xml"/><Relationship Id="rId1" Type="http://schemas.openxmlformats.org/officeDocument/2006/relationships/slideLayout" Target="../slideLayouts/slideLayout4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hyperlink" Target="mailto:hongvu7219@gmail.com"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hyperlink" Target="https://www.facebook.com/vuhong1972" TargetMode="External"/><Relationship Id="rId11" Type="http://schemas.openxmlformats.org/officeDocument/2006/relationships/image" Target="../media/image40.png"/><Relationship Id="rId5" Type="http://schemas.openxmlformats.org/officeDocument/2006/relationships/image" Target="../media/image7.png"/><Relationship Id="rId10" Type="http://schemas.openxmlformats.org/officeDocument/2006/relationships/image" Target="../media/image39.png"/><Relationship Id="rId4" Type="http://schemas.openxmlformats.org/officeDocument/2006/relationships/image" Target="../media/image5.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41.pn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hyperlink" Target="mailto:hongvu7219@gmail.com" TargetMode="External"/><Relationship Id="rId4" Type="http://schemas.openxmlformats.org/officeDocument/2006/relationships/image" Target="../media/image4.png"/><Relationship Id="rId9" Type="http://schemas.openxmlformats.org/officeDocument/2006/relationships/hyperlink" Target="https://www.facebook.com/vuhong197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vuhong1972" TargetMode="External"/><Relationship Id="rId2" Type="http://schemas.openxmlformats.org/officeDocument/2006/relationships/notesSlide" Target="../notesSlides/notesSlide15.xml"/><Relationship Id="rId1" Type="http://schemas.openxmlformats.org/officeDocument/2006/relationships/slideLayout" Target="../slideLayouts/slideLayout51.xml"/><Relationship Id="rId5" Type="http://schemas.openxmlformats.org/officeDocument/2006/relationships/image" Target="../media/image11.jpeg"/><Relationship Id="rId4" Type="http://schemas.openxmlformats.org/officeDocument/2006/relationships/hyperlink" Target="mailto:hongvu7219@gmail.com"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3.pn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hyperlink" Target="mailto:hongvu7219@gmail.com" TargetMode="External"/><Relationship Id="rId4" Type="http://schemas.openxmlformats.org/officeDocument/2006/relationships/image" Target="../media/image4.png"/><Relationship Id="rId9" Type="http://schemas.openxmlformats.org/officeDocument/2006/relationships/hyperlink" Target="https://www.facebook.com/vuhong197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image" Target="../media/image8.png"/><Relationship Id="rId5" Type="http://schemas.openxmlformats.org/officeDocument/2006/relationships/hyperlink" Target="mailto:hongvu7219@gmail.com" TargetMode="External"/><Relationship Id="rId4" Type="http://schemas.openxmlformats.org/officeDocument/2006/relationships/hyperlink" Target="https://www.facebook.com/vuhong1972"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hyperlink" Target="mailto:hongvu7219@gmail.com" TargetMode="External"/><Relationship Id="rId4" Type="http://schemas.openxmlformats.org/officeDocument/2006/relationships/image" Target="../media/image4.png"/><Relationship Id="rId9" Type="http://schemas.openxmlformats.org/officeDocument/2006/relationships/hyperlink" Target="https://www.facebook.com/vuhong1972"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14.png"/><Relationship Id="rId11" Type="http://schemas.openxmlformats.org/officeDocument/2006/relationships/image" Target="../media/image8.png"/><Relationship Id="rId5" Type="http://schemas.openxmlformats.org/officeDocument/2006/relationships/image" Target="../media/image13.png"/><Relationship Id="rId10" Type="http://schemas.openxmlformats.org/officeDocument/2006/relationships/hyperlink" Target="mailto:hongvu7219@gmail.com" TargetMode="External"/><Relationship Id="rId4" Type="http://schemas.microsoft.com/office/2007/relationships/hdphoto" Target="../media/hdphoto1.wdp"/><Relationship Id="rId9" Type="http://schemas.openxmlformats.org/officeDocument/2006/relationships/hyperlink" Target="https://www.facebook.com/vuhong1972"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18.png"/><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hyperlink" Target="mailto:hongvu7219@gmail.com" TargetMode="External"/><Relationship Id="rId5" Type="http://schemas.openxmlformats.org/officeDocument/2006/relationships/image" Target="../media/image5.png"/><Relationship Id="rId10" Type="http://schemas.openxmlformats.org/officeDocument/2006/relationships/hyperlink" Target="https://www.facebook.com/vuhong1972" TargetMode="External"/><Relationship Id="rId4" Type="http://schemas.openxmlformats.org/officeDocument/2006/relationships/image" Target="../media/image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png"/><Relationship Id="rId7" Type="http://schemas.openxmlformats.org/officeDocument/2006/relationships/image" Target="../media/image21.png"/><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hyperlink" Target="mailto:hongvu7219@gmail.com" TargetMode="External"/><Relationship Id="rId5" Type="http://schemas.openxmlformats.org/officeDocument/2006/relationships/image" Target="../media/image4.png"/><Relationship Id="rId10" Type="http://schemas.openxmlformats.org/officeDocument/2006/relationships/hyperlink" Target="https://www.facebook.com/vuhong1972" TargetMode="External"/><Relationship Id="rId4" Type="http://schemas.openxmlformats.org/officeDocument/2006/relationships/image" Target="../media/image3.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hyperlink" Target="https://www.facebook.com/vuhong1972" TargetMode="External"/><Relationship Id="rId13"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7.png"/><Relationship Id="rId12"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hyperlink" Target="mailto:hongvu7219@gmail.co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4.png"/><Relationship Id="rId7" Type="http://schemas.openxmlformats.org/officeDocument/2006/relationships/hyperlink" Target="mailto:hongvu7219@gmail.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facebook.com/vuhong1972" TargetMode="External"/><Relationship Id="rId5" Type="http://schemas.openxmlformats.org/officeDocument/2006/relationships/image" Target="../media/image28.gif"/><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mailto:hongvu7219@gmail.com" TargetMode="External"/><Relationship Id="rId4" Type="http://schemas.openxmlformats.org/officeDocument/2006/relationships/hyperlink" Target="https://www.facebook.com/vuhong197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xmlns="" id="{DA306B28-C18B-42A1-AC2C-81CCF8E62C86}"/>
              </a:ext>
            </a:extLst>
          </p:cNvPr>
          <p:cNvPicPr>
            <a:picLocks noChangeAspect="1"/>
          </p:cNvPicPr>
          <p:nvPr/>
        </p:nvPicPr>
        <p:blipFill rotWithShape="1">
          <a:blip r:embed="rId3">
            <a:extLst>
              <a:ext uri="{28A0092B-C50C-407E-A947-70E740481C1C}">
                <a14:useLocalDpi xmlns:a14="http://schemas.microsoft.com/office/drawing/2010/main" val="0"/>
              </a:ext>
            </a:extLst>
          </a:blip>
          <a:srcRect l="19626"/>
          <a:stretch/>
        </p:blipFill>
        <p:spPr>
          <a:xfrm flipH="1">
            <a:off x="1020726" y="-956934"/>
            <a:ext cx="8123274" cy="4770947"/>
          </a:xfrm>
          <a:prstGeom prst="rect">
            <a:avLst/>
          </a:prstGeom>
        </p:spPr>
      </p:pic>
      <p:pic>
        <p:nvPicPr>
          <p:cNvPr id="2" name="图片 1">
            <a:extLst>
              <a:ext uri="{FF2B5EF4-FFF2-40B4-BE49-F238E27FC236}">
                <a16:creationId xmlns:a16="http://schemas.microsoft.com/office/drawing/2014/main" xmlns="" id="{B293B2D8-EC69-4EF3-ACD2-781E37A37A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0" t="58251" r="67666" b="-4196"/>
          <a:stretch/>
        </p:blipFill>
        <p:spPr>
          <a:xfrm rot="179468">
            <a:off x="83342" y="212290"/>
            <a:ext cx="807842" cy="537253"/>
          </a:xfrm>
          <a:prstGeom prst="rect">
            <a:avLst/>
          </a:prstGeom>
        </p:spPr>
      </p:pic>
      <p:pic>
        <p:nvPicPr>
          <p:cNvPr id="5" name="图片 4">
            <a:extLst>
              <a:ext uri="{FF2B5EF4-FFF2-40B4-BE49-F238E27FC236}">
                <a16:creationId xmlns:a16="http://schemas.microsoft.com/office/drawing/2014/main" xmlns="" id="{1DB12A90-D744-4E7A-B346-68EDC7C357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2868"/>
          <a:stretch/>
        </p:blipFill>
        <p:spPr>
          <a:xfrm>
            <a:off x="6777937" y="3259456"/>
            <a:ext cx="2366063" cy="1967504"/>
          </a:xfrm>
          <a:prstGeom prst="rect">
            <a:avLst/>
          </a:prstGeom>
        </p:spPr>
      </p:pic>
      <p:pic>
        <p:nvPicPr>
          <p:cNvPr id="7" name="图片 6">
            <a:extLst>
              <a:ext uri="{FF2B5EF4-FFF2-40B4-BE49-F238E27FC236}">
                <a16:creationId xmlns:a16="http://schemas.microsoft.com/office/drawing/2014/main" xmlns="" id="{DFE12480-D08B-41C4-AF5B-FD3EA3D8654F}"/>
              </a:ext>
            </a:extLst>
          </p:cNvPr>
          <p:cNvPicPr>
            <a:picLocks noChangeAspect="1"/>
          </p:cNvPicPr>
          <p:nvPr/>
        </p:nvPicPr>
        <p:blipFill rotWithShape="1">
          <a:blip r:embed="rId6">
            <a:extLst>
              <a:ext uri="{28A0092B-C50C-407E-A947-70E740481C1C}">
                <a14:useLocalDpi xmlns:a14="http://schemas.microsoft.com/office/drawing/2010/main" val="0"/>
              </a:ext>
            </a:extLst>
          </a:blip>
          <a:srcRect l="76733" r="-1636" b="-5726"/>
          <a:stretch/>
        </p:blipFill>
        <p:spPr>
          <a:xfrm>
            <a:off x="7437760" y="173314"/>
            <a:ext cx="1706240" cy="826811"/>
          </a:xfrm>
          <a:prstGeom prst="rect">
            <a:avLst/>
          </a:prstGeom>
        </p:spPr>
      </p:pic>
      <p:pic>
        <p:nvPicPr>
          <p:cNvPr id="22" name="图片 21">
            <a:extLst>
              <a:ext uri="{FF2B5EF4-FFF2-40B4-BE49-F238E27FC236}">
                <a16:creationId xmlns:a16="http://schemas.microsoft.com/office/drawing/2014/main" xmlns="" id="{16092C24-24FC-40FC-AD59-9A2C6E114F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914" y="1104576"/>
            <a:ext cx="5532702" cy="3872892"/>
          </a:xfrm>
          <a:prstGeom prst="rect">
            <a:avLst/>
          </a:prstGeom>
        </p:spPr>
      </p:pic>
      <p:pic>
        <p:nvPicPr>
          <p:cNvPr id="13" name="图片 12">
            <a:extLst>
              <a:ext uri="{FF2B5EF4-FFF2-40B4-BE49-F238E27FC236}">
                <a16:creationId xmlns:a16="http://schemas.microsoft.com/office/drawing/2014/main" xmlns="" id="{1CACDE57-B3E4-4E0A-9463-4BB2B00A74A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77507" r="1235" b="1"/>
          <a:stretch/>
        </p:blipFill>
        <p:spPr>
          <a:xfrm>
            <a:off x="0" y="4057650"/>
            <a:ext cx="9144000" cy="1085850"/>
          </a:xfrm>
          <a:prstGeom prst="rect">
            <a:avLst/>
          </a:prstGeom>
        </p:spPr>
      </p:pic>
      <p:sp>
        <p:nvSpPr>
          <p:cNvPr id="14" name="文本框 76"/>
          <p:cNvSpPr txBox="1">
            <a:spLocks noChangeArrowheads="1"/>
          </p:cNvSpPr>
          <p:nvPr/>
        </p:nvSpPr>
        <p:spPr bwMode="auto">
          <a:xfrm>
            <a:off x="1584250" y="1104576"/>
            <a:ext cx="6156251" cy="147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2" tIns="45711" rIns="91342" bIns="45711">
            <a:spAutoFit/>
          </a:bodyPr>
          <a:lstStyle>
            <a:lvl1pPr defTabSz="912813">
              <a:defRPr sz="7200">
                <a:solidFill>
                  <a:schemeClr val="tx1"/>
                </a:solidFill>
                <a:latin typeface=".VnAvant" pitchFamily="34" charset="0"/>
                <a:ea typeface="SimSun" pitchFamily="2" charset="-122"/>
              </a:defRPr>
            </a:lvl1pPr>
            <a:lvl2pPr marL="742950" indent="-285750" defTabSz="912813">
              <a:defRPr sz="7200">
                <a:solidFill>
                  <a:schemeClr val="tx1"/>
                </a:solidFill>
                <a:latin typeface=".VnAvant" pitchFamily="34" charset="0"/>
                <a:ea typeface="SimSun" pitchFamily="2" charset="-122"/>
              </a:defRPr>
            </a:lvl2pPr>
            <a:lvl3pPr marL="1143000" indent="-228600" defTabSz="912813">
              <a:defRPr sz="7200">
                <a:solidFill>
                  <a:schemeClr val="tx1"/>
                </a:solidFill>
                <a:latin typeface=".VnAvant" pitchFamily="34" charset="0"/>
                <a:ea typeface="SimSun" pitchFamily="2" charset="-122"/>
              </a:defRPr>
            </a:lvl3pPr>
            <a:lvl4pPr marL="1600200" indent="-228600" defTabSz="912813">
              <a:defRPr sz="7200">
                <a:solidFill>
                  <a:schemeClr val="tx1"/>
                </a:solidFill>
                <a:latin typeface=".VnAvant" pitchFamily="34" charset="0"/>
                <a:ea typeface="SimSun" pitchFamily="2" charset="-122"/>
              </a:defRPr>
            </a:lvl4pPr>
            <a:lvl5pPr marL="2057400" indent="-228600" defTabSz="912813">
              <a:defRPr sz="7200">
                <a:solidFill>
                  <a:schemeClr val="tx1"/>
                </a:solidFill>
                <a:latin typeface=".VnAvant" pitchFamily="34" charset="0"/>
                <a:ea typeface="SimSun" pitchFamily="2" charset="-122"/>
              </a:defRPr>
            </a:lvl5pPr>
            <a:lvl6pPr marL="25146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fontAlgn="base">
              <a:spcBef>
                <a:spcPct val="0"/>
              </a:spcBef>
              <a:spcAft>
                <a:spcPct val="0"/>
              </a:spcAft>
              <a:defRPr/>
            </a:pPr>
            <a:r>
              <a:rPr lang="en-US" altLang="en-US" sz="4500" b="1" dirty="0" err="1">
                <a:solidFill>
                  <a:srgbClr val="CF4507">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Chào</a:t>
            </a:r>
            <a:r>
              <a:rPr lang="en-US" altLang="en-US" sz="4500" b="1" dirty="0">
                <a:solidFill>
                  <a:srgbClr val="CF4507">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500" b="1" dirty="0" err="1">
                <a:solidFill>
                  <a:srgbClr val="CF4507">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mừng</a:t>
            </a:r>
            <a:r>
              <a:rPr lang="en-US" altLang="en-US" sz="4500" b="1" dirty="0">
                <a:solidFill>
                  <a:srgbClr val="CF4507">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500" b="1" dirty="0" err="1">
                <a:solidFill>
                  <a:srgbClr val="CF4507">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các</a:t>
            </a:r>
            <a:r>
              <a:rPr lang="en-US" altLang="en-US" sz="4500" b="1" dirty="0">
                <a:solidFill>
                  <a:srgbClr val="CF4507">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 con </a:t>
            </a:r>
            <a:r>
              <a:rPr lang="en-US" altLang="en-US" sz="4500" b="1" dirty="0" err="1">
                <a:solidFill>
                  <a:srgbClr val="CF4507">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đến</a:t>
            </a:r>
            <a:r>
              <a:rPr lang="en-US" altLang="en-US" sz="4500" b="1" dirty="0">
                <a:solidFill>
                  <a:srgbClr val="CF4507">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500" b="1" dirty="0" err="1">
                <a:solidFill>
                  <a:srgbClr val="CF4507">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với</a:t>
            </a:r>
            <a:r>
              <a:rPr lang="en-US" altLang="en-US" sz="4500" b="1" dirty="0">
                <a:solidFill>
                  <a:srgbClr val="CF4507">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500" b="1" dirty="0" err="1">
                <a:solidFill>
                  <a:srgbClr val="CF4507">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tiết</a:t>
            </a:r>
            <a:r>
              <a:rPr lang="en-US" altLang="en-US" sz="4500" b="1" dirty="0">
                <a:solidFill>
                  <a:srgbClr val="CF4507">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500" b="1" dirty="0" err="1">
                <a:solidFill>
                  <a:srgbClr val="CF4507">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học</a:t>
            </a:r>
            <a:r>
              <a:rPr lang="en-US" altLang="en-US" sz="4500" b="1" dirty="0">
                <a:solidFill>
                  <a:srgbClr val="CF4507">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500" b="1" dirty="0" err="1">
                <a:solidFill>
                  <a:srgbClr val="CF4507">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Tiếng</a:t>
            </a:r>
            <a:r>
              <a:rPr lang="en-US" altLang="en-US" sz="4500" b="1" dirty="0">
                <a:solidFill>
                  <a:srgbClr val="CF4507">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500" b="1" dirty="0" err="1">
                <a:solidFill>
                  <a:srgbClr val="CF4507">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Việt</a:t>
            </a:r>
            <a:endParaRPr lang="zh-CN" altLang="en-US" sz="4500" b="1" dirty="0">
              <a:solidFill>
                <a:srgbClr val="CF4507">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1"/>
          <p:cNvSpPr txBox="1"/>
          <p:nvPr/>
        </p:nvSpPr>
        <p:spPr>
          <a:xfrm>
            <a:off x="-2590800" y="470975"/>
            <a:ext cx="2057400" cy="2554545"/>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7200" kern="1200">
                <a:solidFill>
                  <a:schemeClr val="tx1"/>
                </a:solidFill>
                <a:latin typeface=".VnAvant" pitchFamily="34" charset="0"/>
                <a:ea typeface="+mn-ea"/>
                <a:cs typeface="+mn-cs"/>
              </a:defRPr>
            </a:lvl1pPr>
            <a:lvl2pPr marL="457200" algn="l" rtl="0" eaLnBrk="0" fontAlgn="base" hangingPunct="0">
              <a:spcBef>
                <a:spcPct val="0"/>
              </a:spcBef>
              <a:spcAft>
                <a:spcPct val="0"/>
              </a:spcAft>
              <a:defRPr sz="7200" kern="1200">
                <a:solidFill>
                  <a:schemeClr val="tx1"/>
                </a:solidFill>
                <a:latin typeface=".VnAvant" pitchFamily="34" charset="0"/>
                <a:ea typeface="+mn-ea"/>
                <a:cs typeface="+mn-cs"/>
              </a:defRPr>
            </a:lvl2pPr>
            <a:lvl3pPr marL="914400" algn="l" rtl="0" eaLnBrk="0" fontAlgn="base" hangingPunct="0">
              <a:spcBef>
                <a:spcPct val="0"/>
              </a:spcBef>
              <a:spcAft>
                <a:spcPct val="0"/>
              </a:spcAft>
              <a:defRPr sz="7200" kern="1200">
                <a:solidFill>
                  <a:schemeClr val="tx1"/>
                </a:solidFill>
                <a:latin typeface=".VnAvant" pitchFamily="34" charset="0"/>
                <a:ea typeface="+mn-ea"/>
                <a:cs typeface="+mn-cs"/>
              </a:defRPr>
            </a:lvl3pPr>
            <a:lvl4pPr marL="1371600" algn="l" rtl="0" eaLnBrk="0" fontAlgn="base" hangingPunct="0">
              <a:spcBef>
                <a:spcPct val="0"/>
              </a:spcBef>
              <a:spcAft>
                <a:spcPct val="0"/>
              </a:spcAft>
              <a:defRPr sz="7200" kern="1200">
                <a:solidFill>
                  <a:schemeClr val="tx1"/>
                </a:solidFill>
                <a:latin typeface=".VnAvant" pitchFamily="34" charset="0"/>
                <a:ea typeface="+mn-ea"/>
                <a:cs typeface="+mn-cs"/>
              </a:defRPr>
            </a:lvl4pPr>
            <a:lvl5pPr marL="1828800" algn="l" rtl="0" eaLnBrk="0" fontAlgn="base" hangingPunct="0">
              <a:spcBef>
                <a:spcPct val="0"/>
              </a:spcBef>
              <a:spcAft>
                <a:spcPct val="0"/>
              </a:spcAft>
              <a:defRPr sz="7200" kern="1200">
                <a:solidFill>
                  <a:schemeClr val="tx1"/>
                </a:solidFill>
                <a:latin typeface=".VnAvant" pitchFamily="34" charset="0"/>
                <a:ea typeface="+mn-ea"/>
                <a:cs typeface="+mn-cs"/>
              </a:defRPr>
            </a:lvl5pPr>
            <a:lvl6pPr marL="2286000" algn="l" defTabSz="914400" rtl="0" eaLnBrk="1" latinLnBrk="0" hangingPunct="1">
              <a:defRPr sz="7200" kern="1200">
                <a:solidFill>
                  <a:schemeClr val="tx1"/>
                </a:solidFill>
                <a:latin typeface=".VnAvant" pitchFamily="34" charset="0"/>
                <a:ea typeface="+mn-ea"/>
                <a:cs typeface="+mn-cs"/>
              </a:defRPr>
            </a:lvl6pPr>
            <a:lvl7pPr marL="2743200" algn="l" defTabSz="914400" rtl="0" eaLnBrk="1" latinLnBrk="0" hangingPunct="1">
              <a:defRPr sz="7200" kern="1200">
                <a:solidFill>
                  <a:schemeClr val="tx1"/>
                </a:solidFill>
                <a:latin typeface=".VnAvant" pitchFamily="34" charset="0"/>
                <a:ea typeface="+mn-ea"/>
                <a:cs typeface="+mn-cs"/>
              </a:defRPr>
            </a:lvl7pPr>
            <a:lvl8pPr marL="3200400" algn="l" defTabSz="914400" rtl="0" eaLnBrk="1" latinLnBrk="0" hangingPunct="1">
              <a:defRPr sz="7200" kern="1200">
                <a:solidFill>
                  <a:schemeClr val="tx1"/>
                </a:solidFill>
                <a:latin typeface=".VnAvant" pitchFamily="34" charset="0"/>
                <a:ea typeface="+mn-ea"/>
                <a:cs typeface="+mn-cs"/>
              </a:defRPr>
            </a:lvl8pPr>
            <a:lvl9pPr marL="3657600" algn="l" defTabSz="914400" rtl="0" eaLnBrk="1" latinLnBrk="0" hangingPunct="1">
              <a:defRPr sz="7200" kern="1200">
                <a:solidFill>
                  <a:schemeClr val="tx1"/>
                </a:solidFill>
                <a:latin typeface=".VnAvant" pitchFamily="34" charset="0"/>
                <a:ea typeface="+mn-ea"/>
                <a:cs typeface="+mn-cs"/>
              </a:defRPr>
            </a:lvl9pPr>
          </a:lstStyle>
          <a:p>
            <a:pPr defTabSz="457200"/>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defTabSz="457200"/>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9"/>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10"/>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0"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76400" y="3450056"/>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6637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par>
                                    <p:cTn id="16" presetID="2" presetClass="entr" presetSubtype="4" fill="hold" nodeType="withEffect" p14:presetBounceEnd="50000">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14:bounceEnd="50000">
                                          <p:cBhvr additive="base">
                                            <p:cTn id="18" dur="125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9" dur="1250" fill="hold"/>
                                            <p:tgtEl>
                                              <p:spTgt spid="22"/>
                                            </p:tgtEl>
                                            <p:attrNameLst>
                                              <p:attrName>ppt_y</p:attrName>
                                            </p:attrNameLst>
                                          </p:cBhvr>
                                          <p:tavLst>
                                            <p:tav tm="0">
                                              <p:val>
                                                <p:strVal val="1+#ppt_h/2"/>
                                              </p:val>
                                            </p:tav>
                                            <p:tav tm="100000">
                                              <p:val>
                                                <p:strVal val="#ppt_y"/>
                                              </p:val>
                                            </p:tav>
                                          </p:tavLst>
                                        </p:anim>
                                      </p:childTnLst>
                                    </p:cTn>
                                  </p:par>
                                </p:childTnLst>
                              </p:cTn>
                            </p:par>
                            <p:par>
                              <p:cTn id="20" fill="hold">
                                <p:stCondLst>
                                  <p:cond delay="1250"/>
                                </p:stCondLst>
                                <p:childTnLst>
                                  <p:par>
                                    <p:cTn id="21" presetID="22" presetClass="entr" presetSubtype="2"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righ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by="(-#ppt_w*2)" calcmode="lin" valueType="num">
                                          <p:cBhvr rctx="PPT">
                                            <p:cTn id="28" dur="250" autoRev="1" fill="hold">
                                              <p:stCondLst>
                                                <p:cond delay="0"/>
                                              </p:stCondLst>
                                            </p:cTn>
                                            <p:tgtEl>
                                              <p:spTgt spid="14"/>
                                            </p:tgtEl>
                                            <p:attrNameLst>
                                              <p:attrName>ppt_w</p:attrName>
                                            </p:attrNameLst>
                                          </p:cBhvr>
                                        </p:anim>
                                        <p:anim by="(#ppt_w*0.50)" calcmode="lin" valueType="num">
                                          <p:cBhvr>
                                            <p:cTn id="29" dur="250" decel="50000" autoRev="1" fill="hold">
                                              <p:stCondLst>
                                                <p:cond delay="0"/>
                                              </p:stCondLst>
                                            </p:cTn>
                                            <p:tgtEl>
                                              <p:spTgt spid="14"/>
                                            </p:tgtEl>
                                            <p:attrNameLst>
                                              <p:attrName>ppt_x</p:attrName>
                                            </p:attrNameLst>
                                          </p:cBhvr>
                                        </p:anim>
                                        <p:anim from="(-#ppt_h/2)" to="(#ppt_y)" calcmode="lin" valueType="num">
                                          <p:cBhvr>
                                            <p:cTn id="30" dur="500" fill="hold">
                                              <p:stCondLst>
                                                <p:cond delay="0"/>
                                              </p:stCondLst>
                                            </p:cTn>
                                            <p:tgtEl>
                                              <p:spTgt spid="14"/>
                                            </p:tgtEl>
                                            <p:attrNameLst>
                                              <p:attrName>ppt_y</p:attrName>
                                            </p:attrNameLst>
                                          </p:cBhvr>
                                        </p:anim>
                                        <p:animRot by="21600000">
                                          <p:cBhvr>
                                            <p:cTn id="31" dur="5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par>
                                    <p:cTn id="16" presetID="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1250" fill="hold"/>
                                            <p:tgtEl>
                                              <p:spTgt spid="22"/>
                                            </p:tgtEl>
                                            <p:attrNameLst>
                                              <p:attrName>ppt_x</p:attrName>
                                            </p:attrNameLst>
                                          </p:cBhvr>
                                          <p:tavLst>
                                            <p:tav tm="0">
                                              <p:val>
                                                <p:strVal val="#ppt_x"/>
                                              </p:val>
                                            </p:tav>
                                            <p:tav tm="100000">
                                              <p:val>
                                                <p:strVal val="#ppt_x"/>
                                              </p:val>
                                            </p:tav>
                                          </p:tavLst>
                                        </p:anim>
                                        <p:anim calcmode="lin" valueType="num">
                                          <p:cBhvr additive="base">
                                            <p:cTn id="19" dur="1250" fill="hold"/>
                                            <p:tgtEl>
                                              <p:spTgt spid="22"/>
                                            </p:tgtEl>
                                            <p:attrNameLst>
                                              <p:attrName>ppt_y</p:attrName>
                                            </p:attrNameLst>
                                          </p:cBhvr>
                                          <p:tavLst>
                                            <p:tav tm="0">
                                              <p:val>
                                                <p:strVal val="1+#ppt_h/2"/>
                                              </p:val>
                                            </p:tav>
                                            <p:tav tm="100000">
                                              <p:val>
                                                <p:strVal val="#ppt_y"/>
                                              </p:val>
                                            </p:tav>
                                          </p:tavLst>
                                        </p:anim>
                                      </p:childTnLst>
                                    </p:cTn>
                                  </p:par>
                                </p:childTnLst>
                              </p:cTn>
                            </p:par>
                            <p:par>
                              <p:cTn id="20" fill="hold">
                                <p:stCondLst>
                                  <p:cond delay="1250"/>
                                </p:stCondLst>
                                <p:childTnLst>
                                  <p:par>
                                    <p:cTn id="21" presetID="22" presetClass="entr" presetSubtype="2"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righ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by="(-#ppt_w*2)" calcmode="lin" valueType="num">
                                          <p:cBhvr rctx="PPT">
                                            <p:cTn id="28" dur="250" autoRev="1" fill="hold">
                                              <p:stCondLst>
                                                <p:cond delay="0"/>
                                              </p:stCondLst>
                                            </p:cTn>
                                            <p:tgtEl>
                                              <p:spTgt spid="14"/>
                                            </p:tgtEl>
                                            <p:attrNameLst>
                                              <p:attrName>ppt_w</p:attrName>
                                            </p:attrNameLst>
                                          </p:cBhvr>
                                        </p:anim>
                                        <p:anim by="(#ppt_w*0.50)" calcmode="lin" valueType="num">
                                          <p:cBhvr>
                                            <p:cTn id="29" dur="250" decel="50000" autoRev="1" fill="hold">
                                              <p:stCondLst>
                                                <p:cond delay="0"/>
                                              </p:stCondLst>
                                            </p:cTn>
                                            <p:tgtEl>
                                              <p:spTgt spid="14"/>
                                            </p:tgtEl>
                                            <p:attrNameLst>
                                              <p:attrName>ppt_x</p:attrName>
                                            </p:attrNameLst>
                                          </p:cBhvr>
                                        </p:anim>
                                        <p:anim from="(-#ppt_h/2)" to="(#ppt_y)" calcmode="lin" valueType="num">
                                          <p:cBhvr>
                                            <p:cTn id="30" dur="500" fill="hold">
                                              <p:stCondLst>
                                                <p:cond delay="0"/>
                                              </p:stCondLst>
                                            </p:cTn>
                                            <p:tgtEl>
                                              <p:spTgt spid="14"/>
                                            </p:tgtEl>
                                            <p:attrNameLst>
                                              <p:attrName>ppt_y</p:attrName>
                                            </p:attrNameLst>
                                          </p:cBhvr>
                                        </p:anim>
                                        <p:animRot by="21600000">
                                          <p:cBhvr>
                                            <p:cTn id="31" dur="5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44 Happy cute kids ide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5750"/>
            <a:ext cx="6823989" cy="4523892"/>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a:extLst>
              <a:ext uri="{FF2B5EF4-FFF2-40B4-BE49-F238E27FC236}">
                <a16:creationId xmlns:a16="http://schemas.microsoft.com/office/drawing/2014/main" xmlns="" id="{B293B2D8-EC69-4EF3-ACD2-781E37A37A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0" t="58251" r="67666" b="-4196"/>
          <a:stretch/>
        </p:blipFill>
        <p:spPr>
          <a:xfrm rot="179468">
            <a:off x="83342" y="212290"/>
            <a:ext cx="807842" cy="537253"/>
          </a:xfrm>
          <a:prstGeom prst="rect">
            <a:avLst/>
          </a:prstGeom>
        </p:spPr>
      </p:pic>
      <p:pic>
        <p:nvPicPr>
          <p:cNvPr id="5" name="图片 4">
            <a:extLst>
              <a:ext uri="{FF2B5EF4-FFF2-40B4-BE49-F238E27FC236}">
                <a16:creationId xmlns:a16="http://schemas.microsoft.com/office/drawing/2014/main" xmlns="" id="{1DB12A90-D744-4E7A-B346-68EDC7C357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2868"/>
          <a:stretch/>
        </p:blipFill>
        <p:spPr>
          <a:xfrm>
            <a:off x="6777937" y="3259456"/>
            <a:ext cx="2366063" cy="1967504"/>
          </a:xfrm>
          <a:prstGeom prst="rect">
            <a:avLst/>
          </a:prstGeom>
        </p:spPr>
      </p:pic>
      <p:pic>
        <p:nvPicPr>
          <p:cNvPr id="7" name="图片 6">
            <a:extLst>
              <a:ext uri="{FF2B5EF4-FFF2-40B4-BE49-F238E27FC236}">
                <a16:creationId xmlns:a16="http://schemas.microsoft.com/office/drawing/2014/main" xmlns="" id="{DFE12480-D08B-41C4-AF5B-FD3EA3D8654F}"/>
              </a:ext>
            </a:extLst>
          </p:cNvPr>
          <p:cNvPicPr>
            <a:picLocks noChangeAspect="1"/>
          </p:cNvPicPr>
          <p:nvPr/>
        </p:nvPicPr>
        <p:blipFill rotWithShape="1">
          <a:blip r:embed="rId6">
            <a:extLst>
              <a:ext uri="{28A0092B-C50C-407E-A947-70E740481C1C}">
                <a14:useLocalDpi xmlns:a14="http://schemas.microsoft.com/office/drawing/2010/main" val="0"/>
              </a:ext>
            </a:extLst>
          </a:blip>
          <a:srcRect l="76733" r="-1636" b="-5726"/>
          <a:stretch/>
        </p:blipFill>
        <p:spPr>
          <a:xfrm>
            <a:off x="7437760" y="173314"/>
            <a:ext cx="1706240" cy="826811"/>
          </a:xfrm>
          <a:prstGeom prst="rect">
            <a:avLst/>
          </a:prstGeom>
        </p:spPr>
      </p:pic>
      <p:pic>
        <p:nvPicPr>
          <p:cNvPr id="18" name="图片 17">
            <a:extLst>
              <a:ext uri="{FF2B5EF4-FFF2-40B4-BE49-F238E27FC236}">
                <a16:creationId xmlns:a16="http://schemas.microsoft.com/office/drawing/2014/main" xmlns="" id="{013CBEC8-6275-4802-864B-E56EE4DBC8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2334" y="480916"/>
            <a:ext cx="1872238" cy="3022098"/>
          </a:xfrm>
          <a:prstGeom prst="rect">
            <a:avLst/>
          </a:prstGeom>
        </p:spPr>
      </p:pic>
      <p:pic>
        <p:nvPicPr>
          <p:cNvPr id="15" name="图片 14">
            <a:extLst>
              <a:ext uri="{FF2B5EF4-FFF2-40B4-BE49-F238E27FC236}">
                <a16:creationId xmlns:a16="http://schemas.microsoft.com/office/drawing/2014/main" xmlns="" id="{9CCC8E5F-A647-440C-A7F5-C74E2749888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77507" r="1235" b="1"/>
          <a:stretch/>
        </p:blipFill>
        <p:spPr>
          <a:xfrm>
            <a:off x="0" y="4057650"/>
            <a:ext cx="9144000" cy="1085850"/>
          </a:xfrm>
          <a:prstGeom prst="rect">
            <a:avLst/>
          </a:prstGeom>
        </p:spPr>
      </p:pic>
      <p:sp>
        <p:nvSpPr>
          <p:cNvPr id="10" name="TextBox 1"/>
          <p:cNvSpPr txBox="1"/>
          <p:nvPr/>
        </p:nvSpPr>
        <p:spPr>
          <a:xfrm>
            <a:off x="-2590800" y="470975"/>
            <a:ext cx="2057400" cy="2554545"/>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7200" kern="1200">
                <a:solidFill>
                  <a:schemeClr val="tx1"/>
                </a:solidFill>
                <a:latin typeface=".VnAvant" pitchFamily="34" charset="0"/>
                <a:ea typeface="+mn-ea"/>
                <a:cs typeface="+mn-cs"/>
              </a:defRPr>
            </a:lvl1pPr>
            <a:lvl2pPr marL="457200" algn="l" rtl="0" eaLnBrk="0" fontAlgn="base" hangingPunct="0">
              <a:spcBef>
                <a:spcPct val="0"/>
              </a:spcBef>
              <a:spcAft>
                <a:spcPct val="0"/>
              </a:spcAft>
              <a:defRPr sz="7200" kern="1200">
                <a:solidFill>
                  <a:schemeClr val="tx1"/>
                </a:solidFill>
                <a:latin typeface=".VnAvant" pitchFamily="34" charset="0"/>
                <a:ea typeface="+mn-ea"/>
                <a:cs typeface="+mn-cs"/>
              </a:defRPr>
            </a:lvl2pPr>
            <a:lvl3pPr marL="914400" algn="l" rtl="0" eaLnBrk="0" fontAlgn="base" hangingPunct="0">
              <a:spcBef>
                <a:spcPct val="0"/>
              </a:spcBef>
              <a:spcAft>
                <a:spcPct val="0"/>
              </a:spcAft>
              <a:defRPr sz="7200" kern="1200">
                <a:solidFill>
                  <a:schemeClr val="tx1"/>
                </a:solidFill>
                <a:latin typeface=".VnAvant" pitchFamily="34" charset="0"/>
                <a:ea typeface="+mn-ea"/>
                <a:cs typeface="+mn-cs"/>
              </a:defRPr>
            </a:lvl3pPr>
            <a:lvl4pPr marL="1371600" algn="l" rtl="0" eaLnBrk="0" fontAlgn="base" hangingPunct="0">
              <a:spcBef>
                <a:spcPct val="0"/>
              </a:spcBef>
              <a:spcAft>
                <a:spcPct val="0"/>
              </a:spcAft>
              <a:defRPr sz="7200" kern="1200">
                <a:solidFill>
                  <a:schemeClr val="tx1"/>
                </a:solidFill>
                <a:latin typeface=".VnAvant" pitchFamily="34" charset="0"/>
                <a:ea typeface="+mn-ea"/>
                <a:cs typeface="+mn-cs"/>
              </a:defRPr>
            </a:lvl4pPr>
            <a:lvl5pPr marL="1828800" algn="l" rtl="0" eaLnBrk="0" fontAlgn="base" hangingPunct="0">
              <a:spcBef>
                <a:spcPct val="0"/>
              </a:spcBef>
              <a:spcAft>
                <a:spcPct val="0"/>
              </a:spcAft>
              <a:defRPr sz="7200" kern="1200">
                <a:solidFill>
                  <a:schemeClr val="tx1"/>
                </a:solidFill>
                <a:latin typeface=".VnAvant" pitchFamily="34" charset="0"/>
                <a:ea typeface="+mn-ea"/>
                <a:cs typeface="+mn-cs"/>
              </a:defRPr>
            </a:lvl5pPr>
            <a:lvl6pPr marL="2286000" algn="l" defTabSz="914400" rtl="0" eaLnBrk="1" latinLnBrk="0" hangingPunct="1">
              <a:defRPr sz="7200" kern="1200">
                <a:solidFill>
                  <a:schemeClr val="tx1"/>
                </a:solidFill>
                <a:latin typeface=".VnAvant" pitchFamily="34" charset="0"/>
                <a:ea typeface="+mn-ea"/>
                <a:cs typeface="+mn-cs"/>
              </a:defRPr>
            </a:lvl6pPr>
            <a:lvl7pPr marL="2743200" algn="l" defTabSz="914400" rtl="0" eaLnBrk="1" latinLnBrk="0" hangingPunct="1">
              <a:defRPr sz="7200" kern="1200">
                <a:solidFill>
                  <a:schemeClr val="tx1"/>
                </a:solidFill>
                <a:latin typeface=".VnAvant" pitchFamily="34" charset="0"/>
                <a:ea typeface="+mn-ea"/>
                <a:cs typeface="+mn-cs"/>
              </a:defRPr>
            </a:lvl7pPr>
            <a:lvl8pPr marL="3200400" algn="l" defTabSz="914400" rtl="0" eaLnBrk="1" latinLnBrk="0" hangingPunct="1">
              <a:defRPr sz="7200" kern="1200">
                <a:solidFill>
                  <a:schemeClr val="tx1"/>
                </a:solidFill>
                <a:latin typeface=".VnAvant" pitchFamily="34" charset="0"/>
                <a:ea typeface="+mn-ea"/>
                <a:cs typeface="+mn-cs"/>
              </a:defRPr>
            </a:lvl8pPr>
            <a:lvl9pPr marL="3657600" algn="l" defTabSz="914400" rtl="0" eaLnBrk="1" latinLnBrk="0" hangingPunct="1">
              <a:defRPr sz="7200" kern="1200">
                <a:solidFill>
                  <a:schemeClr val="tx1"/>
                </a:solidFill>
                <a:latin typeface=".VnAvant" pitchFamily="34" charset="0"/>
                <a:ea typeface="+mn-ea"/>
                <a:cs typeface="+mn-cs"/>
              </a:defRPr>
            </a:lvl9pPr>
          </a:lstStyle>
          <a:p>
            <a:pPr defTabSz="457200"/>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defTabSz="457200"/>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9"/>
              </a:rPr>
              <a:t>https://www.facebook.com/vuhong1972</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10"/>
              </a:rPr>
              <a:t>hongvu7219@gmail.com</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1"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76400" y="3450056"/>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811794" y="2079742"/>
            <a:ext cx="3505200" cy="1754324"/>
          </a:xfrm>
          <a:prstGeom prst="rect">
            <a:avLst/>
          </a:prstGeom>
          <a:noFill/>
        </p:spPr>
        <p:txBody>
          <a:bodyPr wrap="square" lIns="91438" tIns="45719" rIns="91438" bIns="45719" rtlCol="0">
            <a:spAutoFit/>
          </a:bodyPr>
          <a:lstStyle/>
          <a:p>
            <a:pPr algn="ctr" defTabSz="914378"/>
            <a:r>
              <a:rPr lang="en-US" sz="36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THẢO LUẬN </a:t>
            </a:r>
          </a:p>
          <a:p>
            <a:pPr algn="ctr" defTabSz="914378"/>
            <a:r>
              <a:rPr lang="en-US" sz="36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NHÓM ĐÔI</a:t>
            </a:r>
          </a:p>
          <a:p>
            <a:pPr algn="ctr" defTabSz="914378"/>
            <a:r>
              <a:rPr lang="en-US" sz="36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(5 </a:t>
            </a:r>
            <a:r>
              <a:rPr lang="en-US" sz="36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phút</a:t>
            </a:r>
            <a:r>
              <a:rPr lang="en-US" sz="36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882597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293B2D8-EC69-4EF3-ACD2-781E37A37A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0" t="58251" r="67666" b="-4196"/>
          <a:stretch/>
        </p:blipFill>
        <p:spPr>
          <a:xfrm rot="179468">
            <a:off x="83342" y="212290"/>
            <a:ext cx="807842" cy="537253"/>
          </a:xfrm>
          <a:prstGeom prst="rect">
            <a:avLst/>
          </a:prstGeom>
        </p:spPr>
      </p:pic>
      <p:pic>
        <p:nvPicPr>
          <p:cNvPr id="5" name="图片 4">
            <a:extLst>
              <a:ext uri="{FF2B5EF4-FFF2-40B4-BE49-F238E27FC236}">
                <a16:creationId xmlns:a16="http://schemas.microsoft.com/office/drawing/2014/main" xmlns="" id="{1DB12A90-D744-4E7A-B346-68EDC7C357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2868"/>
          <a:stretch/>
        </p:blipFill>
        <p:spPr>
          <a:xfrm>
            <a:off x="6777937" y="3259456"/>
            <a:ext cx="2366063" cy="1967504"/>
          </a:xfrm>
          <a:prstGeom prst="rect">
            <a:avLst/>
          </a:prstGeom>
        </p:spPr>
      </p:pic>
      <p:pic>
        <p:nvPicPr>
          <p:cNvPr id="7" name="图片 6">
            <a:extLst>
              <a:ext uri="{FF2B5EF4-FFF2-40B4-BE49-F238E27FC236}">
                <a16:creationId xmlns:a16="http://schemas.microsoft.com/office/drawing/2014/main" xmlns="" id="{DFE12480-D08B-41C4-AF5B-FD3EA3D8654F}"/>
              </a:ext>
            </a:extLst>
          </p:cNvPr>
          <p:cNvPicPr>
            <a:picLocks noChangeAspect="1"/>
          </p:cNvPicPr>
          <p:nvPr/>
        </p:nvPicPr>
        <p:blipFill rotWithShape="1">
          <a:blip r:embed="rId5">
            <a:extLst>
              <a:ext uri="{28A0092B-C50C-407E-A947-70E740481C1C}">
                <a14:useLocalDpi xmlns:a14="http://schemas.microsoft.com/office/drawing/2010/main" val="0"/>
              </a:ext>
            </a:extLst>
          </a:blip>
          <a:srcRect l="76733" r="-1636" b="-5726"/>
          <a:stretch/>
        </p:blipFill>
        <p:spPr>
          <a:xfrm>
            <a:off x="7437760" y="173314"/>
            <a:ext cx="1706240" cy="826811"/>
          </a:xfrm>
          <a:prstGeom prst="rect">
            <a:avLst/>
          </a:prstGeom>
        </p:spPr>
      </p:pic>
      <p:pic>
        <p:nvPicPr>
          <p:cNvPr id="18" name="图片 17">
            <a:extLst>
              <a:ext uri="{FF2B5EF4-FFF2-40B4-BE49-F238E27FC236}">
                <a16:creationId xmlns:a16="http://schemas.microsoft.com/office/drawing/2014/main" xmlns="" id="{013CBEC8-6275-4802-864B-E56EE4DBC8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1764" y="361949"/>
            <a:ext cx="1667624" cy="2691817"/>
          </a:xfrm>
          <a:prstGeom prst="rect">
            <a:avLst/>
          </a:prstGeom>
        </p:spPr>
      </p:pic>
      <p:pic>
        <p:nvPicPr>
          <p:cNvPr id="15" name="图片 14">
            <a:extLst>
              <a:ext uri="{FF2B5EF4-FFF2-40B4-BE49-F238E27FC236}">
                <a16:creationId xmlns:a16="http://schemas.microsoft.com/office/drawing/2014/main" xmlns="" id="{9CCC8E5F-A647-440C-A7F5-C74E274988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7507" r="1235" b="1"/>
          <a:stretch/>
        </p:blipFill>
        <p:spPr>
          <a:xfrm>
            <a:off x="0" y="4057650"/>
            <a:ext cx="9144000" cy="1085850"/>
          </a:xfrm>
          <a:prstGeom prst="rect">
            <a:avLst/>
          </a:prstGeom>
        </p:spPr>
      </p:pic>
      <p:sp>
        <p:nvSpPr>
          <p:cNvPr id="10" name="TextBox 1"/>
          <p:cNvSpPr txBox="1"/>
          <p:nvPr/>
        </p:nvSpPr>
        <p:spPr>
          <a:xfrm>
            <a:off x="-2590800" y="470975"/>
            <a:ext cx="2057400" cy="2554545"/>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7200" kern="1200">
                <a:solidFill>
                  <a:schemeClr val="tx1"/>
                </a:solidFill>
                <a:latin typeface=".VnAvant" pitchFamily="34" charset="0"/>
                <a:ea typeface="+mn-ea"/>
                <a:cs typeface="+mn-cs"/>
              </a:defRPr>
            </a:lvl1pPr>
            <a:lvl2pPr marL="457200" algn="l" rtl="0" eaLnBrk="0" fontAlgn="base" hangingPunct="0">
              <a:spcBef>
                <a:spcPct val="0"/>
              </a:spcBef>
              <a:spcAft>
                <a:spcPct val="0"/>
              </a:spcAft>
              <a:defRPr sz="7200" kern="1200">
                <a:solidFill>
                  <a:schemeClr val="tx1"/>
                </a:solidFill>
                <a:latin typeface=".VnAvant" pitchFamily="34" charset="0"/>
                <a:ea typeface="+mn-ea"/>
                <a:cs typeface="+mn-cs"/>
              </a:defRPr>
            </a:lvl2pPr>
            <a:lvl3pPr marL="914400" algn="l" rtl="0" eaLnBrk="0" fontAlgn="base" hangingPunct="0">
              <a:spcBef>
                <a:spcPct val="0"/>
              </a:spcBef>
              <a:spcAft>
                <a:spcPct val="0"/>
              </a:spcAft>
              <a:defRPr sz="7200" kern="1200">
                <a:solidFill>
                  <a:schemeClr val="tx1"/>
                </a:solidFill>
                <a:latin typeface=".VnAvant" pitchFamily="34" charset="0"/>
                <a:ea typeface="+mn-ea"/>
                <a:cs typeface="+mn-cs"/>
              </a:defRPr>
            </a:lvl3pPr>
            <a:lvl4pPr marL="1371600" algn="l" rtl="0" eaLnBrk="0" fontAlgn="base" hangingPunct="0">
              <a:spcBef>
                <a:spcPct val="0"/>
              </a:spcBef>
              <a:spcAft>
                <a:spcPct val="0"/>
              </a:spcAft>
              <a:defRPr sz="7200" kern="1200">
                <a:solidFill>
                  <a:schemeClr val="tx1"/>
                </a:solidFill>
                <a:latin typeface=".VnAvant" pitchFamily="34" charset="0"/>
                <a:ea typeface="+mn-ea"/>
                <a:cs typeface="+mn-cs"/>
              </a:defRPr>
            </a:lvl4pPr>
            <a:lvl5pPr marL="1828800" algn="l" rtl="0" eaLnBrk="0" fontAlgn="base" hangingPunct="0">
              <a:spcBef>
                <a:spcPct val="0"/>
              </a:spcBef>
              <a:spcAft>
                <a:spcPct val="0"/>
              </a:spcAft>
              <a:defRPr sz="7200" kern="1200">
                <a:solidFill>
                  <a:schemeClr val="tx1"/>
                </a:solidFill>
                <a:latin typeface=".VnAvant" pitchFamily="34" charset="0"/>
                <a:ea typeface="+mn-ea"/>
                <a:cs typeface="+mn-cs"/>
              </a:defRPr>
            </a:lvl5pPr>
            <a:lvl6pPr marL="2286000" algn="l" defTabSz="914400" rtl="0" eaLnBrk="1" latinLnBrk="0" hangingPunct="1">
              <a:defRPr sz="7200" kern="1200">
                <a:solidFill>
                  <a:schemeClr val="tx1"/>
                </a:solidFill>
                <a:latin typeface=".VnAvant" pitchFamily="34" charset="0"/>
                <a:ea typeface="+mn-ea"/>
                <a:cs typeface="+mn-cs"/>
              </a:defRPr>
            </a:lvl6pPr>
            <a:lvl7pPr marL="2743200" algn="l" defTabSz="914400" rtl="0" eaLnBrk="1" latinLnBrk="0" hangingPunct="1">
              <a:defRPr sz="7200" kern="1200">
                <a:solidFill>
                  <a:schemeClr val="tx1"/>
                </a:solidFill>
                <a:latin typeface=".VnAvant" pitchFamily="34" charset="0"/>
                <a:ea typeface="+mn-ea"/>
                <a:cs typeface="+mn-cs"/>
              </a:defRPr>
            </a:lvl7pPr>
            <a:lvl8pPr marL="3200400" algn="l" defTabSz="914400" rtl="0" eaLnBrk="1" latinLnBrk="0" hangingPunct="1">
              <a:defRPr sz="7200" kern="1200">
                <a:solidFill>
                  <a:schemeClr val="tx1"/>
                </a:solidFill>
                <a:latin typeface=".VnAvant" pitchFamily="34" charset="0"/>
                <a:ea typeface="+mn-ea"/>
                <a:cs typeface="+mn-cs"/>
              </a:defRPr>
            </a:lvl8pPr>
            <a:lvl9pPr marL="3657600" algn="l" defTabSz="914400" rtl="0" eaLnBrk="1" latinLnBrk="0" hangingPunct="1">
              <a:defRPr sz="7200" kern="1200">
                <a:solidFill>
                  <a:schemeClr val="tx1"/>
                </a:solidFill>
                <a:latin typeface=".VnAvant" pitchFamily="34" charset="0"/>
                <a:ea typeface="+mn-ea"/>
                <a:cs typeface="+mn-cs"/>
              </a:defRPr>
            </a:lvl9pPr>
          </a:lstStyle>
          <a:p>
            <a:pPr defTabSz="457200"/>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defTabSz="457200"/>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8"/>
              </a:rPr>
              <a:t>https://www.facebook.com/vuhong1972</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9"/>
              </a:rPr>
              <a:t>hongvu7219@gmail.com</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1"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76400" y="3450056"/>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2">
            <a:extLst>
              <a:ext uri="{FF2B5EF4-FFF2-40B4-BE49-F238E27FC236}">
                <a16:creationId xmlns="" xmlns:a16="http://schemas.microsoft.com/office/drawing/2014/main" id="{9D3927D4-6CD8-442E-A847-F3304261B775}"/>
              </a:ext>
            </a:extLst>
          </p:cNvPr>
          <p:cNvPicPr>
            <a:picLocks noChangeAspect="1"/>
          </p:cNvPicPr>
          <p:nvPr/>
        </p:nvPicPr>
        <p:blipFill rotWithShape="1">
          <a:blip r:embed="rId11">
            <a:extLst>
              <a:ext uri="{28A0092B-C50C-407E-A947-70E740481C1C}">
                <a14:useLocalDpi xmlns:a14="http://schemas.microsoft.com/office/drawing/2010/main" val="0"/>
              </a:ext>
            </a:extLst>
          </a:blip>
          <a:srcRect t="24370"/>
          <a:stretch/>
        </p:blipFill>
        <p:spPr>
          <a:xfrm>
            <a:off x="1958254" y="173314"/>
            <a:ext cx="6364157" cy="3364289"/>
          </a:xfrm>
          <a:prstGeom prst="rect">
            <a:avLst/>
          </a:prstGeom>
        </p:spPr>
      </p:pic>
      <p:sp>
        <p:nvSpPr>
          <p:cNvPr id="16" name="Rectangle 15"/>
          <p:cNvSpPr/>
          <p:nvPr/>
        </p:nvSpPr>
        <p:spPr>
          <a:xfrm>
            <a:off x="2403543" y="1067585"/>
            <a:ext cx="5791200" cy="923307"/>
          </a:xfrm>
          <a:prstGeom prst="rect">
            <a:avLst/>
          </a:prstGeom>
        </p:spPr>
        <p:txBody>
          <a:bodyPr wrap="square" lIns="91412" tIns="45709" rIns="91412" bIns="45709">
            <a:spAutoFit/>
          </a:bodyPr>
          <a:lstStyle/>
          <a:p>
            <a:pPr algn="ctr" defTabSz="914049"/>
            <a:r>
              <a:rPr lang="en-US" altLang="zh-CN" sz="5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Chia </a:t>
            </a:r>
            <a:r>
              <a:rPr lang="en-US" altLang="zh-CN" sz="5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sẻ</a:t>
            </a:r>
            <a:r>
              <a:rPr lang="en-US" altLang="zh-CN" sz="5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54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trước</a:t>
            </a:r>
            <a:r>
              <a:rPr lang="en-US" altLang="zh-CN" sz="54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54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lớp</a:t>
            </a:r>
            <a:endParaRPr lang="zh-CN" altLang="en-US" sz="5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7" name="Picture 16"/>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32989" y1="20782" x2="51653" y2="79811"/>
                        <a14:foregroundMark x1="54959" y1="18887" x2="34298" y2="86797"/>
                        <a14:foregroundMark x1="22176" y1="45530" x2="32300" y2="49497"/>
                        <a14:foregroundMark x1="66667" y1="35879" x2="58747" y2="45352"/>
                      </a14:backgroundRemoval>
                    </a14:imgEffect>
                  </a14:imgLayer>
                </a14:imgProps>
              </a:ext>
              <a:ext uri="{28A0092B-C50C-407E-A947-70E740481C1C}">
                <a14:useLocalDpi xmlns:a14="http://schemas.microsoft.com/office/drawing/2010/main" val="0"/>
              </a:ext>
            </a:extLst>
          </a:blip>
          <a:stretch>
            <a:fillRect/>
          </a:stretch>
        </p:blipFill>
        <p:spPr>
          <a:xfrm>
            <a:off x="-838200" y="-279764"/>
            <a:ext cx="5117665" cy="5952985"/>
          </a:xfrm>
          <a:prstGeom prst="rect">
            <a:avLst/>
          </a:prstGeom>
        </p:spPr>
      </p:pic>
    </p:spTree>
    <p:extLst>
      <p:ext uri="{BB962C8B-B14F-4D97-AF65-F5344CB8AC3E}">
        <p14:creationId xmlns:p14="http://schemas.microsoft.com/office/powerpoint/2010/main" val="5998845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 xmlns:a16="http://schemas.microsoft.com/office/drawing/2014/main" id="{54E4E0F7-6B2D-4301-9581-556C59B1E9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7572" y="244536"/>
            <a:ext cx="1487516" cy="2228441"/>
          </a:xfrm>
          <a:prstGeom prst="rect">
            <a:avLst/>
          </a:prstGeom>
        </p:spPr>
      </p:pic>
      <p:pic>
        <p:nvPicPr>
          <p:cNvPr id="6" name="图片 6">
            <a:extLst>
              <a:ext uri="{FF2B5EF4-FFF2-40B4-BE49-F238E27FC236}">
                <a16:creationId xmlns="" xmlns:a16="http://schemas.microsoft.com/office/drawing/2014/main" id="{588B7F25-7CC6-4C12-A864-75D5D34789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18581">
            <a:off x="-539514" y="95019"/>
            <a:ext cx="1237395" cy="1605744"/>
          </a:xfrm>
          <a:prstGeom prst="rect">
            <a:avLst/>
          </a:prstGeom>
        </p:spPr>
      </p:pic>
      <p:grpSp>
        <p:nvGrpSpPr>
          <p:cNvPr id="7" name="组合 11">
            <a:extLst>
              <a:ext uri="{FF2B5EF4-FFF2-40B4-BE49-F238E27FC236}">
                <a16:creationId xmlns="" xmlns:a16="http://schemas.microsoft.com/office/drawing/2014/main" id="{B706C7B5-824D-409F-9866-3B58749FD788}"/>
              </a:ext>
            </a:extLst>
          </p:cNvPr>
          <p:cNvGrpSpPr/>
          <p:nvPr/>
        </p:nvGrpSpPr>
        <p:grpSpPr>
          <a:xfrm rot="1134518">
            <a:off x="6580309" y="991504"/>
            <a:ext cx="989068" cy="240634"/>
            <a:chOff x="4531763" y="904319"/>
            <a:chExt cx="3274666" cy="206375"/>
          </a:xfrm>
        </p:grpSpPr>
        <p:sp>
          <p:nvSpPr>
            <p:cNvPr id="8" name="Freeform 139">
              <a:extLst>
                <a:ext uri="{FF2B5EF4-FFF2-40B4-BE49-F238E27FC236}">
                  <a16:creationId xmlns="" xmlns:a16="http://schemas.microsoft.com/office/drawing/2014/main" id="{851FD985-B084-43F9-A5D4-26FFA98478F7}"/>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9" name="Freeform 139">
              <a:extLst>
                <a:ext uri="{FF2B5EF4-FFF2-40B4-BE49-F238E27FC236}">
                  <a16:creationId xmlns="" xmlns:a16="http://schemas.microsoft.com/office/drawing/2014/main" id="{9C5E37CF-A022-4268-9EAC-75F8C75BAD58}"/>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0" name="Freeform 139">
              <a:extLst>
                <a:ext uri="{FF2B5EF4-FFF2-40B4-BE49-F238E27FC236}">
                  <a16:creationId xmlns="" xmlns:a16="http://schemas.microsoft.com/office/drawing/2014/main" id="{62D08905-F5A7-41DE-8EFE-BA071CAA7955}"/>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1" name="Freeform 139">
              <a:extLst>
                <a:ext uri="{FF2B5EF4-FFF2-40B4-BE49-F238E27FC236}">
                  <a16:creationId xmlns="" xmlns:a16="http://schemas.microsoft.com/office/drawing/2014/main" id="{0369BA1A-8283-4297-B09A-B60CF47D53B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2" name="Freeform 139">
              <a:extLst>
                <a:ext uri="{FF2B5EF4-FFF2-40B4-BE49-F238E27FC236}">
                  <a16:creationId xmlns="" xmlns:a16="http://schemas.microsoft.com/office/drawing/2014/main" id="{BD55F051-2B59-4E3E-9025-DB6C724EB1B9}"/>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3" name="Freeform 139">
              <a:extLst>
                <a:ext uri="{FF2B5EF4-FFF2-40B4-BE49-F238E27FC236}">
                  <a16:creationId xmlns="" xmlns:a16="http://schemas.microsoft.com/office/drawing/2014/main" id="{8EA3D07B-C902-49D2-B4DB-70AB769C0212}"/>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4" name="Freeform 139">
              <a:extLst>
                <a:ext uri="{FF2B5EF4-FFF2-40B4-BE49-F238E27FC236}">
                  <a16:creationId xmlns="" xmlns:a16="http://schemas.microsoft.com/office/drawing/2014/main" id="{B7BFB22C-3456-4B12-83D4-2689FA1800C4}"/>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5" name="Freeform 139">
              <a:extLst>
                <a:ext uri="{FF2B5EF4-FFF2-40B4-BE49-F238E27FC236}">
                  <a16:creationId xmlns="" xmlns:a16="http://schemas.microsoft.com/office/drawing/2014/main" id="{2D646924-5126-4873-B5A1-9DF471A9A2ED}"/>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6" name="Freeform 139">
              <a:extLst>
                <a:ext uri="{FF2B5EF4-FFF2-40B4-BE49-F238E27FC236}">
                  <a16:creationId xmlns="" xmlns:a16="http://schemas.microsoft.com/office/drawing/2014/main" id="{385D4465-7891-47B3-9AA6-B252111A2DA8}"/>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7" name="Freeform 139">
              <a:extLst>
                <a:ext uri="{FF2B5EF4-FFF2-40B4-BE49-F238E27FC236}">
                  <a16:creationId xmlns="" xmlns:a16="http://schemas.microsoft.com/office/drawing/2014/main" id="{AD6892F8-8565-4461-AA20-147C8A52C9F8}"/>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grpSp>
      <p:grpSp>
        <p:nvGrpSpPr>
          <p:cNvPr id="18" name="组合 23">
            <a:extLst>
              <a:ext uri="{FF2B5EF4-FFF2-40B4-BE49-F238E27FC236}">
                <a16:creationId xmlns="" xmlns:a16="http://schemas.microsoft.com/office/drawing/2014/main" id="{C659CD8D-7413-4616-B389-2D19BFC3B480}"/>
              </a:ext>
            </a:extLst>
          </p:cNvPr>
          <p:cNvGrpSpPr/>
          <p:nvPr/>
        </p:nvGrpSpPr>
        <p:grpSpPr>
          <a:xfrm rot="21193181">
            <a:off x="7011293" y="352401"/>
            <a:ext cx="945659" cy="645896"/>
            <a:chOff x="9015984" y="2528554"/>
            <a:chExt cx="2157344" cy="1473489"/>
          </a:xfrm>
        </p:grpSpPr>
        <p:sp>
          <p:nvSpPr>
            <p:cNvPr id="19" name="Freeform 166">
              <a:extLst>
                <a:ext uri="{FF2B5EF4-FFF2-40B4-BE49-F238E27FC236}">
                  <a16:creationId xmlns="" xmlns:a16="http://schemas.microsoft.com/office/drawing/2014/main" id="{CCC05074-DB93-4887-9E9E-FBBA31A1EF71}"/>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0" name="Freeform 167">
              <a:extLst>
                <a:ext uri="{FF2B5EF4-FFF2-40B4-BE49-F238E27FC236}">
                  <a16:creationId xmlns="" xmlns:a16="http://schemas.microsoft.com/office/drawing/2014/main" id="{E0080C94-C78D-4B4D-9FBC-261923BF82F4}"/>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1" name="Freeform 168">
              <a:extLst>
                <a:ext uri="{FF2B5EF4-FFF2-40B4-BE49-F238E27FC236}">
                  <a16:creationId xmlns="" xmlns:a16="http://schemas.microsoft.com/office/drawing/2014/main" id="{853EA083-3DCD-4E9E-869D-6F6683D2121B}"/>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2" name="Freeform 169">
              <a:extLst>
                <a:ext uri="{FF2B5EF4-FFF2-40B4-BE49-F238E27FC236}">
                  <a16:creationId xmlns="" xmlns:a16="http://schemas.microsoft.com/office/drawing/2014/main" id="{36C90D80-22EA-47EF-B037-498040597F03}"/>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3" name="Freeform 170">
              <a:extLst>
                <a:ext uri="{FF2B5EF4-FFF2-40B4-BE49-F238E27FC236}">
                  <a16:creationId xmlns="" xmlns:a16="http://schemas.microsoft.com/office/drawing/2014/main" id="{FD74C569-FBAF-4B38-B801-A6AF868538C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4" name="Freeform 175">
              <a:extLst>
                <a:ext uri="{FF2B5EF4-FFF2-40B4-BE49-F238E27FC236}">
                  <a16:creationId xmlns="" xmlns:a16="http://schemas.microsoft.com/office/drawing/2014/main" id="{CCA089E2-72DB-42CF-BD5F-795DA207F3B2}"/>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5" name="Freeform 176">
              <a:extLst>
                <a:ext uri="{FF2B5EF4-FFF2-40B4-BE49-F238E27FC236}">
                  <a16:creationId xmlns="" xmlns:a16="http://schemas.microsoft.com/office/drawing/2014/main" id="{08C86C53-607E-49A5-A604-AA89FED9BE0B}"/>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6" name="Freeform 177">
              <a:extLst>
                <a:ext uri="{FF2B5EF4-FFF2-40B4-BE49-F238E27FC236}">
                  <a16:creationId xmlns="" xmlns:a16="http://schemas.microsoft.com/office/drawing/2014/main" id="{D87E7937-ACAC-4CA3-9DE2-6FECA5D21849}"/>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7" name="Freeform 178">
              <a:extLst>
                <a:ext uri="{FF2B5EF4-FFF2-40B4-BE49-F238E27FC236}">
                  <a16:creationId xmlns="" xmlns:a16="http://schemas.microsoft.com/office/drawing/2014/main" id="{3C7357D6-645F-4CE9-9F0B-5983CF0E72B8}"/>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8" name="Freeform 179">
              <a:extLst>
                <a:ext uri="{FF2B5EF4-FFF2-40B4-BE49-F238E27FC236}">
                  <a16:creationId xmlns="" xmlns:a16="http://schemas.microsoft.com/office/drawing/2014/main" id="{C2CD47C3-376E-41A7-9C10-92978E7C228B}"/>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grpSp>
      <p:pic>
        <p:nvPicPr>
          <p:cNvPr id="29" name="图片 23" descr="8c028dabe04d64ea3c3aa11767f6d819">
            <a:extLst>
              <a:ext uri="{FF2B5EF4-FFF2-40B4-BE49-F238E27FC236}">
                <a16:creationId xmlns:a16="http://schemas.microsoft.com/office/drawing/2014/main" xmlns="" id="{74978D22-1740-4DFE-8D54-9434E640BB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0999" y="-382339"/>
            <a:ext cx="8848806" cy="5925889"/>
          </a:xfrm>
          <a:prstGeom prst="rect">
            <a:avLst/>
          </a:prstGeom>
        </p:spPr>
      </p:pic>
      <p:pic>
        <p:nvPicPr>
          <p:cNvPr id="4" name="图片 2">
            <a:extLst>
              <a:ext uri="{FF2B5EF4-FFF2-40B4-BE49-F238E27FC236}">
                <a16:creationId xmlns="" xmlns:a16="http://schemas.microsoft.com/office/drawing/2014/main" id="{1472BCDB-2094-4A04-87A2-6CA5D49275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8982" y="3309070"/>
            <a:ext cx="1017649" cy="1868221"/>
          </a:xfrm>
          <a:prstGeom prst="rect">
            <a:avLst/>
          </a:prstGeom>
        </p:spPr>
      </p:pic>
      <p:sp>
        <p:nvSpPr>
          <p:cNvPr id="30" name="Rectangle 29"/>
          <p:cNvSpPr/>
          <p:nvPr/>
        </p:nvSpPr>
        <p:spPr>
          <a:xfrm>
            <a:off x="326097" y="1352550"/>
            <a:ext cx="7446303" cy="3554817"/>
          </a:xfrm>
          <a:prstGeom prst="rect">
            <a:avLst/>
          </a:prstGeom>
        </p:spPr>
        <p:txBody>
          <a:bodyPr wrap="square" lIns="91438" tIns="45719" rIns="91438" bIns="45719">
            <a:spAutoFit/>
          </a:bodyPr>
          <a:lstStyle/>
          <a:p>
            <a:pPr algn="just" defTabSz="914378"/>
            <a:r>
              <a:rPr lang="en-US" sz="2500" dirty="0">
                <a:solidFill>
                  <a:srgbClr val="0066CC"/>
                </a:solidFill>
                <a:latin typeface="Arial-Rounded" panose="020B0500000000000000" pitchFamily="34" charset="0"/>
                <a:ea typeface="Arial-Rounded" panose="020B0500000000000000" pitchFamily="34" charset="0"/>
                <a:cs typeface="Arial-Rounded" panose="020B0500000000000000" pitchFamily="34" charset="0"/>
              </a:rPr>
              <a:t>     </a:t>
            </a:r>
            <a:r>
              <a:rPr lang="vi-VN" sz="2500" dirty="0">
                <a:solidFill>
                  <a:srgbClr val="0066CC"/>
                </a:solidFill>
                <a:latin typeface="Arial-Rounded" panose="020B0500000000000000" pitchFamily="34" charset="0"/>
                <a:ea typeface="Arial-Rounded" panose="020B0500000000000000" pitchFamily="34" charset="0"/>
                <a:cs typeface="Arial-Rounded" panose="020B0500000000000000" pitchFamily="34" charset="0"/>
              </a:rPr>
              <a:t>Nhà em có nuôi một chú mèo rất đáng yêu. Tên là Bông. Hằng ngày, </a:t>
            </a:r>
            <a:r>
              <a:rPr lang="vi-VN" sz="2500" dirty="0" smtClean="0">
                <a:solidFill>
                  <a:srgbClr val="0066CC"/>
                </a:solidFill>
                <a:latin typeface="Arial-Rounded" panose="020B0500000000000000" pitchFamily="34" charset="0"/>
                <a:ea typeface="Arial-Rounded" panose="020B0500000000000000" pitchFamily="34" charset="0"/>
                <a:cs typeface="Arial-Rounded" panose="020B0500000000000000" pitchFamily="34" charset="0"/>
              </a:rPr>
              <a:t>khi </a:t>
            </a:r>
            <a:r>
              <a:rPr lang="en-US" sz="2500" dirty="0" err="1" smtClean="0">
                <a:solidFill>
                  <a:srgbClr val="0066CC"/>
                </a:solidFill>
                <a:latin typeface="Arial-Rounded" panose="020B0500000000000000" pitchFamily="34" charset="0"/>
                <a:ea typeface="Arial-Rounded" panose="020B0500000000000000" pitchFamily="34" charset="0"/>
                <a:cs typeface="Arial-Rounded" panose="020B0500000000000000" pitchFamily="34" charset="0"/>
              </a:rPr>
              <a:t>mặt</a:t>
            </a:r>
            <a:r>
              <a:rPr lang="en-US" sz="2500" dirty="0" smtClean="0">
                <a:solidFill>
                  <a:srgbClr val="0066CC"/>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srgbClr val="0066CC"/>
                </a:solidFill>
                <a:latin typeface="Arial-Rounded" panose="020B0500000000000000" pitchFamily="34" charset="0"/>
                <a:ea typeface="Arial-Rounded" panose="020B0500000000000000" pitchFamily="34" charset="0"/>
                <a:cs typeface="Arial-Rounded" panose="020B0500000000000000" pitchFamily="34" charset="0"/>
              </a:rPr>
              <a:t>trời</a:t>
            </a:r>
            <a:r>
              <a:rPr lang="en-US" sz="2500" dirty="0" smtClean="0">
                <a:solidFill>
                  <a:srgbClr val="0066CC"/>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srgbClr val="0066CC"/>
                </a:solidFill>
                <a:latin typeface="Arial-Rounded" panose="020B0500000000000000" pitchFamily="34" charset="0"/>
                <a:ea typeface="Arial-Rounded" panose="020B0500000000000000" pitchFamily="34" charset="0"/>
                <a:cs typeface="Arial-Rounded" panose="020B0500000000000000" pitchFamily="34" charset="0"/>
              </a:rPr>
              <a:t>lên</a:t>
            </a:r>
            <a:r>
              <a:rPr lang="en-US" sz="2500" dirty="0" smtClean="0">
                <a:solidFill>
                  <a:srgbClr val="0066CC"/>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srgbClr val="0066CC"/>
                </a:solidFill>
                <a:latin typeface="Arial-Rounded" panose="020B0500000000000000" pitchFamily="34" charset="0"/>
                <a:ea typeface="Arial-Rounded" panose="020B0500000000000000" pitchFamily="34" charset="0"/>
                <a:cs typeface="Arial-Rounded" panose="020B0500000000000000" pitchFamily="34" charset="0"/>
              </a:rPr>
              <a:t>cao</a:t>
            </a:r>
            <a:r>
              <a:rPr lang="vi-VN" sz="2500" dirty="0" smtClean="0">
                <a:solidFill>
                  <a:srgbClr val="0066CC"/>
                </a:solidFill>
                <a:latin typeface="Arial-Rounded" panose="020B0500000000000000" pitchFamily="34" charset="0"/>
                <a:ea typeface="Arial-Rounded" panose="020B0500000000000000" pitchFamily="34" charset="0"/>
                <a:cs typeface="Arial-Rounded" panose="020B0500000000000000" pitchFamily="34" charset="0"/>
              </a:rPr>
              <a:t>, </a:t>
            </a:r>
            <a:r>
              <a:rPr lang="vi-VN" sz="2500" dirty="0">
                <a:solidFill>
                  <a:srgbClr val="0066CC"/>
                </a:solidFill>
                <a:latin typeface="Arial-Rounded" panose="020B0500000000000000" pitchFamily="34" charset="0"/>
                <a:ea typeface="Arial-Rounded" panose="020B0500000000000000" pitchFamily="34" charset="0"/>
                <a:cs typeface="Arial-Rounded" panose="020B0500000000000000" pitchFamily="34" charset="0"/>
              </a:rPr>
              <a:t>chú ta thường ra sân phơi nắng. Bông nằm duỗi dài cả bốn chân đón ánh nắng mặt trời. Lâu lâu, chú ta lại ngồi dậy, liếm láp bộ lông. Mỗi khi có tiếng động, Bông đều nhỏm dậy nghe ngóng. Thấy an toàn mới lại nằm xuống sưởi nắng. Thỉnh thoảng, chú ta lại phẩy nhẹ cái đuôi có vẻ hưởng thụ lắm. Em rất yêu Bông. Em mong Bông luôn mạnh khỏe và sống cùng gia đình em thật lâu</a:t>
            </a:r>
            <a:r>
              <a:rPr lang="vi-VN" sz="2500" dirty="0" smtClean="0">
                <a:solidFill>
                  <a:srgbClr val="0066CC"/>
                </a:solidFill>
                <a:latin typeface="Arial-Rounded" panose="020B0500000000000000" pitchFamily="34" charset="0"/>
                <a:ea typeface="Arial-Rounded" panose="020B0500000000000000" pitchFamily="34" charset="0"/>
                <a:cs typeface="Arial-Rounded" panose="020B0500000000000000" pitchFamily="34" charset="0"/>
              </a:rPr>
              <a:t>.</a:t>
            </a:r>
            <a:endParaRPr lang="vi-VN" sz="2500" dirty="0">
              <a:solidFill>
                <a:srgbClr val="0066C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p:cNvSpPr txBox="1"/>
          <p:nvPr/>
        </p:nvSpPr>
        <p:spPr>
          <a:xfrm>
            <a:off x="2971800" y="415023"/>
            <a:ext cx="2286000" cy="584757"/>
          </a:xfrm>
          <a:prstGeom prst="rect">
            <a:avLst/>
          </a:prstGeom>
          <a:noFill/>
        </p:spPr>
        <p:txBody>
          <a:bodyPr wrap="square" lIns="91420" tIns="45711" rIns="91420" bIns="45711" rtlCol="0">
            <a:spAutoFit/>
          </a:bodyPr>
          <a:lstStyle/>
          <a:p>
            <a:pPr algn="ctr" defTabSz="914049"/>
            <a:r>
              <a:rPr lang="en-US" sz="3200" b="1" dirty="0">
                <a:solidFill>
                  <a:srgbClr val="FF3300"/>
                </a:solidFill>
                <a:latin typeface="Arial-Rounded" panose="020B0500000000000000" pitchFamily="34" charset="0"/>
                <a:ea typeface="Arial-Rounded" panose="020B0500000000000000" pitchFamily="34" charset="0"/>
                <a:cs typeface="Arial-Rounded" panose="020B0500000000000000" pitchFamily="34" charset="0"/>
              </a:rPr>
              <a:t>MẪU</a:t>
            </a:r>
          </a:p>
        </p:txBody>
      </p:sp>
      <p:sp>
        <p:nvSpPr>
          <p:cNvPr id="32" name="TextBox 1"/>
          <p:cNvSpPr txBox="1"/>
          <p:nvPr/>
        </p:nvSpPr>
        <p:spPr>
          <a:xfrm>
            <a:off x="-2438400" y="505199"/>
            <a:ext cx="2057400" cy="2585320"/>
          </a:xfrm>
          <a:prstGeom prst="rect">
            <a:avLst/>
          </a:prstGeom>
          <a:solidFill>
            <a:schemeClr val="bg1"/>
          </a:solidFill>
        </p:spPr>
        <p:txBody>
          <a:bodyPr wrap="square" lIns="91438" tIns="45719" rIns="91438" bIns="45719" rtlCol="0">
            <a:spAutoFit/>
          </a:bodyPr>
          <a:lstStyle>
            <a:defPPr>
              <a:defRPr lang="en-US"/>
            </a:defPPr>
            <a:lvl1pPr marL="0" algn="l" defTabSz="714329" rtl="0" eaLnBrk="1" latinLnBrk="0" hangingPunct="1">
              <a:defRPr sz="1406" kern="1200">
                <a:solidFill>
                  <a:schemeClr val="tx1"/>
                </a:solidFill>
                <a:latin typeface="+mn-lt"/>
                <a:ea typeface="+mn-ea"/>
                <a:cs typeface="+mn-cs"/>
              </a:defRPr>
            </a:lvl1pPr>
            <a:lvl2pPr marL="357165" algn="l" defTabSz="714329" rtl="0" eaLnBrk="1" latinLnBrk="0" hangingPunct="1">
              <a:defRPr sz="1406" kern="1200">
                <a:solidFill>
                  <a:schemeClr val="tx1"/>
                </a:solidFill>
                <a:latin typeface="+mn-lt"/>
                <a:ea typeface="+mn-ea"/>
                <a:cs typeface="+mn-cs"/>
              </a:defRPr>
            </a:lvl2pPr>
            <a:lvl3pPr marL="714329" algn="l" defTabSz="714329" rtl="0" eaLnBrk="1" latinLnBrk="0" hangingPunct="1">
              <a:defRPr sz="1406" kern="1200">
                <a:solidFill>
                  <a:schemeClr val="tx1"/>
                </a:solidFill>
                <a:latin typeface="+mn-lt"/>
                <a:ea typeface="+mn-ea"/>
                <a:cs typeface="+mn-cs"/>
              </a:defRPr>
            </a:lvl3pPr>
            <a:lvl4pPr marL="1071494" algn="l" defTabSz="714329" rtl="0" eaLnBrk="1" latinLnBrk="0" hangingPunct="1">
              <a:defRPr sz="1406" kern="1200">
                <a:solidFill>
                  <a:schemeClr val="tx1"/>
                </a:solidFill>
                <a:latin typeface="+mn-lt"/>
                <a:ea typeface="+mn-ea"/>
                <a:cs typeface="+mn-cs"/>
              </a:defRPr>
            </a:lvl4pPr>
            <a:lvl5pPr marL="1428659" algn="l" defTabSz="714329" rtl="0" eaLnBrk="1" latinLnBrk="0" hangingPunct="1">
              <a:defRPr sz="1406" kern="1200">
                <a:solidFill>
                  <a:schemeClr val="tx1"/>
                </a:solidFill>
                <a:latin typeface="+mn-lt"/>
                <a:ea typeface="+mn-ea"/>
                <a:cs typeface="+mn-cs"/>
              </a:defRPr>
            </a:lvl5pPr>
            <a:lvl6pPr marL="1785823" algn="l" defTabSz="714329" rtl="0" eaLnBrk="1" latinLnBrk="0" hangingPunct="1">
              <a:defRPr sz="1406" kern="1200">
                <a:solidFill>
                  <a:schemeClr val="tx1"/>
                </a:solidFill>
                <a:latin typeface="+mn-lt"/>
                <a:ea typeface="+mn-ea"/>
                <a:cs typeface="+mn-cs"/>
              </a:defRPr>
            </a:lvl6pPr>
            <a:lvl7pPr marL="2142988" algn="l" defTabSz="714329" rtl="0" eaLnBrk="1" latinLnBrk="0" hangingPunct="1">
              <a:defRPr sz="1406" kern="1200">
                <a:solidFill>
                  <a:schemeClr val="tx1"/>
                </a:solidFill>
                <a:latin typeface="+mn-lt"/>
                <a:ea typeface="+mn-ea"/>
                <a:cs typeface="+mn-cs"/>
              </a:defRPr>
            </a:lvl7pPr>
            <a:lvl8pPr marL="2500152" algn="l" defTabSz="714329" rtl="0" eaLnBrk="1" latinLnBrk="0" hangingPunct="1">
              <a:defRPr sz="1406" kern="1200">
                <a:solidFill>
                  <a:schemeClr val="tx1"/>
                </a:solidFill>
                <a:latin typeface="+mn-lt"/>
                <a:ea typeface="+mn-ea"/>
                <a:cs typeface="+mn-cs"/>
              </a:defRPr>
            </a:lvl8pPr>
            <a:lvl9pPr marL="2857317" algn="l" defTabSz="714329" rtl="0" eaLnBrk="1" latinLnBrk="0" hangingPunct="1">
              <a:defRPr sz="1406" kern="1200">
                <a:solidFill>
                  <a:schemeClr val="tx1"/>
                </a:solidFill>
                <a:latin typeface="+mn-lt"/>
                <a:ea typeface="+mn-ea"/>
                <a:cs typeface="+mn-cs"/>
              </a:defRPr>
            </a:lvl9pPr>
          </a:lstStyle>
          <a:p>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7"/>
              </a:rPr>
              <a:t>https://www.facebook.com/vuhong1972</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8"/>
              </a:rPr>
              <a:t>hongvu7219@gmail.com</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33" name="Picture 3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00" y="3484279"/>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5665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293B2D8-EC69-4EF3-ACD2-781E37A37A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0" t="58251" r="67666" b="-4196"/>
          <a:stretch/>
        </p:blipFill>
        <p:spPr>
          <a:xfrm rot="179468">
            <a:off x="83342" y="212290"/>
            <a:ext cx="807842" cy="537253"/>
          </a:xfrm>
          <a:prstGeom prst="rect">
            <a:avLst/>
          </a:prstGeom>
        </p:spPr>
      </p:pic>
      <p:pic>
        <p:nvPicPr>
          <p:cNvPr id="7" name="图片 6">
            <a:extLst>
              <a:ext uri="{FF2B5EF4-FFF2-40B4-BE49-F238E27FC236}">
                <a16:creationId xmlns:a16="http://schemas.microsoft.com/office/drawing/2014/main" xmlns="" id="{DFE12480-D08B-41C4-AF5B-FD3EA3D8654F}"/>
              </a:ext>
            </a:extLst>
          </p:cNvPr>
          <p:cNvPicPr>
            <a:picLocks noChangeAspect="1"/>
          </p:cNvPicPr>
          <p:nvPr/>
        </p:nvPicPr>
        <p:blipFill rotWithShape="1">
          <a:blip r:embed="rId4">
            <a:extLst>
              <a:ext uri="{28A0092B-C50C-407E-A947-70E740481C1C}">
                <a14:useLocalDpi xmlns:a14="http://schemas.microsoft.com/office/drawing/2010/main" val="0"/>
              </a:ext>
            </a:extLst>
          </a:blip>
          <a:srcRect l="76733" r="-1636" b="-5726"/>
          <a:stretch/>
        </p:blipFill>
        <p:spPr>
          <a:xfrm>
            <a:off x="7437760" y="173314"/>
            <a:ext cx="1706240" cy="826811"/>
          </a:xfrm>
          <a:prstGeom prst="rect">
            <a:avLst/>
          </a:prstGeom>
        </p:spPr>
      </p:pic>
      <p:pic>
        <p:nvPicPr>
          <p:cNvPr id="15" name="图片 14">
            <a:extLst>
              <a:ext uri="{FF2B5EF4-FFF2-40B4-BE49-F238E27FC236}">
                <a16:creationId xmlns:a16="http://schemas.microsoft.com/office/drawing/2014/main" xmlns="" id="{9CCC8E5F-A647-440C-A7F5-C74E274988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7507" r="1235" b="1"/>
          <a:stretch/>
        </p:blipFill>
        <p:spPr>
          <a:xfrm>
            <a:off x="0" y="4057650"/>
            <a:ext cx="9144000" cy="1085850"/>
          </a:xfrm>
          <a:prstGeom prst="rect">
            <a:avLst/>
          </a:prstGeom>
        </p:spPr>
      </p:pic>
      <p:sp>
        <p:nvSpPr>
          <p:cNvPr id="10" name="TextBox 1"/>
          <p:cNvSpPr txBox="1"/>
          <p:nvPr/>
        </p:nvSpPr>
        <p:spPr>
          <a:xfrm>
            <a:off x="-2590800" y="470975"/>
            <a:ext cx="2057400" cy="2554545"/>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7200" kern="1200">
                <a:solidFill>
                  <a:schemeClr val="tx1"/>
                </a:solidFill>
                <a:latin typeface=".VnAvant" pitchFamily="34" charset="0"/>
                <a:ea typeface="+mn-ea"/>
                <a:cs typeface="+mn-cs"/>
              </a:defRPr>
            </a:lvl1pPr>
            <a:lvl2pPr marL="457200" algn="l" rtl="0" eaLnBrk="0" fontAlgn="base" hangingPunct="0">
              <a:spcBef>
                <a:spcPct val="0"/>
              </a:spcBef>
              <a:spcAft>
                <a:spcPct val="0"/>
              </a:spcAft>
              <a:defRPr sz="7200" kern="1200">
                <a:solidFill>
                  <a:schemeClr val="tx1"/>
                </a:solidFill>
                <a:latin typeface=".VnAvant" pitchFamily="34" charset="0"/>
                <a:ea typeface="+mn-ea"/>
                <a:cs typeface="+mn-cs"/>
              </a:defRPr>
            </a:lvl2pPr>
            <a:lvl3pPr marL="914400" algn="l" rtl="0" eaLnBrk="0" fontAlgn="base" hangingPunct="0">
              <a:spcBef>
                <a:spcPct val="0"/>
              </a:spcBef>
              <a:spcAft>
                <a:spcPct val="0"/>
              </a:spcAft>
              <a:defRPr sz="7200" kern="1200">
                <a:solidFill>
                  <a:schemeClr val="tx1"/>
                </a:solidFill>
                <a:latin typeface=".VnAvant" pitchFamily="34" charset="0"/>
                <a:ea typeface="+mn-ea"/>
                <a:cs typeface="+mn-cs"/>
              </a:defRPr>
            </a:lvl3pPr>
            <a:lvl4pPr marL="1371600" algn="l" rtl="0" eaLnBrk="0" fontAlgn="base" hangingPunct="0">
              <a:spcBef>
                <a:spcPct val="0"/>
              </a:spcBef>
              <a:spcAft>
                <a:spcPct val="0"/>
              </a:spcAft>
              <a:defRPr sz="7200" kern="1200">
                <a:solidFill>
                  <a:schemeClr val="tx1"/>
                </a:solidFill>
                <a:latin typeface=".VnAvant" pitchFamily="34" charset="0"/>
                <a:ea typeface="+mn-ea"/>
                <a:cs typeface="+mn-cs"/>
              </a:defRPr>
            </a:lvl4pPr>
            <a:lvl5pPr marL="1828800" algn="l" rtl="0" eaLnBrk="0" fontAlgn="base" hangingPunct="0">
              <a:spcBef>
                <a:spcPct val="0"/>
              </a:spcBef>
              <a:spcAft>
                <a:spcPct val="0"/>
              </a:spcAft>
              <a:defRPr sz="7200" kern="1200">
                <a:solidFill>
                  <a:schemeClr val="tx1"/>
                </a:solidFill>
                <a:latin typeface=".VnAvant" pitchFamily="34" charset="0"/>
                <a:ea typeface="+mn-ea"/>
                <a:cs typeface="+mn-cs"/>
              </a:defRPr>
            </a:lvl5pPr>
            <a:lvl6pPr marL="2286000" algn="l" defTabSz="914400" rtl="0" eaLnBrk="1" latinLnBrk="0" hangingPunct="1">
              <a:defRPr sz="7200" kern="1200">
                <a:solidFill>
                  <a:schemeClr val="tx1"/>
                </a:solidFill>
                <a:latin typeface=".VnAvant" pitchFamily="34" charset="0"/>
                <a:ea typeface="+mn-ea"/>
                <a:cs typeface="+mn-cs"/>
              </a:defRPr>
            </a:lvl6pPr>
            <a:lvl7pPr marL="2743200" algn="l" defTabSz="914400" rtl="0" eaLnBrk="1" latinLnBrk="0" hangingPunct="1">
              <a:defRPr sz="7200" kern="1200">
                <a:solidFill>
                  <a:schemeClr val="tx1"/>
                </a:solidFill>
                <a:latin typeface=".VnAvant" pitchFamily="34" charset="0"/>
                <a:ea typeface="+mn-ea"/>
                <a:cs typeface="+mn-cs"/>
              </a:defRPr>
            </a:lvl7pPr>
            <a:lvl8pPr marL="3200400" algn="l" defTabSz="914400" rtl="0" eaLnBrk="1" latinLnBrk="0" hangingPunct="1">
              <a:defRPr sz="7200" kern="1200">
                <a:solidFill>
                  <a:schemeClr val="tx1"/>
                </a:solidFill>
                <a:latin typeface=".VnAvant" pitchFamily="34" charset="0"/>
                <a:ea typeface="+mn-ea"/>
                <a:cs typeface="+mn-cs"/>
              </a:defRPr>
            </a:lvl8pPr>
            <a:lvl9pPr marL="3657600" algn="l" defTabSz="914400" rtl="0" eaLnBrk="1" latinLnBrk="0" hangingPunct="1">
              <a:defRPr sz="7200" kern="1200">
                <a:solidFill>
                  <a:schemeClr val="tx1"/>
                </a:solidFill>
                <a:latin typeface=".VnAvant" pitchFamily="34" charset="0"/>
                <a:ea typeface="+mn-ea"/>
                <a:cs typeface="+mn-cs"/>
              </a:defRPr>
            </a:lvl9pPr>
          </a:lstStyle>
          <a:p>
            <a:pPr defTabSz="457200"/>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defTabSz="457200"/>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6"/>
              </a:rPr>
              <a:t>https://www.facebook.com/vuhong1972</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7"/>
              </a:rPr>
              <a:t>hongvu7219@gmail.com</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1"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6400" y="3450056"/>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图片 6">
            <a:extLst>
              <a:ext uri="{FF2B5EF4-FFF2-40B4-BE49-F238E27FC236}">
                <a16:creationId xmlns:a16="http://schemas.microsoft.com/office/drawing/2014/main" xmlns="" id="{5C09F252-F7DB-494D-A868-3AA96ACEFABB}"/>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16254" y="-614094"/>
            <a:ext cx="5217746" cy="3414444"/>
          </a:xfrm>
          <a:prstGeom prst="rect">
            <a:avLst/>
          </a:prstGeom>
        </p:spPr>
      </p:pic>
      <p:pic>
        <p:nvPicPr>
          <p:cNvPr id="13" name="图片 3">
            <a:extLst>
              <a:ext uri="{FF2B5EF4-FFF2-40B4-BE49-F238E27FC236}">
                <a16:creationId xmlns:a16="http://schemas.microsoft.com/office/drawing/2014/main" xmlns="" id="{88C024A3-7B6C-48F8-920A-ACE2F37BC21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94305" y="480916"/>
            <a:ext cx="4749695" cy="4749695"/>
          </a:xfrm>
          <a:prstGeom prst="rect">
            <a:avLst/>
          </a:prstGeom>
        </p:spPr>
      </p:pic>
      <p:sp>
        <p:nvSpPr>
          <p:cNvPr id="16" name="文本框 12">
            <a:extLst>
              <a:ext uri="{FF2B5EF4-FFF2-40B4-BE49-F238E27FC236}">
                <a16:creationId xmlns:a16="http://schemas.microsoft.com/office/drawing/2014/main" xmlns="" id="{280E0337-0763-4611-8687-43DD667EC7F9}"/>
              </a:ext>
            </a:extLst>
          </p:cNvPr>
          <p:cNvSpPr txBox="1"/>
          <p:nvPr/>
        </p:nvSpPr>
        <p:spPr>
          <a:xfrm rot="21333005">
            <a:off x="407988" y="1079998"/>
            <a:ext cx="4634279" cy="974181"/>
          </a:xfrm>
          <a:prstGeom prst="rect">
            <a:avLst/>
          </a:prstGeom>
          <a:noFill/>
        </p:spPr>
        <p:txBody>
          <a:bodyPr wrap="square" lIns="91418" tIns="45710" rIns="91418" bIns="45710" rtlCol="0">
            <a:spAutoFit/>
          </a:bodyPr>
          <a:lstStyle/>
          <a:p>
            <a:pPr algn="ctr" defTabSz="914049">
              <a:lnSpc>
                <a:spcPct val="120000"/>
              </a:lnSpc>
            </a:pP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Viết</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vào</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vở</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zh-C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图片 5">
            <a:extLst>
              <a:ext uri="{FF2B5EF4-FFF2-40B4-BE49-F238E27FC236}">
                <a16:creationId xmlns:a16="http://schemas.microsoft.com/office/drawing/2014/main" xmlns="" id="{844F8271-2CB8-4342-9AB7-EA26C95D234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96085" y="3061946"/>
            <a:ext cx="1937521" cy="1860207"/>
          </a:xfrm>
          <a:prstGeom prst="rect">
            <a:avLst/>
          </a:prstGeom>
        </p:spPr>
      </p:pic>
    </p:spTree>
    <p:extLst>
      <p:ext uri="{BB962C8B-B14F-4D97-AF65-F5344CB8AC3E}">
        <p14:creationId xmlns:p14="http://schemas.microsoft.com/office/powerpoint/2010/main" val="35568686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2"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0-#ppt_w/2"/>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left)">
                                          <p:cBhvr>
                                            <p:cTn id="3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2"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0-#ppt_w/2"/>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left)">
                                          <p:cBhvr>
                                            <p:cTn id="3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DCABCD15-0AB0-4788-B7C0-34D8C57BA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600" y="215570"/>
            <a:ext cx="8246826" cy="4691972"/>
          </a:xfrm>
          <a:prstGeom prst="rect">
            <a:avLst/>
          </a:prstGeom>
        </p:spPr>
      </p:pic>
      <p:pic>
        <p:nvPicPr>
          <p:cNvPr id="5" name="图片 4">
            <a:extLst>
              <a:ext uri="{FF2B5EF4-FFF2-40B4-BE49-F238E27FC236}">
                <a16:creationId xmlns:a16="http://schemas.microsoft.com/office/drawing/2014/main" xmlns="" id="{1DB12A90-D744-4E7A-B346-68EDC7C357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2868"/>
          <a:stretch/>
        </p:blipFill>
        <p:spPr>
          <a:xfrm>
            <a:off x="6777937" y="3259456"/>
            <a:ext cx="2366063" cy="1967504"/>
          </a:xfrm>
          <a:prstGeom prst="rect">
            <a:avLst/>
          </a:prstGeom>
        </p:spPr>
      </p:pic>
      <p:pic>
        <p:nvPicPr>
          <p:cNvPr id="7" name="图片 6">
            <a:extLst>
              <a:ext uri="{FF2B5EF4-FFF2-40B4-BE49-F238E27FC236}">
                <a16:creationId xmlns:a16="http://schemas.microsoft.com/office/drawing/2014/main" xmlns="" id="{DFE12480-D08B-41C4-AF5B-FD3EA3D8654F}"/>
              </a:ext>
            </a:extLst>
          </p:cNvPr>
          <p:cNvPicPr>
            <a:picLocks noChangeAspect="1"/>
          </p:cNvPicPr>
          <p:nvPr/>
        </p:nvPicPr>
        <p:blipFill rotWithShape="1">
          <a:blip r:embed="rId5">
            <a:extLst>
              <a:ext uri="{28A0092B-C50C-407E-A947-70E740481C1C}">
                <a14:useLocalDpi xmlns:a14="http://schemas.microsoft.com/office/drawing/2010/main" val="0"/>
              </a:ext>
            </a:extLst>
          </a:blip>
          <a:srcRect l="76733" r="-1636" b="-5726"/>
          <a:stretch/>
        </p:blipFill>
        <p:spPr>
          <a:xfrm>
            <a:off x="7437760" y="173314"/>
            <a:ext cx="1706240" cy="826811"/>
          </a:xfrm>
          <a:prstGeom prst="rect">
            <a:avLst/>
          </a:prstGeom>
        </p:spPr>
      </p:pic>
      <p:pic>
        <p:nvPicPr>
          <p:cNvPr id="18" name="图片 17">
            <a:extLst>
              <a:ext uri="{FF2B5EF4-FFF2-40B4-BE49-F238E27FC236}">
                <a16:creationId xmlns:a16="http://schemas.microsoft.com/office/drawing/2014/main" xmlns="" id="{013CBEC8-6275-4802-864B-E56EE4DBC8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316127"/>
            <a:ext cx="1404974" cy="2267858"/>
          </a:xfrm>
          <a:prstGeom prst="rect">
            <a:avLst/>
          </a:prstGeom>
        </p:spPr>
      </p:pic>
      <p:pic>
        <p:nvPicPr>
          <p:cNvPr id="15" name="图片 14">
            <a:extLst>
              <a:ext uri="{FF2B5EF4-FFF2-40B4-BE49-F238E27FC236}">
                <a16:creationId xmlns:a16="http://schemas.microsoft.com/office/drawing/2014/main" xmlns="" id="{9CCC8E5F-A647-440C-A7F5-C74E274988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7507" r="1235" b="1"/>
          <a:stretch/>
        </p:blipFill>
        <p:spPr>
          <a:xfrm>
            <a:off x="0" y="4057650"/>
            <a:ext cx="9144000" cy="1085850"/>
          </a:xfrm>
          <a:prstGeom prst="rect">
            <a:avLst/>
          </a:prstGeom>
        </p:spPr>
      </p:pic>
      <p:pic>
        <p:nvPicPr>
          <p:cNvPr id="17" name="图片 8">
            <a:extLst>
              <a:ext uri="{FF2B5EF4-FFF2-40B4-BE49-F238E27FC236}">
                <a16:creationId xmlns:a16="http://schemas.microsoft.com/office/drawing/2014/main" xmlns="" id="{2C17817E-BE01-4C79-9730-9C8F70902F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7891001">
            <a:off x="8101182" y="189484"/>
            <a:ext cx="951822" cy="758424"/>
          </a:xfrm>
          <a:prstGeom prst="rect">
            <a:avLst/>
          </a:prstGeom>
        </p:spPr>
      </p:pic>
      <p:sp>
        <p:nvSpPr>
          <p:cNvPr id="10" name="TextBox 1"/>
          <p:cNvSpPr txBox="1"/>
          <p:nvPr/>
        </p:nvSpPr>
        <p:spPr>
          <a:xfrm>
            <a:off x="-2590800" y="470975"/>
            <a:ext cx="2057400" cy="2554545"/>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7200" kern="1200">
                <a:solidFill>
                  <a:schemeClr val="tx1"/>
                </a:solidFill>
                <a:latin typeface=".VnAvant" pitchFamily="34" charset="0"/>
                <a:ea typeface="+mn-ea"/>
                <a:cs typeface="+mn-cs"/>
              </a:defRPr>
            </a:lvl1pPr>
            <a:lvl2pPr marL="457200" algn="l" rtl="0" eaLnBrk="0" fontAlgn="base" hangingPunct="0">
              <a:spcBef>
                <a:spcPct val="0"/>
              </a:spcBef>
              <a:spcAft>
                <a:spcPct val="0"/>
              </a:spcAft>
              <a:defRPr sz="7200" kern="1200">
                <a:solidFill>
                  <a:schemeClr val="tx1"/>
                </a:solidFill>
                <a:latin typeface=".VnAvant" pitchFamily="34" charset="0"/>
                <a:ea typeface="+mn-ea"/>
                <a:cs typeface="+mn-cs"/>
              </a:defRPr>
            </a:lvl2pPr>
            <a:lvl3pPr marL="914400" algn="l" rtl="0" eaLnBrk="0" fontAlgn="base" hangingPunct="0">
              <a:spcBef>
                <a:spcPct val="0"/>
              </a:spcBef>
              <a:spcAft>
                <a:spcPct val="0"/>
              </a:spcAft>
              <a:defRPr sz="7200" kern="1200">
                <a:solidFill>
                  <a:schemeClr val="tx1"/>
                </a:solidFill>
                <a:latin typeface=".VnAvant" pitchFamily="34" charset="0"/>
                <a:ea typeface="+mn-ea"/>
                <a:cs typeface="+mn-cs"/>
              </a:defRPr>
            </a:lvl3pPr>
            <a:lvl4pPr marL="1371600" algn="l" rtl="0" eaLnBrk="0" fontAlgn="base" hangingPunct="0">
              <a:spcBef>
                <a:spcPct val="0"/>
              </a:spcBef>
              <a:spcAft>
                <a:spcPct val="0"/>
              </a:spcAft>
              <a:defRPr sz="7200" kern="1200">
                <a:solidFill>
                  <a:schemeClr val="tx1"/>
                </a:solidFill>
                <a:latin typeface=".VnAvant" pitchFamily="34" charset="0"/>
                <a:ea typeface="+mn-ea"/>
                <a:cs typeface="+mn-cs"/>
              </a:defRPr>
            </a:lvl4pPr>
            <a:lvl5pPr marL="1828800" algn="l" rtl="0" eaLnBrk="0" fontAlgn="base" hangingPunct="0">
              <a:spcBef>
                <a:spcPct val="0"/>
              </a:spcBef>
              <a:spcAft>
                <a:spcPct val="0"/>
              </a:spcAft>
              <a:defRPr sz="7200" kern="1200">
                <a:solidFill>
                  <a:schemeClr val="tx1"/>
                </a:solidFill>
                <a:latin typeface=".VnAvant" pitchFamily="34" charset="0"/>
                <a:ea typeface="+mn-ea"/>
                <a:cs typeface="+mn-cs"/>
              </a:defRPr>
            </a:lvl5pPr>
            <a:lvl6pPr marL="2286000" algn="l" defTabSz="914400" rtl="0" eaLnBrk="1" latinLnBrk="0" hangingPunct="1">
              <a:defRPr sz="7200" kern="1200">
                <a:solidFill>
                  <a:schemeClr val="tx1"/>
                </a:solidFill>
                <a:latin typeface=".VnAvant" pitchFamily="34" charset="0"/>
                <a:ea typeface="+mn-ea"/>
                <a:cs typeface="+mn-cs"/>
              </a:defRPr>
            </a:lvl6pPr>
            <a:lvl7pPr marL="2743200" algn="l" defTabSz="914400" rtl="0" eaLnBrk="1" latinLnBrk="0" hangingPunct="1">
              <a:defRPr sz="7200" kern="1200">
                <a:solidFill>
                  <a:schemeClr val="tx1"/>
                </a:solidFill>
                <a:latin typeface=".VnAvant" pitchFamily="34" charset="0"/>
                <a:ea typeface="+mn-ea"/>
                <a:cs typeface="+mn-cs"/>
              </a:defRPr>
            </a:lvl7pPr>
            <a:lvl8pPr marL="3200400" algn="l" defTabSz="914400" rtl="0" eaLnBrk="1" latinLnBrk="0" hangingPunct="1">
              <a:defRPr sz="7200" kern="1200">
                <a:solidFill>
                  <a:schemeClr val="tx1"/>
                </a:solidFill>
                <a:latin typeface=".VnAvant" pitchFamily="34" charset="0"/>
                <a:ea typeface="+mn-ea"/>
                <a:cs typeface="+mn-cs"/>
              </a:defRPr>
            </a:lvl8pPr>
            <a:lvl9pPr marL="3657600" algn="l" defTabSz="914400" rtl="0" eaLnBrk="1" latinLnBrk="0" hangingPunct="1">
              <a:defRPr sz="7200" kern="1200">
                <a:solidFill>
                  <a:schemeClr val="tx1"/>
                </a:solidFill>
                <a:latin typeface=".VnAvant" pitchFamily="34" charset="0"/>
                <a:ea typeface="+mn-ea"/>
                <a:cs typeface="+mn-cs"/>
              </a:defRPr>
            </a:lvl9pPr>
          </a:lstStyle>
          <a:p>
            <a:pPr defTabSz="457200"/>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defTabSz="457200"/>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9"/>
              </a:rPr>
              <a:t>https://www.facebook.com/vuhong1972</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10"/>
              </a:rPr>
              <a:t>hongvu7219@gmail.com</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1"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76400" y="3450056"/>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524000" y="1200150"/>
            <a:ext cx="1750730" cy="652454"/>
          </a:xfrm>
          <a:prstGeom prst="rect">
            <a:avLst/>
          </a:prstGeom>
        </p:spPr>
        <p:txBody>
          <a:bodyPr wrap="none" lIns="91405" tIns="45704" rIns="91405" bIns="45704">
            <a:spAutoFit/>
          </a:bodyPr>
          <a:lstStyle/>
          <a:p>
            <a:pPr algn="ctr" defTabSz="1218491">
              <a:lnSpc>
                <a:spcPct val="130000"/>
              </a:lnSpc>
              <a:defRPr/>
            </a:pPr>
            <a:r>
              <a:rPr lang="en-US" sz="2800"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2800"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việt</a:t>
            </a:r>
            <a:endParaRPr lang="en-US" sz="2800"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13" name="TextBox 2"/>
          <p:cNvSpPr txBox="1">
            <a:spLocks noChangeArrowheads="1"/>
          </p:cNvSpPr>
          <p:nvPr/>
        </p:nvSpPr>
        <p:spPr bwMode="auto">
          <a:xfrm>
            <a:off x="145262" y="91647"/>
            <a:ext cx="5322198" cy="4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701" rIns="91391" bIns="4570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049"/>
            <a:r>
              <a:rPr lang="en-US" sz="2500" b="1" dirty="0" err="1">
                <a:solidFill>
                  <a:srgbClr val="FF0000"/>
                </a:solidFill>
                <a:latin typeface="HP001 4 hàng" panose="020B0603050302020204" pitchFamily="34" charset="0"/>
              </a:rPr>
              <a:t>Thứ</a:t>
            </a:r>
            <a:r>
              <a:rPr lang="en-US" sz="2500" b="1" dirty="0">
                <a:solidFill>
                  <a:srgbClr val="FF0000"/>
                </a:solidFill>
                <a:latin typeface="HP001 4 hàng" panose="020B0603050302020204" pitchFamily="34" charset="0"/>
              </a:rPr>
              <a:t>   </a:t>
            </a:r>
            <a:r>
              <a:rPr lang="en-US" sz="2500" b="1" dirty="0" err="1">
                <a:solidFill>
                  <a:srgbClr val="FF0000"/>
                </a:solidFill>
                <a:latin typeface="HP001 4 hàng" panose="020B0603050302020204" pitchFamily="34" charset="0"/>
              </a:rPr>
              <a:t>ngày</a:t>
            </a:r>
            <a:r>
              <a:rPr lang="en-US" sz="2500" b="1" dirty="0">
                <a:solidFill>
                  <a:srgbClr val="FF0000"/>
                </a:solidFill>
                <a:latin typeface="HP001 4 hàng" panose="020B0603050302020204" pitchFamily="34" charset="0"/>
              </a:rPr>
              <a:t>   </a:t>
            </a:r>
            <a:r>
              <a:rPr lang="en-US" sz="2500" b="1" dirty="0" err="1">
                <a:solidFill>
                  <a:srgbClr val="FF0000"/>
                </a:solidFill>
                <a:latin typeface="HP001 4 hàng" panose="020B0603050302020204" pitchFamily="34" charset="0"/>
              </a:rPr>
              <a:t>tháng</a:t>
            </a:r>
            <a:r>
              <a:rPr lang="en-US" sz="2500" b="1" dirty="0">
                <a:solidFill>
                  <a:srgbClr val="FF0000"/>
                </a:solidFill>
                <a:latin typeface="HP001 4 hàng" panose="020B0603050302020204" pitchFamily="34" charset="0"/>
              </a:rPr>
              <a:t>   </a:t>
            </a:r>
            <a:r>
              <a:rPr lang="en-US" sz="2500" b="1" dirty="0" err="1">
                <a:solidFill>
                  <a:srgbClr val="FF0000"/>
                </a:solidFill>
                <a:latin typeface="HP001 4 hàng" panose="020B0603050302020204" pitchFamily="34" charset="0"/>
              </a:rPr>
              <a:t>năm</a:t>
            </a:r>
            <a:r>
              <a:rPr lang="en-US" sz="2500" b="1" dirty="0">
                <a:solidFill>
                  <a:srgbClr val="FF0000"/>
                </a:solidFill>
                <a:latin typeface="HP001 4 hàng" panose="020B0603050302020204" pitchFamily="34" charset="0"/>
              </a:rPr>
              <a:t> </a:t>
            </a:r>
            <a:r>
              <a:rPr lang="en-US" sz="2500" b="1" dirty="0" smtClean="0">
                <a:solidFill>
                  <a:srgbClr val="FF0000"/>
                </a:solidFill>
                <a:latin typeface="HP001 4 hàng" panose="020B0603050302020204" pitchFamily="34" charset="0"/>
              </a:rPr>
              <a:t>2022</a:t>
            </a:r>
            <a:endParaRPr lang="en-US" sz="2500" b="1" dirty="0">
              <a:solidFill>
                <a:srgbClr val="FF0000"/>
              </a:solidFill>
              <a:latin typeface="HP001 4 hàng" panose="020B0603050302020204" pitchFamily="34" charset="0"/>
            </a:endParaRPr>
          </a:p>
        </p:txBody>
      </p:sp>
      <p:sp>
        <p:nvSpPr>
          <p:cNvPr id="16" name="Rectangle 15">
            <a:extLst>
              <a:ext uri="{FF2B5EF4-FFF2-40B4-BE49-F238E27FC236}"/>
            </a:extLst>
          </p:cNvPr>
          <p:cNvSpPr/>
          <p:nvPr/>
        </p:nvSpPr>
        <p:spPr>
          <a:xfrm>
            <a:off x="1371600" y="1440174"/>
            <a:ext cx="4732283" cy="2350776"/>
          </a:xfrm>
          <a:prstGeom prst="rect">
            <a:avLst/>
          </a:prstGeom>
          <a:noFill/>
          <a:ln w="12700" cap="flat" cmpd="sng" algn="ctr">
            <a:noFill/>
            <a:prstDash val="solid"/>
            <a:miter lim="800000"/>
          </a:ln>
          <a:effectLst/>
        </p:spPr>
        <p:txBody>
          <a:bodyPr lIns="91391" tIns="45701" rIns="91391" bIns="45701" anchor="ctr"/>
          <a:lstStyle/>
          <a:p>
            <a:pPr algn="ctr" defTabSz="914049">
              <a:lnSpc>
                <a:spcPct val="130000"/>
              </a:lnSpc>
              <a:defRPr/>
            </a:pPr>
            <a:r>
              <a:rPr lang="en-US" sz="4800" b="1"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Bờ</a:t>
            </a:r>
            <a:r>
              <a:rPr lang="en-US" sz="4800" b="1"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tre</a:t>
            </a:r>
            <a:r>
              <a:rPr lang="en-US" sz="4800" b="1"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4800" b="1"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đó</a:t>
            </a:r>
            <a:r>
              <a:rPr lang="en-US" sz="4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n </a:t>
            </a:r>
            <a:r>
              <a:rPr lang="en-US" sz="4800" b="1"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khách</a:t>
            </a:r>
            <a:endParaRPr lang="en-US" sz="4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algn="ctr" defTabSz="914049">
              <a:lnSpc>
                <a:spcPct val="130000"/>
              </a:lnSpc>
              <a:defRPr/>
            </a:pPr>
            <a:r>
              <a:rPr lang="en-US" sz="48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mở</a:t>
            </a:r>
            <a:r>
              <a:rPr lang="en-US" sz="4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rộng</a:t>
            </a:r>
            <a:endParaRPr lang="en-US" sz="4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977216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anim calcmode="lin" valueType="num">
                                          <p:cBhvr>
                                            <p:cTn id="16" dur="500" fill="hold"/>
                                            <p:tgtEl>
                                              <p:spTgt spid="18"/>
                                            </p:tgtEl>
                                            <p:attrNameLst>
                                              <p:attrName>ppt_x</p:attrName>
                                            </p:attrNameLst>
                                          </p:cBhvr>
                                          <p:tavLst>
                                            <p:tav tm="0">
                                              <p:val>
                                                <p:strVal val="#ppt_x"/>
                                              </p:val>
                                            </p:tav>
                                            <p:tav tm="100000">
                                              <p:val>
                                                <p:strVal val="#ppt_x"/>
                                              </p:val>
                                            </p:tav>
                                          </p:tavLst>
                                        </p:anim>
                                        <p:anim calcmode="lin" valueType="num">
                                          <p:cBhvr>
                                            <p:cTn id="17" dur="500" fill="hold"/>
                                            <p:tgtEl>
                                              <p:spTgt spid="18"/>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 presetClass="entr" presetSubtype="2"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anim calcmode="lin" valueType="num">
                                          <p:cBhvr>
                                            <p:cTn id="16" dur="500" fill="hold"/>
                                            <p:tgtEl>
                                              <p:spTgt spid="18"/>
                                            </p:tgtEl>
                                            <p:attrNameLst>
                                              <p:attrName>ppt_x</p:attrName>
                                            </p:attrNameLst>
                                          </p:cBhvr>
                                          <p:tavLst>
                                            <p:tav tm="0">
                                              <p:val>
                                                <p:strVal val="#ppt_x"/>
                                              </p:val>
                                            </p:tav>
                                            <p:tav tm="100000">
                                              <p:val>
                                                <p:strVal val="#ppt_x"/>
                                              </p:val>
                                            </p:tav>
                                          </p:tavLst>
                                        </p:anim>
                                        <p:anim calcmode="lin" valueType="num">
                                          <p:cBhvr>
                                            <p:cTn id="17" dur="500" fill="hold"/>
                                            <p:tgtEl>
                                              <p:spTgt spid="18"/>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 presetClass="entr" presetSubtype="2"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590658"/>
          </a:xfrm>
          <a:prstGeom prst="rect">
            <a:avLst/>
          </a:prstGeom>
          <a:noFill/>
        </p:spPr>
        <p:txBody>
          <a:bodyPr wrap="square" lIns="91422" tIns="45712" rIns="91422" bIns="45712" rtlCol="0">
            <a:spAutoFit/>
          </a:bodyPr>
          <a:lstStyle/>
          <a:p>
            <a:pPr marL="0" lvl="1">
              <a:lnSpc>
                <a:spcPct val="150000"/>
              </a:lnSpc>
            </a:pPr>
            <a:r>
              <a:rPr lang="en-US" sz="2500" b="1" dirty="0"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1.</a:t>
            </a:r>
            <a:r>
              <a:rPr lang="en-US"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latin typeface="Arial-Rounded" panose="020B0500000000000000" pitchFamily="34" charset="0"/>
                <a:ea typeface="Arial-Rounded" panose="020B0500000000000000" pitchFamily="34" charset="0"/>
                <a:cs typeface="Arial-Rounded" panose="020B0500000000000000" pitchFamily="34" charset="0"/>
              </a:rPr>
              <a:t>Mang</a:t>
            </a:r>
            <a:r>
              <a:rPr lang="en-US" sz="25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đến</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lớp</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sách</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báo</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viết</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về</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loài</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vật</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nuôi</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nhà</a:t>
            </a:r>
            <a:r>
              <a:rPr lang="en-US" sz="25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7" name="TextBox 6"/>
          <p:cNvSpPr txBox="1"/>
          <p:nvPr/>
        </p:nvSpPr>
        <p:spPr>
          <a:xfrm>
            <a:off x="152400" y="530752"/>
            <a:ext cx="8991600" cy="669398"/>
          </a:xfrm>
          <a:prstGeom prst="rect">
            <a:avLst/>
          </a:prstGeom>
          <a:noFill/>
        </p:spPr>
        <p:txBody>
          <a:bodyPr wrap="square" lIns="91422" tIns="45712" rIns="91422" bIns="45712" rtlCol="0">
            <a:spAutoFit/>
          </a:bodyPr>
          <a:lstStyle/>
          <a:p>
            <a:pPr marL="0" lvl="1">
              <a:lnSpc>
                <a:spcPct val="150000"/>
              </a:lnSpc>
            </a:pPr>
            <a:r>
              <a:rPr lang="en-US" sz="25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2.</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Cùng</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các</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và</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trao</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đổi</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số</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thông</a:t>
            </a:r>
            <a:r>
              <a:rPr lang="en-US" sz="2500" dirty="0">
                <a:latin typeface="Arial-Rounded" panose="020B0500000000000000" pitchFamily="34" charset="0"/>
                <a:ea typeface="Arial-Rounded" panose="020B0500000000000000" pitchFamily="34" charset="0"/>
                <a:cs typeface="Arial-Rounded" panose="020B0500000000000000" pitchFamily="34" charset="0"/>
              </a:rPr>
              <a:t> tin </a:t>
            </a:r>
            <a:r>
              <a:rPr lang="en-US" sz="2500" dirty="0" err="1">
                <a:latin typeface="Arial-Rounded" panose="020B0500000000000000" pitchFamily="34" charset="0"/>
                <a:ea typeface="Arial-Rounded" panose="020B0500000000000000" pitchFamily="34" charset="0"/>
                <a:cs typeface="Arial-Rounded" panose="020B0500000000000000" pitchFamily="34" charset="0"/>
              </a:rPr>
              <a:t>về</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loài</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vật</a:t>
            </a:r>
            <a:r>
              <a:rPr lang="en-US" sz="2500" dirty="0">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latin typeface="Arial-Rounded" panose="020B0500000000000000" pitchFamily="34" charset="0"/>
                <a:ea typeface="Arial-Rounded" panose="020B0500000000000000" pitchFamily="34" charset="0"/>
                <a:cs typeface="Arial-Rounded" panose="020B0500000000000000" pitchFamily="34" charset="0"/>
              </a:rPr>
              <a:t>đó</a:t>
            </a:r>
            <a:r>
              <a:rPr lang="en-US" sz="2500" dirty="0">
                <a:latin typeface="Arial-Rounded" panose="020B0500000000000000" pitchFamily="34" charset="0"/>
                <a:ea typeface="Arial-Rounded" panose="020B0500000000000000" pitchFamily="34" charset="0"/>
                <a:cs typeface="Arial-Rounded" panose="020B0500000000000000" pitchFamily="34" charset="0"/>
              </a:rPr>
              <a:t>.</a:t>
            </a:r>
            <a:endParaRPr lang="en-US" sz="25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1"/>
          <p:cNvSpPr txBox="1"/>
          <p:nvPr/>
        </p:nvSpPr>
        <p:spPr>
          <a:xfrm>
            <a:off x="-2438400" y="505199"/>
            <a:ext cx="2057400" cy="2585320"/>
          </a:xfrm>
          <a:prstGeom prst="rect">
            <a:avLst/>
          </a:prstGeom>
          <a:solidFill>
            <a:schemeClr val="bg1"/>
          </a:solidFill>
        </p:spPr>
        <p:txBody>
          <a:bodyPr wrap="square" lIns="91438" tIns="45719" rIns="91438" bIns="45719" rtlCol="0">
            <a:spAutoFit/>
          </a:bodyPr>
          <a:lstStyle>
            <a:defPPr>
              <a:defRPr lang="en-US"/>
            </a:defPPr>
            <a:lvl1pPr marL="0" algn="l" defTabSz="714329" rtl="0" eaLnBrk="1" latinLnBrk="0" hangingPunct="1">
              <a:defRPr sz="1406" kern="1200">
                <a:solidFill>
                  <a:schemeClr val="tx1"/>
                </a:solidFill>
                <a:latin typeface="+mn-lt"/>
                <a:ea typeface="+mn-ea"/>
                <a:cs typeface="+mn-cs"/>
              </a:defRPr>
            </a:lvl1pPr>
            <a:lvl2pPr marL="357165" algn="l" defTabSz="714329" rtl="0" eaLnBrk="1" latinLnBrk="0" hangingPunct="1">
              <a:defRPr sz="1406" kern="1200">
                <a:solidFill>
                  <a:schemeClr val="tx1"/>
                </a:solidFill>
                <a:latin typeface="+mn-lt"/>
                <a:ea typeface="+mn-ea"/>
                <a:cs typeface="+mn-cs"/>
              </a:defRPr>
            </a:lvl2pPr>
            <a:lvl3pPr marL="714329" algn="l" defTabSz="714329" rtl="0" eaLnBrk="1" latinLnBrk="0" hangingPunct="1">
              <a:defRPr sz="1406" kern="1200">
                <a:solidFill>
                  <a:schemeClr val="tx1"/>
                </a:solidFill>
                <a:latin typeface="+mn-lt"/>
                <a:ea typeface="+mn-ea"/>
                <a:cs typeface="+mn-cs"/>
              </a:defRPr>
            </a:lvl3pPr>
            <a:lvl4pPr marL="1071494" algn="l" defTabSz="714329" rtl="0" eaLnBrk="1" latinLnBrk="0" hangingPunct="1">
              <a:defRPr sz="1406" kern="1200">
                <a:solidFill>
                  <a:schemeClr val="tx1"/>
                </a:solidFill>
                <a:latin typeface="+mn-lt"/>
                <a:ea typeface="+mn-ea"/>
                <a:cs typeface="+mn-cs"/>
              </a:defRPr>
            </a:lvl4pPr>
            <a:lvl5pPr marL="1428659" algn="l" defTabSz="714329" rtl="0" eaLnBrk="1" latinLnBrk="0" hangingPunct="1">
              <a:defRPr sz="1406" kern="1200">
                <a:solidFill>
                  <a:schemeClr val="tx1"/>
                </a:solidFill>
                <a:latin typeface="+mn-lt"/>
                <a:ea typeface="+mn-ea"/>
                <a:cs typeface="+mn-cs"/>
              </a:defRPr>
            </a:lvl5pPr>
            <a:lvl6pPr marL="1785823" algn="l" defTabSz="714329" rtl="0" eaLnBrk="1" latinLnBrk="0" hangingPunct="1">
              <a:defRPr sz="1406" kern="1200">
                <a:solidFill>
                  <a:schemeClr val="tx1"/>
                </a:solidFill>
                <a:latin typeface="+mn-lt"/>
                <a:ea typeface="+mn-ea"/>
                <a:cs typeface="+mn-cs"/>
              </a:defRPr>
            </a:lvl6pPr>
            <a:lvl7pPr marL="2142988" algn="l" defTabSz="714329" rtl="0" eaLnBrk="1" latinLnBrk="0" hangingPunct="1">
              <a:defRPr sz="1406" kern="1200">
                <a:solidFill>
                  <a:schemeClr val="tx1"/>
                </a:solidFill>
                <a:latin typeface="+mn-lt"/>
                <a:ea typeface="+mn-ea"/>
                <a:cs typeface="+mn-cs"/>
              </a:defRPr>
            </a:lvl7pPr>
            <a:lvl8pPr marL="2500152" algn="l" defTabSz="714329" rtl="0" eaLnBrk="1" latinLnBrk="0" hangingPunct="1">
              <a:defRPr sz="1406" kern="1200">
                <a:solidFill>
                  <a:schemeClr val="tx1"/>
                </a:solidFill>
                <a:latin typeface="+mn-lt"/>
                <a:ea typeface="+mn-ea"/>
                <a:cs typeface="+mn-cs"/>
              </a:defRPr>
            </a:lvl8pPr>
            <a:lvl9pPr marL="2857317" algn="l" defTabSz="714329" rtl="0" eaLnBrk="1" latinLnBrk="0" hangingPunct="1">
              <a:defRPr sz="1406" kern="1200">
                <a:solidFill>
                  <a:schemeClr val="tx1"/>
                </a:solidFill>
                <a:latin typeface="+mn-lt"/>
                <a:ea typeface="+mn-ea"/>
                <a:cs typeface="+mn-cs"/>
              </a:defRPr>
            </a:lvl9pPr>
          </a:lstStyle>
          <a:p>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3"/>
              </a:rPr>
              <a:t>https://www.facebook.com/vuhong1972</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4"/>
              </a:rPr>
              <a:t>hongvu7219@gmail.com</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3484279"/>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 Diagonal Corner Rectangle 11"/>
          <p:cNvSpPr/>
          <p:nvPr/>
        </p:nvSpPr>
        <p:spPr>
          <a:xfrm>
            <a:off x="609600" y="1428750"/>
            <a:ext cx="3733800" cy="940614"/>
          </a:xfrm>
          <a:prstGeom prst="round2DiagRect">
            <a:avLst>
              <a:gd name="adj1" fmla="val 50000"/>
              <a:gd name="adj2" fmla="val 0"/>
            </a:avLst>
          </a:prstGeom>
          <a:solidFill>
            <a:srgbClr val="BAE5E4"/>
          </a:solidFill>
          <a:ln w="12700" cap="flat" cmpd="sng" algn="ctr">
            <a:solidFill>
              <a:srgbClr val="BAE5E4">
                <a:lumMod val="5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Tên</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loài</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vật</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đó</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là</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gì</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p>
        </p:txBody>
      </p:sp>
      <p:sp>
        <p:nvSpPr>
          <p:cNvPr id="13" name="Round Diagonal Corner Rectangle 12"/>
          <p:cNvSpPr/>
          <p:nvPr/>
        </p:nvSpPr>
        <p:spPr>
          <a:xfrm>
            <a:off x="4572000" y="2369364"/>
            <a:ext cx="3945194" cy="1008955"/>
          </a:xfrm>
          <a:prstGeom prst="round2DiagRect">
            <a:avLst>
              <a:gd name="adj1" fmla="val 50000"/>
              <a:gd name="adj2" fmla="val 0"/>
            </a:avLst>
          </a:prstGeom>
          <a:solidFill>
            <a:srgbClr val="FC7D77">
              <a:lumMod val="20000"/>
              <a:lumOff val="80000"/>
            </a:srgbClr>
          </a:solidFill>
          <a:ln w="12700" cap="flat" cmpd="sng" algn="ctr">
            <a:solidFill>
              <a:srgbClr val="FC7D77"/>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Loài</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vật</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đó</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ăn</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gì</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p>
        </p:txBody>
      </p:sp>
      <p:sp>
        <p:nvSpPr>
          <p:cNvPr id="14" name="Round Diagonal Corner Rectangle 13"/>
          <p:cNvSpPr/>
          <p:nvPr/>
        </p:nvSpPr>
        <p:spPr>
          <a:xfrm>
            <a:off x="838200" y="3790950"/>
            <a:ext cx="4495800" cy="1019918"/>
          </a:xfrm>
          <a:prstGeom prst="round2DiagRect">
            <a:avLst>
              <a:gd name="adj1" fmla="val 50000"/>
              <a:gd name="adj2" fmla="val 0"/>
            </a:avLst>
          </a:prstGeom>
          <a:solidFill>
            <a:srgbClr val="B7D574"/>
          </a:solidFill>
          <a:ln w="12700" cap="flat" cmpd="sng" algn="ctr">
            <a:solidFill>
              <a:srgbClr val="7EA131"/>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Đặc</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điểm</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nào</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khiến</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nhớ</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nhất</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về</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loài</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vật</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đó</a:t>
            </a:r>
            <a:r>
              <a:rPr kumimoji="0" lang="en-US" sz="2800" b="0" i="0" u="none" strike="noStrike" kern="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p:txBody>
      </p:sp>
    </p:spTree>
    <p:extLst>
      <p:ext uri="{BB962C8B-B14F-4D97-AF65-F5344CB8AC3E}">
        <p14:creationId xmlns:p14="http://schemas.microsoft.com/office/powerpoint/2010/main" val="6223468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14:presetBounceEnd="17000">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14:bounceEnd="17000">
                                          <p:cBhvr additive="base">
                                            <p:cTn id="17" dur="750" fill="hold"/>
                                            <p:tgtEl>
                                              <p:spTgt spid="12"/>
                                            </p:tgtEl>
                                            <p:attrNameLst>
                                              <p:attrName>ppt_x</p:attrName>
                                            </p:attrNameLst>
                                          </p:cBhvr>
                                          <p:tavLst>
                                            <p:tav tm="0">
                                              <p:val>
                                                <p:strVal val="0-#ppt_w/2"/>
                                              </p:val>
                                            </p:tav>
                                            <p:tav tm="100000">
                                              <p:val>
                                                <p:strVal val="#ppt_x"/>
                                              </p:val>
                                            </p:tav>
                                          </p:tavLst>
                                        </p:anim>
                                        <p:anim calcmode="lin" valueType="num" p14:bounceEnd="17000">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17000">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14:bounceEnd="17000">
                                          <p:cBhvr additive="base">
                                            <p:cTn id="21" dur="750" fill="hold"/>
                                            <p:tgtEl>
                                              <p:spTgt spid="13"/>
                                            </p:tgtEl>
                                            <p:attrNameLst>
                                              <p:attrName>ppt_x</p:attrName>
                                            </p:attrNameLst>
                                          </p:cBhvr>
                                          <p:tavLst>
                                            <p:tav tm="0">
                                              <p:val>
                                                <p:strVal val="1+#ppt_w/2"/>
                                              </p:val>
                                            </p:tav>
                                            <p:tav tm="100000">
                                              <p:val>
                                                <p:strVal val="#ppt_x"/>
                                              </p:val>
                                            </p:tav>
                                          </p:tavLst>
                                        </p:anim>
                                        <p:anim calcmode="lin" valueType="num" p14:bounceEnd="17000">
                                          <p:cBhvr additive="base">
                                            <p:cTn id="22" dur="75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14:presetBounceEnd="17000">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14:bounceEnd="17000">
                                          <p:cBhvr additive="base">
                                            <p:cTn id="25" dur="750" fill="hold"/>
                                            <p:tgtEl>
                                              <p:spTgt spid="14"/>
                                            </p:tgtEl>
                                            <p:attrNameLst>
                                              <p:attrName>ppt_x</p:attrName>
                                            </p:attrNameLst>
                                          </p:cBhvr>
                                          <p:tavLst>
                                            <p:tav tm="0">
                                              <p:val>
                                                <p:strVal val="0-#ppt_w/2"/>
                                              </p:val>
                                            </p:tav>
                                            <p:tav tm="100000">
                                              <p:val>
                                                <p:strVal val="#ppt_x"/>
                                              </p:val>
                                            </p:tav>
                                          </p:tavLst>
                                        </p:anim>
                                        <p:anim calcmode="lin" valueType="num" p14:bounceEnd="17000">
                                          <p:cBhvr additive="base">
                                            <p:cTn id="26"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2" grpId="0" animBg="1"/>
          <p:bldP spid="13" grpId="0" animBg="1"/>
          <p:bldP spid="14"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0-#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1+#ppt_w/2"/>
                                              </p:val>
                                            </p:tav>
                                            <p:tav tm="100000">
                                              <p:val>
                                                <p:strVal val="#ppt_x"/>
                                              </p:val>
                                            </p:tav>
                                          </p:tavLst>
                                        </p:anim>
                                        <p:anim calcmode="lin" valueType="num">
                                          <p:cBhvr additive="base">
                                            <p:cTn id="22" dur="75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0-#ppt_w/2"/>
                                              </p:val>
                                            </p:tav>
                                            <p:tav tm="100000">
                                              <p:val>
                                                <p:strVal val="#ppt_x"/>
                                              </p:val>
                                            </p:tav>
                                          </p:tavLst>
                                        </p:anim>
                                        <p:anim calcmode="lin" valueType="num">
                                          <p:cBhvr additive="base">
                                            <p:cTn id="26"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2" grpId="0" animBg="1"/>
          <p:bldP spid="13" grpId="0" animBg="1"/>
          <p:bldP spid="14"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293B2D8-EC69-4EF3-ACD2-781E37A37A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0" t="58251" r="67666" b="-4196"/>
          <a:stretch/>
        </p:blipFill>
        <p:spPr>
          <a:xfrm rot="179468">
            <a:off x="83342" y="212290"/>
            <a:ext cx="807842" cy="537253"/>
          </a:xfrm>
          <a:prstGeom prst="rect">
            <a:avLst/>
          </a:prstGeom>
        </p:spPr>
      </p:pic>
      <p:pic>
        <p:nvPicPr>
          <p:cNvPr id="5" name="图片 4">
            <a:extLst>
              <a:ext uri="{FF2B5EF4-FFF2-40B4-BE49-F238E27FC236}">
                <a16:creationId xmlns:a16="http://schemas.microsoft.com/office/drawing/2014/main" xmlns="" id="{1DB12A90-D744-4E7A-B346-68EDC7C357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2868"/>
          <a:stretch/>
        </p:blipFill>
        <p:spPr>
          <a:xfrm>
            <a:off x="6777937" y="3259456"/>
            <a:ext cx="2366063" cy="1967504"/>
          </a:xfrm>
          <a:prstGeom prst="rect">
            <a:avLst/>
          </a:prstGeom>
        </p:spPr>
      </p:pic>
      <p:pic>
        <p:nvPicPr>
          <p:cNvPr id="7" name="图片 6">
            <a:extLst>
              <a:ext uri="{FF2B5EF4-FFF2-40B4-BE49-F238E27FC236}">
                <a16:creationId xmlns:a16="http://schemas.microsoft.com/office/drawing/2014/main" xmlns="" id="{DFE12480-D08B-41C4-AF5B-FD3EA3D8654F}"/>
              </a:ext>
            </a:extLst>
          </p:cNvPr>
          <p:cNvPicPr>
            <a:picLocks noChangeAspect="1"/>
          </p:cNvPicPr>
          <p:nvPr/>
        </p:nvPicPr>
        <p:blipFill rotWithShape="1">
          <a:blip r:embed="rId5">
            <a:extLst>
              <a:ext uri="{28A0092B-C50C-407E-A947-70E740481C1C}">
                <a14:useLocalDpi xmlns:a14="http://schemas.microsoft.com/office/drawing/2010/main" val="0"/>
              </a:ext>
            </a:extLst>
          </a:blip>
          <a:srcRect l="76733" r="-1636" b="-5726"/>
          <a:stretch/>
        </p:blipFill>
        <p:spPr>
          <a:xfrm>
            <a:off x="7437760" y="173314"/>
            <a:ext cx="1706240" cy="826811"/>
          </a:xfrm>
          <a:prstGeom prst="rect">
            <a:avLst/>
          </a:prstGeom>
        </p:spPr>
      </p:pic>
      <p:pic>
        <p:nvPicPr>
          <p:cNvPr id="18" name="图片 17">
            <a:extLst>
              <a:ext uri="{FF2B5EF4-FFF2-40B4-BE49-F238E27FC236}">
                <a16:creationId xmlns:a16="http://schemas.microsoft.com/office/drawing/2014/main" xmlns="" id="{6CDF5D5E-F1E0-42B6-8451-2D383745516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90" t="10613" r="6721" b="12526"/>
          <a:stretch/>
        </p:blipFill>
        <p:spPr>
          <a:xfrm>
            <a:off x="6777937" y="191578"/>
            <a:ext cx="2174584" cy="1897404"/>
          </a:xfrm>
          <a:prstGeom prst="rect">
            <a:avLst/>
          </a:prstGeom>
        </p:spPr>
      </p:pic>
      <p:pic>
        <p:nvPicPr>
          <p:cNvPr id="20" name="图片 19">
            <a:extLst>
              <a:ext uri="{FF2B5EF4-FFF2-40B4-BE49-F238E27FC236}">
                <a16:creationId xmlns:a16="http://schemas.microsoft.com/office/drawing/2014/main" xmlns="" id="{7E8ACDA9-7BB0-4101-98BA-4F8811AEAB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780" y="586719"/>
            <a:ext cx="7070360" cy="4438297"/>
          </a:xfrm>
          <a:prstGeom prst="rect">
            <a:avLst/>
          </a:prstGeom>
        </p:spPr>
      </p:pic>
      <p:pic>
        <p:nvPicPr>
          <p:cNvPr id="13" name="图片 12">
            <a:extLst>
              <a:ext uri="{FF2B5EF4-FFF2-40B4-BE49-F238E27FC236}">
                <a16:creationId xmlns:a16="http://schemas.microsoft.com/office/drawing/2014/main" xmlns="" id="{7379CD2A-467E-4425-9997-36C7FAC4594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77507" r="1235" b="1"/>
          <a:stretch/>
        </p:blipFill>
        <p:spPr>
          <a:xfrm>
            <a:off x="0" y="4057650"/>
            <a:ext cx="9144000" cy="1085850"/>
          </a:xfrm>
          <a:prstGeom prst="rect">
            <a:avLst/>
          </a:prstGeom>
        </p:spPr>
      </p:pic>
      <p:sp>
        <p:nvSpPr>
          <p:cNvPr id="14" name="矩形 15"/>
          <p:cNvSpPr>
            <a:spLocks noChangeArrowheads="1"/>
          </p:cNvSpPr>
          <p:nvPr/>
        </p:nvSpPr>
        <p:spPr bwMode="auto">
          <a:xfrm>
            <a:off x="814012" y="1136568"/>
            <a:ext cx="6416128" cy="372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47688">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685800" indent="-228600" defTabSz="547688">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defTabSz="547688">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defTabSz="547688">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defTabSz="547688">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fontAlgn="base">
              <a:lnSpc>
                <a:spcPct val="150000"/>
              </a:lnSpc>
              <a:spcBef>
                <a:spcPct val="0"/>
              </a:spcBef>
              <a:spcAft>
                <a:spcPct val="0"/>
              </a:spcAft>
              <a:buFontTx/>
              <a:buNone/>
              <a:defRPr/>
            </a:pPr>
            <a:r>
              <a:rPr lang="en-US" altLang="zh-CN" sz="5500" dirty="0" err="1">
                <a:solidFill>
                  <a:srgbClr val="00B0F0"/>
                </a:solidFill>
                <a:latin typeface="Arial-Rounded" pitchFamily="34" charset="0"/>
                <a:ea typeface="SimSun" pitchFamily="2" charset="-122"/>
              </a:rPr>
              <a:t>Củng</a:t>
            </a:r>
            <a:r>
              <a:rPr lang="en-US" altLang="zh-CN" sz="5500" dirty="0">
                <a:solidFill>
                  <a:srgbClr val="00B0F0"/>
                </a:solidFill>
                <a:latin typeface="Arial-Rounded" pitchFamily="34" charset="0"/>
                <a:ea typeface="SimSun" pitchFamily="2" charset="-122"/>
              </a:rPr>
              <a:t> </a:t>
            </a:r>
            <a:r>
              <a:rPr lang="en-US" altLang="zh-CN" sz="5500" dirty="0" err="1">
                <a:solidFill>
                  <a:srgbClr val="00B0F0"/>
                </a:solidFill>
                <a:latin typeface="Arial-Rounded" pitchFamily="34" charset="0"/>
                <a:ea typeface="SimSun" pitchFamily="2" charset="-122"/>
              </a:rPr>
              <a:t>cố</a:t>
            </a:r>
            <a:r>
              <a:rPr lang="en-US" altLang="zh-CN" sz="5500" dirty="0">
                <a:solidFill>
                  <a:srgbClr val="00B0F0"/>
                </a:solidFill>
                <a:latin typeface="Arial-Rounded" pitchFamily="34" charset="0"/>
                <a:ea typeface="SimSun" pitchFamily="2" charset="-122"/>
              </a:rPr>
              <a:t> </a:t>
            </a:r>
            <a:r>
              <a:rPr lang="en-US" altLang="zh-CN" sz="5500" dirty="0" err="1">
                <a:solidFill>
                  <a:srgbClr val="00B0F0"/>
                </a:solidFill>
                <a:latin typeface="Arial-Rounded" pitchFamily="34" charset="0"/>
                <a:ea typeface="SimSun" pitchFamily="2" charset="-122"/>
              </a:rPr>
              <a:t>và</a:t>
            </a:r>
            <a:endParaRPr lang="en-US" altLang="zh-CN" sz="5500" dirty="0">
              <a:solidFill>
                <a:srgbClr val="00B0F0"/>
              </a:solidFill>
              <a:latin typeface="Arial-Rounded" pitchFamily="34" charset="0"/>
              <a:ea typeface="SimSun" pitchFamily="2" charset="-122"/>
            </a:endParaRPr>
          </a:p>
          <a:p>
            <a:pPr algn="ctr" fontAlgn="base">
              <a:lnSpc>
                <a:spcPct val="150000"/>
              </a:lnSpc>
              <a:spcBef>
                <a:spcPct val="0"/>
              </a:spcBef>
              <a:spcAft>
                <a:spcPct val="0"/>
              </a:spcAft>
              <a:buFontTx/>
              <a:buNone/>
              <a:defRPr/>
            </a:pPr>
            <a:r>
              <a:rPr lang="en-US" altLang="zh-CN" sz="5500" dirty="0">
                <a:solidFill>
                  <a:srgbClr val="00B0F0"/>
                </a:solidFill>
                <a:latin typeface="Arial-Rounded" pitchFamily="34" charset="0"/>
                <a:ea typeface="SimSun" pitchFamily="2" charset="-122"/>
              </a:rPr>
              <a:t> </a:t>
            </a:r>
            <a:r>
              <a:rPr lang="en-US" altLang="zh-CN" sz="5500" dirty="0" err="1">
                <a:solidFill>
                  <a:srgbClr val="00B0F0"/>
                </a:solidFill>
                <a:latin typeface="Arial-Rounded" pitchFamily="34" charset="0"/>
                <a:ea typeface="SimSun" pitchFamily="2" charset="-122"/>
              </a:rPr>
              <a:t>dặn</a:t>
            </a:r>
            <a:r>
              <a:rPr lang="en-US" altLang="zh-CN" sz="5500" dirty="0">
                <a:solidFill>
                  <a:srgbClr val="00B0F0"/>
                </a:solidFill>
                <a:latin typeface="Arial-Rounded" pitchFamily="34" charset="0"/>
                <a:ea typeface="SimSun" pitchFamily="2" charset="-122"/>
              </a:rPr>
              <a:t> </a:t>
            </a:r>
            <a:r>
              <a:rPr lang="en-US" altLang="zh-CN" sz="5500" dirty="0" err="1">
                <a:solidFill>
                  <a:srgbClr val="00B0F0"/>
                </a:solidFill>
                <a:latin typeface="Arial-Rounded" pitchFamily="34" charset="0"/>
                <a:ea typeface="SimSun" pitchFamily="2" charset="-122"/>
              </a:rPr>
              <a:t>dò</a:t>
            </a:r>
            <a:endParaRPr lang="zh-CN" altLang="en-US" sz="5500" dirty="0">
              <a:solidFill>
                <a:srgbClr val="00B0F0"/>
              </a:solidFill>
              <a:latin typeface="Arial-Rounded" pitchFamily="34" charset="0"/>
              <a:ea typeface="SimSun" pitchFamily="2" charset="-122"/>
            </a:endParaRPr>
          </a:p>
          <a:p>
            <a:pPr algn="ctr" fontAlgn="base">
              <a:lnSpc>
                <a:spcPct val="150000"/>
              </a:lnSpc>
              <a:spcBef>
                <a:spcPct val="0"/>
              </a:spcBef>
              <a:spcAft>
                <a:spcPct val="0"/>
              </a:spcAft>
              <a:buFontTx/>
              <a:buNone/>
              <a:defRPr/>
            </a:pPr>
            <a:endParaRPr lang="zh-CN" altLang="en-US" sz="5500" dirty="0">
              <a:solidFill>
                <a:srgbClr val="00B0F0"/>
              </a:solidFill>
              <a:latin typeface="Arial-Rounded" pitchFamily="34" charset="0"/>
              <a:ea typeface="SimSun" pitchFamily="2" charset="-122"/>
            </a:endParaRPr>
          </a:p>
        </p:txBody>
      </p:sp>
      <p:sp>
        <p:nvSpPr>
          <p:cNvPr id="9" name="TextBox 1"/>
          <p:cNvSpPr txBox="1"/>
          <p:nvPr/>
        </p:nvSpPr>
        <p:spPr>
          <a:xfrm>
            <a:off x="-2590800" y="470975"/>
            <a:ext cx="2057400" cy="2554545"/>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7200" kern="1200">
                <a:solidFill>
                  <a:schemeClr val="tx1"/>
                </a:solidFill>
                <a:latin typeface=".VnAvant" pitchFamily="34" charset="0"/>
                <a:ea typeface="+mn-ea"/>
                <a:cs typeface="+mn-cs"/>
              </a:defRPr>
            </a:lvl1pPr>
            <a:lvl2pPr marL="457200" algn="l" rtl="0" eaLnBrk="0" fontAlgn="base" hangingPunct="0">
              <a:spcBef>
                <a:spcPct val="0"/>
              </a:spcBef>
              <a:spcAft>
                <a:spcPct val="0"/>
              </a:spcAft>
              <a:defRPr sz="7200" kern="1200">
                <a:solidFill>
                  <a:schemeClr val="tx1"/>
                </a:solidFill>
                <a:latin typeface=".VnAvant" pitchFamily="34" charset="0"/>
                <a:ea typeface="+mn-ea"/>
                <a:cs typeface="+mn-cs"/>
              </a:defRPr>
            </a:lvl2pPr>
            <a:lvl3pPr marL="914400" algn="l" rtl="0" eaLnBrk="0" fontAlgn="base" hangingPunct="0">
              <a:spcBef>
                <a:spcPct val="0"/>
              </a:spcBef>
              <a:spcAft>
                <a:spcPct val="0"/>
              </a:spcAft>
              <a:defRPr sz="7200" kern="1200">
                <a:solidFill>
                  <a:schemeClr val="tx1"/>
                </a:solidFill>
                <a:latin typeface=".VnAvant" pitchFamily="34" charset="0"/>
                <a:ea typeface="+mn-ea"/>
                <a:cs typeface="+mn-cs"/>
              </a:defRPr>
            </a:lvl3pPr>
            <a:lvl4pPr marL="1371600" algn="l" rtl="0" eaLnBrk="0" fontAlgn="base" hangingPunct="0">
              <a:spcBef>
                <a:spcPct val="0"/>
              </a:spcBef>
              <a:spcAft>
                <a:spcPct val="0"/>
              </a:spcAft>
              <a:defRPr sz="7200" kern="1200">
                <a:solidFill>
                  <a:schemeClr val="tx1"/>
                </a:solidFill>
                <a:latin typeface=".VnAvant" pitchFamily="34" charset="0"/>
                <a:ea typeface="+mn-ea"/>
                <a:cs typeface="+mn-cs"/>
              </a:defRPr>
            </a:lvl4pPr>
            <a:lvl5pPr marL="1828800" algn="l" rtl="0" eaLnBrk="0" fontAlgn="base" hangingPunct="0">
              <a:spcBef>
                <a:spcPct val="0"/>
              </a:spcBef>
              <a:spcAft>
                <a:spcPct val="0"/>
              </a:spcAft>
              <a:defRPr sz="7200" kern="1200">
                <a:solidFill>
                  <a:schemeClr val="tx1"/>
                </a:solidFill>
                <a:latin typeface=".VnAvant" pitchFamily="34" charset="0"/>
                <a:ea typeface="+mn-ea"/>
                <a:cs typeface="+mn-cs"/>
              </a:defRPr>
            </a:lvl5pPr>
            <a:lvl6pPr marL="2286000" algn="l" defTabSz="914400" rtl="0" eaLnBrk="1" latinLnBrk="0" hangingPunct="1">
              <a:defRPr sz="7200" kern="1200">
                <a:solidFill>
                  <a:schemeClr val="tx1"/>
                </a:solidFill>
                <a:latin typeface=".VnAvant" pitchFamily="34" charset="0"/>
                <a:ea typeface="+mn-ea"/>
                <a:cs typeface="+mn-cs"/>
              </a:defRPr>
            </a:lvl6pPr>
            <a:lvl7pPr marL="2743200" algn="l" defTabSz="914400" rtl="0" eaLnBrk="1" latinLnBrk="0" hangingPunct="1">
              <a:defRPr sz="7200" kern="1200">
                <a:solidFill>
                  <a:schemeClr val="tx1"/>
                </a:solidFill>
                <a:latin typeface=".VnAvant" pitchFamily="34" charset="0"/>
                <a:ea typeface="+mn-ea"/>
                <a:cs typeface="+mn-cs"/>
              </a:defRPr>
            </a:lvl7pPr>
            <a:lvl8pPr marL="3200400" algn="l" defTabSz="914400" rtl="0" eaLnBrk="1" latinLnBrk="0" hangingPunct="1">
              <a:defRPr sz="7200" kern="1200">
                <a:solidFill>
                  <a:schemeClr val="tx1"/>
                </a:solidFill>
                <a:latin typeface=".VnAvant" pitchFamily="34" charset="0"/>
                <a:ea typeface="+mn-ea"/>
                <a:cs typeface="+mn-cs"/>
              </a:defRPr>
            </a:lvl8pPr>
            <a:lvl9pPr marL="3657600" algn="l" defTabSz="914400" rtl="0" eaLnBrk="1" latinLnBrk="0" hangingPunct="1">
              <a:defRPr sz="7200" kern="1200">
                <a:solidFill>
                  <a:schemeClr val="tx1"/>
                </a:solidFill>
                <a:latin typeface=".VnAvant" pitchFamily="34" charset="0"/>
                <a:ea typeface="+mn-ea"/>
                <a:cs typeface="+mn-cs"/>
              </a:defRPr>
            </a:lvl9pPr>
          </a:lstStyle>
          <a:p>
            <a:pPr defTabSz="457200"/>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defTabSz="457200"/>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9"/>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10"/>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0"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76400" y="3450056"/>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4105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par>
                              <p:cTn id="16" fill="hold">
                                <p:stCondLst>
                                  <p:cond delay="750"/>
                                </p:stCondLst>
                                <p:childTnLst>
                                  <p:par>
                                    <p:cTn id="17" presetID="2" presetClass="entr" presetSubtype="3"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childTnLst>
                              </p:cTn>
                            </p:par>
                            <p:par>
                              <p:cTn id="21" fill="hold">
                                <p:stCondLst>
                                  <p:cond delay="1250"/>
                                </p:stCondLst>
                                <p:childTnLst>
                                  <p:par>
                                    <p:cTn id="22" presetID="42"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par>
                              <p:cTn id="16" fill="hold">
                                <p:stCondLst>
                                  <p:cond delay="750"/>
                                </p:stCondLst>
                                <p:childTnLst>
                                  <p:par>
                                    <p:cTn id="17" presetID="2" presetClass="entr" presetSubtype="3"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childTnLst>
                              </p:cTn>
                            </p:par>
                            <p:par>
                              <p:cTn id="21" fill="hold">
                                <p:stCondLst>
                                  <p:cond delay="1250"/>
                                </p:stCondLst>
                                <p:childTnLst>
                                  <p:par>
                                    <p:cTn id="22" presetID="42"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87697a194e617abbd7417f220b04c9ba"/>
          <p:cNvPicPr>
            <a:picLocks noChangeAspect="1"/>
          </p:cNvPicPr>
          <p:nvPr/>
        </p:nvPicPr>
        <p:blipFill>
          <a:blip r:embed="rId3" cstate="print"/>
          <a:stretch>
            <a:fillRect/>
          </a:stretch>
        </p:blipFill>
        <p:spPr>
          <a:xfrm>
            <a:off x="1567811" y="1504950"/>
            <a:ext cx="6076508" cy="3641408"/>
          </a:xfrm>
          <a:prstGeom prst="rect">
            <a:avLst/>
          </a:prstGeom>
        </p:spPr>
      </p:pic>
      <p:sp>
        <p:nvSpPr>
          <p:cNvPr id="4" name="文本框 34"/>
          <p:cNvSpPr txBox="1">
            <a:spLocks noChangeArrowheads="1"/>
          </p:cNvSpPr>
          <p:nvPr/>
        </p:nvSpPr>
        <p:spPr bwMode="auto">
          <a:xfrm>
            <a:off x="1690576" y="133350"/>
            <a:ext cx="576284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742950" indent="-285750">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eaLnBrk="0" fontAlgn="base" hangingPunct="0">
              <a:lnSpc>
                <a:spcPct val="100000"/>
              </a:lnSpc>
              <a:spcBef>
                <a:spcPct val="0"/>
              </a:spcBef>
              <a:spcAft>
                <a:spcPct val="0"/>
              </a:spcAft>
              <a:buFontTx/>
              <a:buNone/>
              <a:defRPr/>
            </a:pPr>
            <a:r>
              <a:rPr lang="en-US" altLang="zh-CN" sz="4500" b="1" dirty="0" err="1">
                <a:solidFill>
                  <a:srgbClr val="92D050"/>
                </a:solidFill>
                <a:latin typeface="Arial-Rounded" pitchFamily="34" charset="0"/>
                <a:ea typeface="SimSun" pitchFamily="2" charset="-122"/>
                <a:sym typeface="Century Gothic" pitchFamily="34" charset="0"/>
              </a:rPr>
              <a:t>Tạm</a:t>
            </a:r>
            <a:r>
              <a:rPr lang="en-US" altLang="zh-CN" sz="4500" b="1" dirty="0">
                <a:solidFill>
                  <a:srgbClr val="92D050"/>
                </a:solidFill>
                <a:latin typeface="Arial-Rounded" pitchFamily="34" charset="0"/>
                <a:ea typeface="SimSun" pitchFamily="2" charset="-122"/>
                <a:sym typeface="Century Gothic" pitchFamily="34" charset="0"/>
              </a:rPr>
              <a:t> </a:t>
            </a:r>
            <a:r>
              <a:rPr lang="en-US" altLang="zh-CN" sz="4500" b="1" dirty="0" err="1">
                <a:solidFill>
                  <a:srgbClr val="92D050"/>
                </a:solidFill>
                <a:latin typeface="Arial-Rounded" pitchFamily="34" charset="0"/>
                <a:ea typeface="SimSun" pitchFamily="2" charset="-122"/>
                <a:sym typeface="Century Gothic" pitchFamily="34" charset="0"/>
              </a:rPr>
              <a:t>biệt</a:t>
            </a:r>
            <a:r>
              <a:rPr lang="en-US" altLang="zh-CN" sz="4500" b="1" dirty="0">
                <a:solidFill>
                  <a:srgbClr val="92D050"/>
                </a:solidFill>
                <a:latin typeface="Arial-Rounded" pitchFamily="34" charset="0"/>
                <a:ea typeface="SimSun" pitchFamily="2" charset="-122"/>
                <a:sym typeface="Century Gothic" pitchFamily="34" charset="0"/>
              </a:rPr>
              <a:t> </a:t>
            </a:r>
            <a:r>
              <a:rPr lang="en-US" altLang="zh-CN" sz="4500" b="1" dirty="0" err="1">
                <a:solidFill>
                  <a:srgbClr val="92D050"/>
                </a:solidFill>
                <a:latin typeface="Arial-Rounded" pitchFamily="34" charset="0"/>
                <a:ea typeface="SimSun" pitchFamily="2" charset="-122"/>
                <a:sym typeface="Century Gothic" pitchFamily="34" charset="0"/>
              </a:rPr>
              <a:t>và</a:t>
            </a:r>
            <a:r>
              <a:rPr lang="en-US" altLang="zh-CN" sz="4500" b="1" dirty="0">
                <a:solidFill>
                  <a:srgbClr val="92D050"/>
                </a:solidFill>
                <a:latin typeface="Arial-Rounded" pitchFamily="34" charset="0"/>
                <a:ea typeface="SimSun" pitchFamily="2" charset="-122"/>
                <a:sym typeface="Century Gothic" pitchFamily="34" charset="0"/>
              </a:rPr>
              <a:t> </a:t>
            </a:r>
            <a:r>
              <a:rPr lang="en-US" altLang="zh-CN" sz="4500" b="1" dirty="0" err="1">
                <a:solidFill>
                  <a:srgbClr val="92D050"/>
                </a:solidFill>
                <a:latin typeface="Arial-Rounded" pitchFamily="34" charset="0"/>
                <a:ea typeface="SimSun" pitchFamily="2" charset="-122"/>
                <a:sym typeface="Century Gothic" pitchFamily="34" charset="0"/>
              </a:rPr>
              <a:t>hẹn</a:t>
            </a:r>
            <a:r>
              <a:rPr lang="en-US" altLang="zh-CN" sz="4500" b="1" dirty="0">
                <a:solidFill>
                  <a:srgbClr val="92D050"/>
                </a:solidFill>
                <a:latin typeface="Arial-Rounded" pitchFamily="34" charset="0"/>
                <a:ea typeface="SimSun" pitchFamily="2" charset="-122"/>
                <a:sym typeface="Century Gothic" pitchFamily="34" charset="0"/>
              </a:rPr>
              <a:t> </a:t>
            </a:r>
            <a:r>
              <a:rPr lang="en-US" altLang="zh-CN" sz="4500" b="1" dirty="0" err="1">
                <a:solidFill>
                  <a:srgbClr val="92D050"/>
                </a:solidFill>
                <a:latin typeface="Arial-Rounded" pitchFamily="34" charset="0"/>
                <a:ea typeface="SimSun" pitchFamily="2" charset="-122"/>
                <a:sym typeface="Century Gothic" pitchFamily="34" charset="0"/>
              </a:rPr>
              <a:t>gặp</a:t>
            </a:r>
            <a:r>
              <a:rPr lang="en-US" altLang="zh-CN" sz="4500" b="1" dirty="0">
                <a:solidFill>
                  <a:srgbClr val="92D050"/>
                </a:solidFill>
                <a:latin typeface="Arial-Rounded" pitchFamily="34" charset="0"/>
                <a:ea typeface="SimSun" pitchFamily="2" charset="-122"/>
                <a:sym typeface="Century Gothic" pitchFamily="34" charset="0"/>
              </a:rPr>
              <a:t> </a:t>
            </a:r>
            <a:r>
              <a:rPr lang="en-US" altLang="zh-CN" sz="4500" b="1" dirty="0" err="1">
                <a:solidFill>
                  <a:srgbClr val="92D050"/>
                </a:solidFill>
                <a:latin typeface="Arial-Rounded" pitchFamily="34" charset="0"/>
                <a:ea typeface="SimSun" pitchFamily="2" charset="-122"/>
                <a:sym typeface="Century Gothic" pitchFamily="34" charset="0"/>
              </a:rPr>
              <a:t>lại</a:t>
            </a:r>
            <a:r>
              <a:rPr lang="en-US" altLang="zh-CN" sz="4500" b="1" dirty="0">
                <a:solidFill>
                  <a:srgbClr val="92D050"/>
                </a:solidFill>
                <a:latin typeface="Arial-Rounded" pitchFamily="34" charset="0"/>
                <a:ea typeface="SimSun" pitchFamily="2" charset="-122"/>
                <a:sym typeface="Century Gothic" pitchFamily="34" charset="0"/>
              </a:rPr>
              <a:t> </a:t>
            </a:r>
            <a:r>
              <a:rPr lang="en-US" altLang="zh-CN" sz="4500" b="1" dirty="0" err="1">
                <a:solidFill>
                  <a:srgbClr val="92D050"/>
                </a:solidFill>
                <a:latin typeface="Arial-Rounded" pitchFamily="34" charset="0"/>
                <a:ea typeface="SimSun" pitchFamily="2" charset="-122"/>
                <a:sym typeface="Century Gothic" pitchFamily="34" charset="0"/>
              </a:rPr>
              <a:t>các</a:t>
            </a:r>
            <a:r>
              <a:rPr lang="en-US" altLang="zh-CN" sz="4500" b="1" dirty="0">
                <a:solidFill>
                  <a:srgbClr val="92D050"/>
                </a:solidFill>
                <a:latin typeface="Arial-Rounded" pitchFamily="34" charset="0"/>
                <a:ea typeface="SimSun" pitchFamily="2" charset="-122"/>
                <a:sym typeface="Century Gothic" pitchFamily="34" charset="0"/>
              </a:rPr>
              <a:t> con</a:t>
            </a:r>
            <a:endParaRPr lang="zh-CN" altLang="en-US" sz="4500" b="1" dirty="0">
              <a:solidFill>
                <a:srgbClr val="92D050"/>
              </a:solidFill>
              <a:latin typeface="Arial-Rounded" pitchFamily="34" charset="0"/>
              <a:ea typeface="SimSun" pitchFamily="2" charset="-122"/>
              <a:sym typeface="Century Gothic" pitchFamily="34" charset="0"/>
            </a:endParaRPr>
          </a:p>
        </p:txBody>
      </p:sp>
      <p:sp>
        <p:nvSpPr>
          <p:cNvPr id="5" name="TextBox 1"/>
          <p:cNvSpPr txBox="1"/>
          <p:nvPr/>
        </p:nvSpPr>
        <p:spPr>
          <a:xfrm>
            <a:off x="-2590800" y="470975"/>
            <a:ext cx="2057400" cy="2554545"/>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7200" kern="1200">
                <a:solidFill>
                  <a:schemeClr val="tx1"/>
                </a:solidFill>
                <a:latin typeface=".VnAvant" pitchFamily="34" charset="0"/>
                <a:ea typeface="+mn-ea"/>
                <a:cs typeface="+mn-cs"/>
              </a:defRPr>
            </a:lvl1pPr>
            <a:lvl2pPr marL="457200" algn="l" rtl="0" eaLnBrk="0" fontAlgn="base" hangingPunct="0">
              <a:spcBef>
                <a:spcPct val="0"/>
              </a:spcBef>
              <a:spcAft>
                <a:spcPct val="0"/>
              </a:spcAft>
              <a:defRPr sz="7200" kern="1200">
                <a:solidFill>
                  <a:schemeClr val="tx1"/>
                </a:solidFill>
                <a:latin typeface=".VnAvant" pitchFamily="34" charset="0"/>
                <a:ea typeface="+mn-ea"/>
                <a:cs typeface="+mn-cs"/>
              </a:defRPr>
            </a:lvl2pPr>
            <a:lvl3pPr marL="914400" algn="l" rtl="0" eaLnBrk="0" fontAlgn="base" hangingPunct="0">
              <a:spcBef>
                <a:spcPct val="0"/>
              </a:spcBef>
              <a:spcAft>
                <a:spcPct val="0"/>
              </a:spcAft>
              <a:defRPr sz="7200" kern="1200">
                <a:solidFill>
                  <a:schemeClr val="tx1"/>
                </a:solidFill>
                <a:latin typeface=".VnAvant" pitchFamily="34" charset="0"/>
                <a:ea typeface="+mn-ea"/>
                <a:cs typeface="+mn-cs"/>
              </a:defRPr>
            </a:lvl3pPr>
            <a:lvl4pPr marL="1371600" algn="l" rtl="0" eaLnBrk="0" fontAlgn="base" hangingPunct="0">
              <a:spcBef>
                <a:spcPct val="0"/>
              </a:spcBef>
              <a:spcAft>
                <a:spcPct val="0"/>
              </a:spcAft>
              <a:defRPr sz="7200" kern="1200">
                <a:solidFill>
                  <a:schemeClr val="tx1"/>
                </a:solidFill>
                <a:latin typeface=".VnAvant" pitchFamily="34" charset="0"/>
                <a:ea typeface="+mn-ea"/>
                <a:cs typeface="+mn-cs"/>
              </a:defRPr>
            </a:lvl4pPr>
            <a:lvl5pPr marL="1828800" algn="l" rtl="0" eaLnBrk="0" fontAlgn="base" hangingPunct="0">
              <a:spcBef>
                <a:spcPct val="0"/>
              </a:spcBef>
              <a:spcAft>
                <a:spcPct val="0"/>
              </a:spcAft>
              <a:defRPr sz="7200" kern="1200">
                <a:solidFill>
                  <a:schemeClr val="tx1"/>
                </a:solidFill>
                <a:latin typeface=".VnAvant" pitchFamily="34" charset="0"/>
                <a:ea typeface="+mn-ea"/>
                <a:cs typeface="+mn-cs"/>
              </a:defRPr>
            </a:lvl5pPr>
            <a:lvl6pPr marL="2286000" algn="l" defTabSz="914400" rtl="0" eaLnBrk="1" latinLnBrk="0" hangingPunct="1">
              <a:defRPr sz="7200" kern="1200">
                <a:solidFill>
                  <a:schemeClr val="tx1"/>
                </a:solidFill>
                <a:latin typeface=".VnAvant" pitchFamily="34" charset="0"/>
                <a:ea typeface="+mn-ea"/>
                <a:cs typeface="+mn-cs"/>
              </a:defRPr>
            </a:lvl6pPr>
            <a:lvl7pPr marL="2743200" algn="l" defTabSz="914400" rtl="0" eaLnBrk="1" latinLnBrk="0" hangingPunct="1">
              <a:defRPr sz="7200" kern="1200">
                <a:solidFill>
                  <a:schemeClr val="tx1"/>
                </a:solidFill>
                <a:latin typeface=".VnAvant" pitchFamily="34" charset="0"/>
                <a:ea typeface="+mn-ea"/>
                <a:cs typeface="+mn-cs"/>
              </a:defRPr>
            </a:lvl7pPr>
            <a:lvl8pPr marL="3200400" algn="l" defTabSz="914400" rtl="0" eaLnBrk="1" latinLnBrk="0" hangingPunct="1">
              <a:defRPr sz="7200" kern="1200">
                <a:solidFill>
                  <a:schemeClr val="tx1"/>
                </a:solidFill>
                <a:latin typeface=".VnAvant" pitchFamily="34" charset="0"/>
                <a:ea typeface="+mn-ea"/>
                <a:cs typeface="+mn-cs"/>
              </a:defRPr>
            </a:lvl8pPr>
            <a:lvl9pPr marL="3657600" algn="l" defTabSz="914400" rtl="0" eaLnBrk="1" latinLnBrk="0" hangingPunct="1">
              <a:defRPr sz="7200" kern="1200">
                <a:solidFill>
                  <a:schemeClr val="tx1"/>
                </a:solidFill>
                <a:latin typeface=".VnAvant" pitchFamily="34" charset="0"/>
                <a:ea typeface="+mn-ea"/>
                <a:cs typeface="+mn-cs"/>
              </a:defRPr>
            </a:lvl9pPr>
          </a:lstStyle>
          <a:p>
            <a:pPr defTabSz="457200"/>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defTabSz="457200"/>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4"/>
              </a:rPr>
              <a:t>https://www.facebook.com/vuhong1972</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5"/>
              </a:rPr>
              <a:t>hongvu7219@gmail.com</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6400" y="3450056"/>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688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up)">
                                      <p:cBhvr>
                                        <p:cTn id="8" dur="20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800" decel="100000"/>
                                        <p:tgtEl>
                                          <p:spTgt spid="4"/>
                                        </p:tgtEl>
                                      </p:cBhvr>
                                    </p:animEffect>
                                    <p:anim calcmode="lin" valueType="num">
                                      <p:cBhvr>
                                        <p:cTn id="14" dur="800" decel="100000" fill="hold"/>
                                        <p:tgtEl>
                                          <p:spTgt spid="4"/>
                                        </p:tgtEl>
                                        <p:attrNameLst>
                                          <p:attrName>style.rotation</p:attrName>
                                        </p:attrNameLst>
                                      </p:cBhvr>
                                      <p:tavLst>
                                        <p:tav tm="0">
                                          <p:val>
                                            <p:fltVal val="-90"/>
                                          </p:val>
                                        </p:tav>
                                        <p:tav tm="100000">
                                          <p:val>
                                            <p:fltVal val="0"/>
                                          </p:val>
                                        </p:tav>
                                      </p:tavLst>
                                    </p:anim>
                                    <p:anim calcmode="lin" valueType="num">
                                      <p:cBhvr>
                                        <p:cTn id="15" dur="800" decel="100000" fill="hold"/>
                                        <p:tgtEl>
                                          <p:spTgt spid="4"/>
                                        </p:tgtEl>
                                        <p:attrNameLst>
                                          <p:attrName>ppt_x</p:attrName>
                                        </p:attrNameLst>
                                      </p:cBhvr>
                                      <p:tavLst>
                                        <p:tav tm="0">
                                          <p:val>
                                            <p:strVal val="#ppt_x+0.4"/>
                                          </p:val>
                                        </p:tav>
                                        <p:tav tm="100000">
                                          <p:val>
                                            <p:strVal val="#ppt_x-0.05"/>
                                          </p:val>
                                        </p:tav>
                                      </p:tavLst>
                                    </p:anim>
                                    <p:anim calcmode="lin" valueType="num">
                                      <p:cBhvr>
                                        <p:cTn id="16" dur="800" decel="100000" fill="hold"/>
                                        <p:tgtEl>
                                          <p:spTgt spid="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B98D7DEC-DCCC-4FA1-B6A0-BCCEAFC58E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94" t="19699" r="11142" b="21080"/>
          <a:stretch/>
        </p:blipFill>
        <p:spPr>
          <a:xfrm>
            <a:off x="112282" y="1450041"/>
            <a:ext cx="3407431" cy="2309479"/>
          </a:xfrm>
          <a:prstGeom prst="rect">
            <a:avLst/>
          </a:prstGeom>
        </p:spPr>
      </p:pic>
      <p:pic>
        <p:nvPicPr>
          <p:cNvPr id="16" name="图片 15">
            <a:extLst>
              <a:ext uri="{FF2B5EF4-FFF2-40B4-BE49-F238E27FC236}">
                <a16:creationId xmlns:a16="http://schemas.microsoft.com/office/drawing/2014/main" xmlns="" id="{2B68A379-BEE5-4C94-AE0F-1FE9C78538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94" t="19699" r="11142" b="21080"/>
          <a:stretch/>
        </p:blipFill>
        <p:spPr>
          <a:xfrm>
            <a:off x="5330708" y="1450041"/>
            <a:ext cx="3407431" cy="2309479"/>
          </a:xfrm>
          <a:prstGeom prst="rect">
            <a:avLst/>
          </a:prstGeom>
        </p:spPr>
      </p:pic>
      <p:pic>
        <p:nvPicPr>
          <p:cNvPr id="5" name="图片 4">
            <a:extLst>
              <a:ext uri="{FF2B5EF4-FFF2-40B4-BE49-F238E27FC236}">
                <a16:creationId xmlns:a16="http://schemas.microsoft.com/office/drawing/2014/main" xmlns="" id="{1DB12A90-D744-4E7A-B346-68EDC7C357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2868"/>
          <a:stretch/>
        </p:blipFill>
        <p:spPr>
          <a:xfrm>
            <a:off x="6777937" y="3259456"/>
            <a:ext cx="2366063" cy="1967504"/>
          </a:xfrm>
          <a:prstGeom prst="rect">
            <a:avLst/>
          </a:prstGeom>
        </p:spPr>
      </p:pic>
      <p:pic>
        <p:nvPicPr>
          <p:cNvPr id="7" name="图片 6">
            <a:extLst>
              <a:ext uri="{FF2B5EF4-FFF2-40B4-BE49-F238E27FC236}">
                <a16:creationId xmlns:a16="http://schemas.microsoft.com/office/drawing/2014/main" xmlns="" id="{DFE12480-D08B-41C4-AF5B-FD3EA3D8654F}"/>
              </a:ext>
            </a:extLst>
          </p:cNvPr>
          <p:cNvPicPr>
            <a:picLocks noChangeAspect="1"/>
          </p:cNvPicPr>
          <p:nvPr/>
        </p:nvPicPr>
        <p:blipFill rotWithShape="1">
          <a:blip r:embed="rId5">
            <a:extLst>
              <a:ext uri="{28A0092B-C50C-407E-A947-70E740481C1C}">
                <a14:useLocalDpi xmlns:a14="http://schemas.microsoft.com/office/drawing/2010/main" val="0"/>
              </a:ext>
            </a:extLst>
          </a:blip>
          <a:srcRect l="76733" r="-1636" b="-5726"/>
          <a:stretch/>
        </p:blipFill>
        <p:spPr>
          <a:xfrm>
            <a:off x="7437760" y="173314"/>
            <a:ext cx="1706240" cy="826811"/>
          </a:xfrm>
          <a:prstGeom prst="rect">
            <a:avLst/>
          </a:prstGeom>
        </p:spPr>
      </p:pic>
      <p:pic>
        <p:nvPicPr>
          <p:cNvPr id="22" name="图片 21">
            <a:extLst>
              <a:ext uri="{FF2B5EF4-FFF2-40B4-BE49-F238E27FC236}">
                <a16:creationId xmlns:a16="http://schemas.microsoft.com/office/drawing/2014/main" xmlns="" id="{B8211685-A5C3-4F03-A622-EBA3AD260E4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603" r="748"/>
          <a:stretch/>
        </p:blipFill>
        <p:spPr>
          <a:xfrm>
            <a:off x="2590800" y="554313"/>
            <a:ext cx="3741237" cy="3520523"/>
          </a:xfrm>
          <a:prstGeom prst="rect">
            <a:avLst/>
          </a:prstGeom>
        </p:spPr>
      </p:pic>
      <p:pic>
        <p:nvPicPr>
          <p:cNvPr id="17" name="图片 16">
            <a:extLst>
              <a:ext uri="{FF2B5EF4-FFF2-40B4-BE49-F238E27FC236}">
                <a16:creationId xmlns:a16="http://schemas.microsoft.com/office/drawing/2014/main" xmlns="" id="{C6824EDC-DCD0-44B9-ADDC-A9FF5E0191C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7507" r="1235" b="1"/>
          <a:stretch/>
        </p:blipFill>
        <p:spPr>
          <a:xfrm>
            <a:off x="0" y="4057650"/>
            <a:ext cx="9144000" cy="1085850"/>
          </a:xfrm>
          <a:prstGeom prst="rect">
            <a:avLst/>
          </a:prstGeom>
        </p:spPr>
      </p:pic>
      <p:pic>
        <p:nvPicPr>
          <p:cNvPr id="19" name="图片 1">
            <a:extLst>
              <a:ext uri="{FF2B5EF4-FFF2-40B4-BE49-F238E27FC236}">
                <a16:creationId xmlns:a16="http://schemas.microsoft.com/office/drawing/2014/main" xmlns="" id="{B293B2D8-EC69-4EF3-ACD2-781E37A37AE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90" t="58251" r="67666" b="-4196"/>
          <a:stretch/>
        </p:blipFill>
        <p:spPr>
          <a:xfrm rot="179468">
            <a:off x="83342" y="212290"/>
            <a:ext cx="807842" cy="537253"/>
          </a:xfrm>
          <a:prstGeom prst="rect">
            <a:avLst/>
          </a:prstGeom>
        </p:spPr>
      </p:pic>
      <p:sp>
        <p:nvSpPr>
          <p:cNvPr id="20" name="TextBox 19"/>
          <p:cNvSpPr txBox="1">
            <a:spLocks noChangeArrowheads="1"/>
          </p:cNvSpPr>
          <p:nvPr/>
        </p:nvSpPr>
        <p:spPr bwMode="auto">
          <a:xfrm>
            <a:off x="6097688" y="2009520"/>
            <a:ext cx="25129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742950" indent="-285750">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eaLnBrk="0" fontAlgn="base" hangingPunct="0">
              <a:lnSpc>
                <a:spcPct val="100000"/>
              </a:lnSpc>
              <a:spcBef>
                <a:spcPct val="0"/>
              </a:spcBef>
              <a:spcAft>
                <a:spcPct val="0"/>
              </a:spcAft>
              <a:buFontTx/>
              <a:buNone/>
              <a:defRPr/>
            </a:pPr>
            <a:r>
              <a:rPr lang="vi-VN" altLang="en-US" sz="6000" dirty="0">
                <a:solidFill>
                  <a:prstClr val="black"/>
                </a:solidFill>
                <a:latin typeface="Arial-Rounded" pitchFamily="34" charset="0"/>
                <a:cs typeface="Arial-Rounded" pitchFamily="34" charset="0"/>
              </a:rPr>
              <a:t>động</a:t>
            </a:r>
            <a:endParaRPr lang="en-US" altLang="en-US" sz="6000" dirty="0">
              <a:solidFill>
                <a:prstClr val="black"/>
              </a:solidFill>
              <a:latin typeface="Arial-Rounded" pitchFamily="34" charset="0"/>
              <a:cs typeface="Arial-Rounded" pitchFamily="34" charset="0"/>
            </a:endParaRPr>
          </a:p>
        </p:txBody>
      </p:sp>
      <p:sp>
        <p:nvSpPr>
          <p:cNvPr id="21" name="TextBox 20"/>
          <p:cNvSpPr txBox="1">
            <a:spLocks noChangeArrowheads="1"/>
          </p:cNvSpPr>
          <p:nvPr/>
        </p:nvSpPr>
        <p:spPr bwMode="auto">
          <a:xfrm>
            <a:off x="550016" y="2075489"/>
            <a:ext cx="2531964"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742950" indent="-285750">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eaLnBrk="0" fontAlgn="base" hangingPunct="0">
              <a:lnSpc>
                <a:spcPct val="100000"/>
              </a:lnSpc>
              <a:spcBef>
                <a:spcPct val="0"/>
              </a:spcBef>
              <a:spcAft>
                <a:spcPct val="0"/>
              </a:spcAft>
              <a:buFontTx/>
              <a:buNone/>
              <a:defRPr/>
            </a:pPr>
            <a:r>
              <a:rPr lang="en-US" altLang="en-US" sz="6000" dirty="0" err="1">
                <a:solidFill>
                  <a:prstClr val="black"/>
                </a:solidFill>
                <a:latin typeface="Arial-Rounded" pitchFamily="34" charset="0"/>
                <a:cs typeface="Arial-Rounded" pitchFamily="34" charset="0"/>
              </a:rPr>
              <a:t>Khởi</a:t>
            </a:r>
            <a:endParaRPr lang="en-US" altLang="en-US" sz="6000" dirty="0">
              <a:solidFill>
                <a:prstClr val="black"/>
              </a:solidFill>
              <a:latin typeface="Arial-Rounded" pitchFamily="34" charset="0"/>
              <a:cs typeface="Arial-Rounded" pitchFamily="34" charset="0"/>
            </a:endParaRPr>
          </a:p>
        </p:txBody>
      </p:sp>
      <p:sp>
        <p:nvSpPr>
          <p:cNvPr id="11" name="TextBox 1"/>
          <p:cNvSpPr txBox="1"/>
          <p:nvPr/>
        </p:nvSpPr>
        <p:spPr>
          <a:xfrm>
            <a:off x="-2590800" y="470975"/>
            <a:ext cx="2057400" cy="2554545"/>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7200" kern="1200">
                <a:solidFill>
                  <a:schemeClr val="tx1"/>
                </a:solidFill>
                <a:latin typeface=".VnAvant" pitchFamily="34" charset="0"/>
                <a:ea typeface="+mn-ea"/>
                <a:cs typeface="+mn-cs"/>
              </a:defRPr>
            </a:lvl1pPr>
            <a:lvl2pPr marL="457200" algn="l" rtl="0" eaLnBrk="0" fontAlgn="base" hangingPunct="0">
              <a:spcBef>
                <a:spcPct val="0"/>
              </a:spcBef>
              <a:spcAft>
                <a:spcPct val="0"/>
              </a:spcAft>
              <a:defRPr sz="7200" kern="1200">
                <a:solidFill>
                  <a:schemeClr val="tx1"/>
                </a:solidFill>
                <a:latin typeface=".VnAvant" pitchFamily="34" charset="0"/>
                <a:ea typeface="+mn-ea"/>
                <a:cs typeface="+mn-cs"/>
              </a:defRPr>
            </a:lvl2pPr>
            <a:lvl3pPr marL="914400" algn="l" rtl="0" eaLnBrk="0" fontAlgn="base" hangingPunct="0">
              <a:spcBef>
                <a:spcPct val="0"/>
              </a:spcBef>
              <a:spcAft>
                <a:spcPct val="0"/>
              </a:spcAft>
              <a:defRPr sz="7200" kern="1200">
                <a:solidFill>
                  <a:schemeClr val="tx1"/>
                </a:solidFill>
                <a:latin typeface=".VnAvant" pitchFamily="34" charset="0"/>
                <a:ea typeface="+mn-ea"/>
                <a:cs typeface="+mn-cs"/>
              </a:defRPr>
            </a:lvl3pPr>
            <a:lvl4pPr marL="1371600" algn="l" rtl="0" eaLnBrk="0" fontAlgn="base" hangingPunct="0">
              <a:spcBef>
                <a:spcPct val="0"/>
              </a:spcBef>
              <a:spcAft>
                <a:spcPct val="0"/>
              </a:spcAft>
              <a:defRPr sz="7200" kern="1200">
                <a:solidFill>
                  <a:schemeClr val="tx1"/>
                </a:solidFill>
                <a:latin typeface=".VnAvant" pitchFamily="34" charset="0"/>
                <a:ea typeface="+mn-ea"/>
                <a:cs typeface="+mn-cs"/>
              </a:defRPr>
            </a:lvl4pPr>
            <a:lvl5pPr marL="1828800" algn="l" rtl="0" eaLnBrk="0" fontAlgn="base" hangingPunct="0">
              <a:spcBef>
                <a:spcPct val="0"/>
              </a:spcBef>
              <a:spcAft>
                <a:spcPct val="0"/>
              </a:spcAft>
              <a:defRPr sz="7200" kern="1200">
                <a:solidFill>
                  <a:schemeClr val="tx1"/>
                </a:solidFill>
                <a:latin typeface=".VnAvant" pitchFamily="34" charset="0"/>
                <a:ea typeface="+mn-ea"/>
                <a:cs typeface="+mn-cs"/>
              </a:defRPr>
            </a:lvl5pPr>
            <a:lvl6pPr marL="2286000" algn="l" defTabSz="914400" rtl="0" eaLnBrk="1" latinLnBrk="0" hangingPunct="1">
              <a:defRPr sz="7200" kern="1200">
                <a:solidFill>
                  <a:schemeClr val="tx1"/>
                </a:solidFill>
                <a:latin typeface=".VnAvant" pitchFamily="34" charset="0"/>
                <a:ea typeface="+mn-ea"/>
                <a:cs typeface="+mn-cs"/>
              </a:defRPr>
            </a:lvl6pPr>
            <a:lvl7pPr marL="2743200" algn="l" defTabSz="914400" rtl="0" eaLnBrk="1" latinLnBrk="0" hangingPunct="1">
              <a:defRPr sz="7200" kern="1200">
                <a:solidFill>
                  <a:schemeClr val="tx1"/>
                </a:solidFill>
                <a:latin typeface=".VnAvant" pitchFamily="34" charset="0"/>
                <a:ea typeface="+mn-ea"/>
                <a:cs typeface="+mn-cs"/>
              </a:defRPr>
            </a:lvl7pPr>
            <a:lvl8pPr marL="3200400" algn="l" defTabSz="914400" rtl="0" eaLnBrk="1" latinLnBrk="0" hangingPunct="1">
              <a:defRPr sz="7200" kern="1200">
                <a:solidFill>
                  <a:schemeClr val="tx1"/>
                </a:solidFill>
                <a:latin typeface=".VnAvant" pitchFamily="34" charset="0"/>
                <a:ea typeface="+mn-ea"/>
                <a:cs typeface="+mn-cs"/>
              </a:defRPr>
            </a:lvl8pPr>
            <a:lvl9pPr marL="3657600" algn="l" defTabSz="914400" rtl="0" eaLnBrk="1" latinLnBrk="0" hangingPunct="1">
              <a:defRPr sz="7200" kern="1200">
                <a:solidFill>
                  <a:schemeClr val="tx1"/>
                </a:solidFill>
                <a:latin typeface=".VnAvant" pitchFamily="34" charset="0"/>
                <a:ea typeface="+mn-ea"/>
                <a:cs typeface="+mn-cs"/>
              </a:defRPr>
            </a:lvl9pPr>
          </a:lstStyle>
          <a:p>
            <a:pPr defTabSz="457200"/>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defTabSz="457200"/>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9"/>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10"/>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2"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76400" y="3450056"/>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8389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50000">
                                          <p:cBhvr additive="base">
                                            <p:cTn id="7" dur="50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par>
                              <p:cTn id="16" fill="hold">
                                <p:stCondLst>
                                  <p:cond delay="75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1250"/>
                                </p:stCondLst>
                                <p:childTnLst>
                                  <p:par>
                                    <p:cTn id="23" presetID="22" presetClass="entr" presetSubtype="2"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par>
                                    <p:cTn id="26" presetID="22" presetClass="entr" presetSubtype="8"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750"/>
                                            <p:tgtEl>
                                              <p:spTgt spid="21"/>
                                            </p:tgtEl>
                                          </p:cBhvr>
                                        </p:animEffect>
                                        <p:anim calcmode="lin" valueType="num">
                                          <p:cBhvr>
                                            <p:cTn id="34" dur="750" fill="hold"/>
                                            <p:tgtEl>
                                              <p:spTgt spid="21"/>
                                            </p:tgtEl>
                                            <p:attrNameLst>
                                              <p:attrName>ppt_x</p:attrName>
                                            </p:attrNameLst>
                                          </p:cBhvr>
                                          <p:tavLst>
                                            <p:tav tm="0">
                                              <p:val>
                                                <p:strVal val="#ppt_x"/>
                                              </p:val>
                                            </p:tav>
                                            <p:tav tm="100000">
                                              <p:val>
                                                <p:strVal val="#ppt_x"/>
                                              </p:val>
                                            </p:tav>
                                          </p:tavLst>
                                        </p:anim>
                                        <p:anim calcmode="lin" valueType="num">
                                          <p:cBhvr>
                                            <p:cTn id="35"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750"/>
                                            <p:tgtEl>
                                              <p:spTgt spid="20"/>
                                            </p:tgtEl>
                                          </p:cBhvr>
                                        </p:animEffect>
                                        <p:anim calcmode="lin" valueType="num">
                                          <p:cBhvr>
                                            <p:cTn id="41" dur="750" fill="hold"/>
                                            <p:tgtEl>
                                              <p:spTgt spid="20"/>
                                            </p:tgtEl>
                                            <p:attrNameLst>
                                              <p:attrName>ppt_x</p:attrName>
                                            </p:attrNameLst>
                                          </p:cBhvr>
                                          <p:tavLst>
                                            <p:tav tm="0">
                                              <p:val>
                                                <p:strVal val="#ppt_x"/>
                                              </p:val>
                                            </p:tav>
                                            <p:tav tm="100000">
                                              <p:val>
                                                <p:strVal val="#ppt_x"/>
                                              </p:val>
                                            </p:tav>
                                          </p:tavLst>
                                        </p:anim>
                                        <p:anim calcmode="lin" valueType="num">
                                          <p:cBhvr>
                                            <p:cTn id="42"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par>
                              <p:cTn id="16" fill="hold">
                                <p:stCondLst>
                                  <p:cond delay="75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1250"/>
                                </p:stCondLst>
                                <p:childTnLst>
                                  <p:par>
                                    <p:cTn id="23" presetID="22" presetClass="entr" presetSubtype="2"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par>
                                    <p:cTn id="26" presetID="22" presetClass="entr" presetSubtype="8"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750"/>
                                            <p:tgtEl>
                                              <p:spTgt spid="21"/>
                                            </p:tgtEl>
                                          </p:cBhvr>
                                        </p:animEffect>
                                        <p:anim calcmode="lin" valueType="num">
                                          <p:cBhvr>
                                            <p:cTn id="34" dur="750" fill="hold"/>
                                            <p:tgtEl>
                                              <p:spTgt spid="21"/>
                                            </p:tgtEl>
                                            <p:attrNameLst>
                                              <p:attrName>ppt_x</p:attrName>
                                            </p:attrNameLst>
                                          </p:cBhvr>
                                          <p:tavLst>
                                            <p:tav tm="0">
                                              <p:val>
                                                <p:strVal val="#ppt_x"/>
                                              </p:val>
                                            </p:tav>
                                            <p:tav tm="100000">
                                              <p:val>
                                                <p:strVal val="#ppt_x"/>
                                              </p:val>
                                            </p:tav>
                                          </p:tavLst>
                                        </p:anim>
                                        <p:anim calcmode="lin" valueType="num">
                                          <p:cBhvr>
                                            <p:cTn id="35"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750"/>
                                            <p:tgtEl>
                                              <p:spTgt spid="20"/>
                                            </p:tgtEl>
                                          </p:cBhvr>
                                        </p:animEffect>
                                        <p:anim calcmode="lin" valueType="num">
                                          <p:cBhvr>
                                            <p:cTn id="41" dur="750" fill="hold"/>
                                            <p:tgtEl>
                                              <p:spTgt spid="20"/>
                                            </p:tgtEl>
                                            <p:attrNameLst>
                                              <p:attrName>ppt_x</p:attrName>
                                            </p:attrNameLst>
                                          </p:cBhvr>
                                          <p:tavLst>
                                            <p:tav tm="0">
                                              <p:val>
                                                <p:strVal val="#ppt_x"/>
                                              </p:val>
                                            </p:tav>
                                            <p:tav tm="100000">
                                              <p:val>
                                                <p:strVal val="#ppt_x"/>
                                              </p:val>
                                            </p:tav>
                                          </p:tavLst>
                                        </p:anim>
                                        <p:anim calcmode="lin" valueType="num">
                                          <p:cBhvr>
                                            <p:cTn id="42"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336" r="100000">
                        <a14:backgroundMark x1="27290" y1="92969" x2="36069" y2="97656"/>
                      </a14:backgroundRemoval>
                    </a14:imgEffect>
                    <a14:imgEffect>
                      <a14:sharpenSoften amount="36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657600" y="235972"/>
            <a:ext cx="4793040" cy="468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81842" t="-10451" b="9413"/>
          <a:stretch>
            <a:fillRect/>
          </a:stretch>
        </p:blipFill>
        <p:spPr>
          <a:xfrm>
            <a:off x="8160298" y="4479288"/>
            <a:ext cx="983702" cy="664212"/>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24897" r="20119" b="33391"/>
          <a:stretch>
            <a:fillRect/>
          </a:stretch>
        </p:blipFill>
        <p:spPr>
          <a:xfrm flipH="1">
            <a:off x="-171330" y="4767610"/>
            <a:ext cx="1707521" cy="375890"/>
          </a:xfrm>
          <a:prstGeom prst="rect">
            <a:avLst/>
          </a:prstGeom>
        </p:spPr>
      </p:pic>
      <p:pic>
        <p:nvPicPr>
          <p:cNvPr id="10" name="图片 9"/>
          <p:cNvPicPr>
            <a:picLocks noChangeAspect="1"/>
          </p:cNvPicPr>
          <p:nvPr/>
        </p:nvPicPr>
        <p:blipFill rotWithShape="1">
          <a:blip r:embed="rId7" cstate="print">
            <a:extLst>
              <a:ext uri="{28A0092B-C50C-407E-A947-70E740481C1C}">
                <a14:useLocalDpi xmlns:a14="http://schemas.microsoft.com/office/drawing/2010/main" val="0"/>
              </a:ext>
            </a:extLst>
          </a:blip>
          <a:srcRect l="73100" r="2958" b="67481"/>
          <a:stretch>
            <a:fillRect/>
          </a:stretch>
        </p:blipFill>
        <p:spPr>
          <a:xfrm>
            <a:off x="7757279" y="1"/>
            <a:ext cx="1386723" cy="1058618"/>
          </a:xfrm>
          <a:prstGeom prst="rect">
            <a:avLst/>
          </a:prstGeom>
        </p:spPr>
      </p:pic>
      <p:pic>
        <p:nvPicPr>
          <p:cNvPr id="39" name="Picture 2" descr="Bộ SGK Lớp 6 - Kết nối tri thức với cuộc sống - Công ty Cổ phần Đầu tư và  Phát triển Giáo dục Phương Nam">
            <a:extLst>
              <a:ext uri="{FF2B5EF4-FFF2-40B4-BE49-F238E27FC236}">
                <a16:creationId xmlns:a16="http://schemas.microsoft.com/office/drawing/2014/main" xmlns="" id="{D1A59C5F-5E2A-465C-A839-19558C4E4B2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288" y="133352"/>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xmlns="" id="{C23B6DA8-2FB3-3345-8961-C821C42C0327}"/>
              </a:ext>
            </a:extLst>
          </p:cNvPr>
          <p:cNvSpPr txBox="1"/>
          <p:nvPr/>
        </p:nvSpPr>
        <p:spPr>
          <a:xfrm>
            <a:off x="1219200" y="1042322"/>
            <a:ext cx="2133600" cy="3554817"/>
          </a:xfrm>
          <a:prstGeom prst="rect">
            <a:avLst/>
          </a:prstGeom>
          <a:noFill/>
        </p:spPr>
        <p:txBody>
          <a:bodyPr wrap="square" lIns="91408" tIns="45704" rIns="91408" bIns="45704" rtlCol="0">
            <a:spAutoFit/>
          </a:bodyPr>
          <a:lstStyle/>
          <a:p>
            <a:pPr algn="ctr" defTabSz="914040">
              <a:buClr>
                <a:srgbClr val="000000"/>
              </a:buClr>
              <a:defRPr/>
            </a:pPr>
            <a:r>
              <a:rPr lang="en-US" sz="4500" b="1" kern="0" dirty="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HÀNH</a:t>
            </a:r>
          </a:p>
          <a:p>
            <a:pPr algn="ctr" defTabSz="914040">
              <a:buClr>
                <a:srgbClr val="000000"/>
              </a:buClr>
              <a:defRPr/>
            </a:pPr>
            <a:r>
              <a:rPr lang="en-US" sz="4500" b="1" dirty="0">
                <a:solidFill>
                  <a:srgbClr val="0099FF"/>
                </a:solidFill>
                <a:latin typeface="Arial-Rounded" panose="020B0500000000000000" pitchFamily="34" charset="0"/>
                <a:ea typeface="Arial-Rounded" panose="020B0500000000000000" pitchFamily="34" charset="0"/>
                <a:cs typeface="Arial-Rounded" panose="020B0500000000000000" pitchFamily="34" charset="0"/>
              </a:rPr>
              <a:t>TINH</a:t>
            </a:r>
          </a:p>
          <a:p>
            <a:pPr algn="ctr" defTabSz="914040">
              <a:buClr>
                <a:srgbClr val="000000"/>
              </a:buClr>
              <a:defRPr/>
            </a:pPr>
            <a:r>
              <a:rPr lang="en-US" sz="4500" b="1" kern="0" dirty="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XANH</a:t>
            </a:r>
          </a:p>
          <a:p>
            <a:pPr algn="ctr" defTabSz="914040">
              <a:buClr>
                <a:srgbClr val="000000"/>
              </a:buClr>
              <a:defRPr/>
            </a:pPr>
            <a:r>
              <a:rPr lang="en-US" sz="4500" b="1" kern="0" dirty="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CỦA</a:t>
            </a:r>
          </a:p>
          <a:p>
            <a:pPr algn="ctr" defTabSz="914040">
              <a:buClr>
                <a:srgbClr val="000000"/>
              </a:buClr>
              <a:defRPr/>
            </a:pPr>
            <a:r>
              <a:rPr lang="en-US" sz="4500" b="1" dirty="0">
                <a:solidFill>
                  <a:srgbClr val="0099FF"/>
                </a:solidFill>
                <a:latin typeface="Arial-Rounded" panose="020B0500000000000000" pitchFamily="34" charset="0"/>
                <a:ea typeface="Arial-Rounded" panose="020B0500000000000000" pitchFamily="34" charset="0"/>
                <a:cs typeface="Arial-Rounded" panose="020B0500000000000000" pitchFamily="34" charset="0"/>
              </a:rPr>
              <a:t>EM</a:t>
            </a:r>
            <a:endParaRPr lang="en-US" sz="4500" b="1" kern="0" dirty="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9"/>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10"/>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1"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7257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31"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1000" fill="hold"/>
                                        <p:tgtEl>
                                          <p:spTgt spid="1026"/>
                                        </p:tgtEl>
                                        <p:attrNameLst>
                                          <p:attrName>ppt_w</p:attrName>
                                        </p:attrNameLst>
                                      </p:cBhvr>
                                      <p:tavLst>
                                        <p:tav tm="0">
                                          <p:val>
                                            <p:fltVal val="0"/>
                                          </p:val>
                                        </p:tav>
                                        <p:tav tm="100000">
                                          <p:val>
                                            <p:strVal val="#ppt_w"/>
                                          </p:val>
                                        </p:tav>
                                      </p:tavLst>
                                    </p:anim>
                                    <p:anim calcmode="lin" valueType="num">
                                      <p:cBhvr>
                                        <p:cTn id="11" dur="1000" fill="hold"/>
                                        <p:tgtEl>
                                          <p:spTgt spid="1026"/>
                                        </p:tgtEl>
                                        <p:attrNameLst>
                                          <p:attrName>ppt_h</p:attrName>
                                        </p:attrNameLst>
                                      </p:cBhvr>
                                      <p:tavLst>
                                        <p:tav tm="0">
                                          <p:val>
                                            <p:fltVal val="0"/>
                                          </p:val>
                                        </p:tav>
                                        <p:tav tm="100000">
                                          <p:val>
                                            <p:strVal val="#ppt_h"/>
                                          </p:val>
                                        </p:tav>
                                      </p:tavLst>
                                    </p:anim>
                                    <p:anim calcmode="lin" valueType="num">
                                      <p:cBhvr>
                                        <p:cTn id="12" dur="1000" fill="hold"/>
                                        <p:tgtEl>
                                          <p:spTgt spid="1026"/>
                                        </p:tgtEl>
                                        <p:attrNameLst>
                                          <p:attrName>style.rotation</p:attrName>
                                        </p:attrNameLst>
                                      </p:cBhvr>
                                      <p:tavLst>
                                        <p:tav tm="0">
                                          <p:val>
                                            <p:fltVal val="90"/>
                                          </p:val>
                                        </p:tav>
                                        <p:tav tm="100000">
                                          <p:val>
                                            <p:fltVal val="0"/>
                                          </p:val>
                                        </p:tav>
                                      </p:tavLst>
                                    </p:anim>
                                    <p:animEffect transition="in" filter="fade">
                                      <p:cBhvr>
                                        <p:cTn id="13" dur="1000"/>
                                        <p:tgtEl>
                                          <p:spTgt spid="102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293B2D8-EC69-4EF3-ACD2-781E37A37A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0" t="58251" r="67666" b="-4196"/>
          <a:stretch/>
        </p:blipFill>
        <p:spPr>
          <a:xfrm rot="179468">
            <a:off x="83342" y="212290"/>
            <a:ext cx="807842" cy="537253"/>
          </a:xfrm>
          <a:prstGeom prst="rect">
            <a:avLst/>
          </a:prstGeom>
        </p:spPr>
      </p:pic>
      <p:sp>
        <p:nvSpPr>
          <p:cNvPr id="4" name="矩形 3">
            <a:extLst>
              <a:ext uri="{FF2B5EF4-FFF2-40B4-BE49-F238E27FC236}">
                <a16:creationId xmlns:a16="http://schemas.microsoft.com/office/drawing/2014/main" xmlns="" id="{28D53CD5-392E-48AC-A1B3-32DBB82BCD40}"/>
              </a:ext>
            </a:extLst>
          </p:cNvPr>
          <p:cNvSpPr/>
          <p:nvPr/>
        </p:nvSpPr>
        <p:spPr>
          <a:xfrm>
            <a:off x="2047302" y="147007"/>
            <a:ext cx="5049396" cy="453970"/>
          </a:xfrm>
          <a:prstGeom prst="rect">
            <a:avLst/>
          </a:prstGeom>
        </p:spPr>
        <p:txBody>
          <a:bodyPr wrap="none" lIns="68580" tIns="34290" rIns="68580" bIns="34290">
            <a:spAutoFit/>
          </a:bodyPr>
          <a:lstStyle/>
          <a:p>
            <a:pPr algn="ctr" defTabSz="685800" fontAlgn="base">
              <a:spcBef>
                <a:spcPct val="0"/>
              </a:spcBef>
              <a:spcAft>
                <a:spcPct val="0"/>
              </a:spcAft>
              <a:defRPr/>
            </a:pPr>
            <a:r>
              <a:rPr lang="en-US" altLang="en-US" sz="2500" b="1" dirty="0" err="1">
                <a:solidFill>
                  <a:srgbClr val="000000"/>
                </a:solidFill>
                <a:latin typeface="HP001 4 hàng" panose="020B0603050302020204" pitchFamily="34" charset="0"/>
                <a:ea typeface="Arial-Rounded" panose="020B0500000000000000" pitchFamily="34" charset="0"/>
                <a:cs typeface="Arial-Rounded" panose="020B0500000000000000" pitchFamily="34" charset="0"/>
              </a:rPr>
              <a:t>Thứ</a:t>
            </a:r>
            <a:r>
              <a:rPr lang="en-US" altLang="en-US" sz="2500" b="1" dirty="0">
                <a:solidFill>
                  <a:srgbClr val="00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en-US" sz="2500" b="1" dirty="0" err="1">
                <a:solidFill>
                  <a:srgbClr val="000000"/>
                </a:solidFill>
                <a:latin typeface="HP001 4 hàng" panose="020B0603050302020204" pitchFamily="34" charset="0"/>
                <a:ea typeface="Arial-Rounded" panose="020B0500000000000000" pitchFamily="34" charset="0"/>
                <a:cs typeface="Arial-Rounded" panose="020B0500000000000000" pitchFamily="34" charset="0"/>
              </a:rPr>
              <a:t>ngày</a:t>
            </a:r>
            <a:r>
              <a:rPr lang="en-US" altLang="en-US" sz="2500" b="1" dirty="0">
                <a:solidFill>
                  <a:srgbClr val="00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en-US" sz="2500" b="1" dirty="0" err="1">
                <a:solidFill>
                  <a:srgbClr val="000000"/>
                </a:solidFill>
                <a:latin typeface="HP001 4 hàng" panose="020B0603050302020204" pitchFamily="34" charset="0"/>
                <a:ea typeface="Arial-Rounded" panose="020B0500000000000000" pitchFamily="34" charset="0"/>
                <a:cs typeface="Arial-Rounded" panose="020B0500000000000000" pitchFamily="34" charset="0"/>
              </a:rPr>
              <a:t>tháng</a:t>
            </a:r>
            <a:r>
              <a:rPr lang="en-US" altLang="en-US" sz="2500" b="1" dirty="0">
                <a:solidFill>
                  <a:srgbClr val="00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en-US" sz="2500" b="1" dirty="0" err="1">
                <a:solidFill>
                  <a:srgbClr val="000000"/>
                </a:solidFill>
                <a:latin typeface="HP001 4 hàng" panose="020B0603050302020204" pitchFamily="34" charset="0"/>
                <a:ea typeface="Arial-Rounded" panose="020B0500000000000000" pitchFamily="34" charset="0"/>
                <a:cs typeface="Arial-Rounded" panose="020B0500000000000000" pitchFamily="34" charset="0"/>
              </a:rPr>
              <a:t>năm</a:t>
            </a:r>
            <a:r>
              <a:rPr lang="en-US" altLang="en-US" sz="2500" b="1" dirty="0">
                <a:solidFill>
                  <a:srgbClr val="00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en-US" sz="2500" b="1" dirty="0" smtClean="0">
                <a:solidFill>
                  <a:srgbClr val="000000"/>
                </a:solidFill>
                <a:latin typeface="HP001 4 hàng" panose="020B0603050302020204" pitchFamily="34" charset="0"/>
                <a:ea typeface="Arial-Rounded" panose="020B0500000000000000" pitchFamily="34" charset="0"/>
                <a:cs typeface="Arial-Rounded" panose="020B0500000000000000" pitchFamily="34" charset="0"/>
              </a:rPr>
              <a:t>2022</a:t>
            </a:r>
            <a:endParaRPr lang="en-US" altLang="en-US" sz="2500" b="1" dirty="0">
              <a:solidFill>
                <a:srgbClr val="000000"/>
              </a:solidFill>
              <a:latin typeface="HP001 4 hàng" panose="020B0603050302020204" pitchFamily="34" charset="0"/>
              <a:ea typeface="Arial-Rounded" panose="020B0500000000000000" pitchFamily="34" charset="0"/>
              <a:cs typeface="Arial-Rounded" panose="020B0500000000000000" pitchFamily="34" charset="0"/>
            </a:endParaRPr>
          </a:p>
        </p:txBody>
      </p:sp>
      <p:pic>
        <p:nvPicPr>
          <p:cNvPr id="5" name="图片 4">
            <a:extLst>
              <a:ext uri="{FF2B5EF4-FFF2-40B4-BE49-F238E27FC236}">
                <a16:creationId xmlns:a16="http://schemas.microsoft.com/office/drawing/2014/main" xmlns="" id="{1DB12A90-D744-4E7A-B346-68EDC7C357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2868"/>
          <a:stretch/>
        </p:blipFill>
        <p:spPr>
          <a:xfrm>
            <a:off x="6777937" y="3259456"/>
            <a:ext cx="2366063" cy="1967504"/>
          </a:xfrm>
          <a:prstGeom prst="rect">
            <a:avLst/>
          </a:prstGeom>
        </p:spPr>
      </p:pic>
      <p:pic>
        <p:nvPicPr>
          <p:cNvPr id="7" name="图片 6">
            <a:extLst>
              <a:ext uri="{FF2B5EF4-FFF2-40B4-BE49-F238E27FC236}">
                <a16:creationId xmlns:a16="http://schemas.microsoft.com/office/drawing/2014/main" xmlns="" id="{DFE12480-D08B-41C4-AF5B-FD3EA3D8654F}"/>
              </a:ext>
            </a:extLst>
          </p:cNvPr>
          <p:cNvPicPr>
            <a:picLocks noChangeAspect="1"/>
          </p:cNvPicPr>
          <p:nvPr/>
        </p:nvPicPr>
        <p:blipFill rotWithShape="1">
          <a:blip r:embed="rId5">
            <a:extLst>
              <a:ext uri="{28A0092B-C50C-407E-A947-70E740481C1C}">
                <a14:useLocalDpi xmlns:a14="http://schemas.microsoft.com/office/drawing/2010/main" val="0"/>
              </a:ext>
            </a:extLst>
          </a:blip>
          <a:srcRect l="76733" r="-1636" b="-5726"/>
          <a:stretch/>
        </p:blipFill>
        <p:spPr>
          <a:xfrm>
            <a:off x="7437760" y="173314"/>
            <a:ext cx="1706240" cy="826811"/>
          </a:xfrm>
          <a:prstGeom prst="rect">
            <a:avLst/>
          </a:prstGeom>
        </p:spPr>
      </p:pic>
      <p:grpSp>
        <p:nvGrpSpPr>
          <p:cNvPr id="15" name="组合 14">
            <a:extLst>
              <a:ext uri="{FF2B5EF4-FFF2-40B4-BE49-F238E27FC236}">
                <a16:creationId xmlns:a16="http://schemas.microsoft.com/office/drawing/2014/main" xmlns="" id="{52158CCD-1D28-4C0A-9871-E66303A03D8B}"/>
              </a:ext>
            </a:extLst>
          </p:cNvPr>
          <p:cNvGrpSpPr/>
          <p:nvPr/>
        </p:nvGrpSpPr>
        <p:grpSpPr>
          <a:xfrm>
            <a:off x="306509" y="1209611"/>
            <a:ext cx="3819511" cy="1109198"/>
            <a:chOff x="1149002" y="2264550"/>
            <a:chExt cx="4541263" cy="1091496"/>
          </a:xfrm>
        </p:grpSpPr>
        <p:pic>
          <p:nvPicPr>
            <p:cNvPr id="16" name="图片 15">
              <a:extLst>
                <a:ext uri="{FF2B5EF4-FFF2-40B4-BE49-F238E27FC236}">
                  <a16:creationId xmlns:a16="http://schemas.microsoft.com/office/drawing/2014/main" xmlns="" id="{13174E08-61B2-42C9-A444-EA6BC64A3C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9002" y="2264550"/>
              <a:ext cx="4541263" cy="1091496"/>
            </a:xfrm>
            <a:prstGeom prst="rect">
              <a:avLst/>
            </a:prstGeom>
          </p:spPr>
        </p:pic>
        <p:sp>
          <p:nvSpPr>
            <p:cNvPr id="17" name="矩形 16">
              <a:extLst>
                <a:ext uri="{FF2B5EF4-FFF2-40B4-BE49-F238E27FC236}">
                  <a16:creationId xmlns:a16="http://schemas.microsoft.com/office/drawing/2014/main" xmlns="" id="{1B7DFE7E-1E38-4804-961B-6125F619ACEE}"/>
                </a:ext>
              </a:extLst>
            </p:cNvPr>
            <p:cNvSpPr/>
            <p:nvPr/>
          </p:nvSpPr>
          <p:spPr>
            <a:xfrm>
              <a:off x="2112938" y="2338637"/>
              <a:ext cx="2613389" cy="799563"/>
            </a:xfrm>
            <a:prstGeom prst="rect">
              <a:avLst/>
            </a:prstGeom>
          </p:spPr>
          <p:txBody>
            <a:bodyPr wrap="none">
              <a:spAutoFit/>
            </a:bodyPr>
            <a:lstStyle/>
            <a:p>
              <a:pPr algn="ctr" defTabSz="1218491">
                <a:lnSpc>
                  <a:spcPct val="130000"/>
                </a:lnSpc>
                <a:defRPr/>
              </a:pPr>
              <a:r>
                <a:rPr lang="en-US" sz="3600" b="1" u="sng" dirty="0" err="1">
                  <a:latin typeface="HP001 4 hàng" panose="020B0603050302020204" pitchFamily="34" charset="0"/>
                  <a:ea typeface="Arial-Rounded" panose="020B0500000000000000" pitchFamily="34" charset="0"/>
                  <a:cs typeface="Arial-Rounded" panose="020B0500000000000000" pitchFamily="34" charset="0"/>
                </a:rPr>
                <a:t>Tiếng</a:t>
              </a:r>
              <a:r>
                <a:rPr lang="en-US" sz="3600" b="1" u="sng" dirty="0">
                  <a:latin typeface="HP001 4 hàng" panose="020B0603050302020204" pitchFamily="34" charset="0"/>
                  <a:ea typeface="Arial-Rounded" panose="020B0500000000000000" pitchFamily="34" charset="0"/>
                  <a:cs typeface="Arial-Rounded" panose="020B0500000000000000" pitchFamily="34" charset="0"/>
                </a:rPr>
                <a:t> </a:t>
              </a:r>
              <a:r>
                <a:rPr lang="en-US" sz="3600" b="1" u="sng" dirty="0" err="1">
                  <a:latin typeface="HP001 4 hàng" panose="020B0603050302020204" pitchFamily="34" charset="0"/>
                  <a:ea typeface="Arial-Rounded" panose="020B0500000000000000" pitchFamily="34" charset="0"/>
                  <a:cs typeface="Arial-Rounded" panose="020B0500000000000000" pitchFamily="34" charset="0"/>
                </a:rPr>
                <a:t>việt</a:t>
              </a:r>
              <a:endParaRPr lang="en-US" sz="3600" b="1" u="sng" dirty="0">
                <a:latin typeface="HP001 4 hàng" panose="020B0603050302020204" pitchFamily="34" charset="0"/>
                <a:ea typeface="Arial-Rounded" panose="020B0500000000000000" pitchFamily="34" charset="0"/>
                <a:cs typeface="Arial-Rounded" panose="020B0500000000000000" pitchFamily="34" charset="0"/>
              </a:endParaRPr>
            </a:p>
          </p:txBody>
        </p:sp>
      </p:grpSp>
      <p:pic>
        <p:nvPicPr>
          <p:cNvPr id="21" name="图片 20">
            <a:extLst>
              <a:ext uri="{FF2B5EF4-FFF2-40B4-BE49-F238E27FC236}">
                <a16:creationId xmlns:a16="http://schemas.microsoft.com/office/drawing/2014/main" xmlns="" id="{24D88B8F-EA62-4FAA-9B61-F369BA6751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73" y="3100134"/>
            <a:ext cx="1943196" cy="1652834"/>
          </a:xfrm>
          <a:prstGeom prst="rect">
            <a:avLst/>
          </a:prstGeom>
        </p:spPr>
      </p:pic>
      <p:pic>
        <p:nvPicPr>
          <p:cNvPr id="20" name="图片 19">
            <a:extLst>
              <a:ext uri="{FF2B5EF4-FFF2-40B4-BE49-F238E27FC236}">
                <a16:creationId xmlns:a16="http://schemas.microsoft.com/office/drawing/2014/main" xmlns="" id="{D8EB1F3A-BD43-43D2-998B-4B08818177A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77507" r="1235" b="1"/>
          <a:stretch/>
        </p:blipFill>
        <p:spPr>
          <a:xfrm>
            <a:off x="0" y="4057650"/>
            <a:ext cx="9144000" cy="1085850"/>
          </a:xfrm>
          <a:prstGeom prst="rect">
            <a:avLst/>
          </a:prstGeom>
        </p:spPr>
      </p:pic>
      <p:grpSp>
        <p:nvGrpSpPr>
          <p:cNvPr id="6" name="Group 5"/>
          <p:cNvGrpSpPr/>
          <p:nvPr/>
        </p:nvGrpSpPr>
        <p:grpSpPr>
          <a:xfrm>
            <a:off x="3530301" y="688610"/>
            <a:ext cx="5181600" cy="3698763"/>
            <a:chOff x="3174763" y="1467096"/>
            <a:chExt cx="4315557" cy="2776112"/>
          </a:xfrm>
        </p:grpSpPr>
        <p:pic>
          <p:nvPicPr>
            <p:cNvPr id="13" name="图片 12">
              <a:extLst>
                <a:ext uri="{FF2B5EF4-FFF2-40B4-BE49-F238E27FC236}">
                  <a16:creationId xmlns:a16="http://schemas.microsoft.com/office/drawing/2014/main" xmlns="" id="{65D3C38A-B9A4-4E98-A673-618ACB855A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30300" y="1467096"/>
              <a:ext cx="3921105" cy="2776112"/>
            </a:xfrm>
            <a:prstGeom prst="rect">
              <a:avLst/>
            </a:prstGeom>
          </p:spPr>
        </p:pic>
        <p:sp>
          <p:nvSpPr>
            <p:cNvPr id="22" name="TextBox 21"/>
            <p:cNvSpPr txBox="1">
              <a:spLocks noChangeArrowheads="1"/>
            </p:cNvSpPr>
            <p:nvPr/>
          </p:nvSpPr>
          <p:spPr bwMode="auto">
            <a:xfrm>
              <a:off x="3174763" y="1909063"/>
              <a:ext cx="4315557" cy="187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a:lnSpc>
                  <a:spcPct val="130000"/>
                </a:lnSpc>
                <a:defRPr/>
              </a:pPr>
              <a:r>
                <a:rPr lang="en-US" sz="40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Bờ</a:t>
              </a:r>
              <a:r>
                <a:rPr lang="en-US" sz="40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tre</a:t>
              </a:r>
              <a:r>
                <a:rPr lang="en-US" sz="40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 </a:t>
              </a:r>
              <a:r>
                <a:rPr lang="en-US" sz="40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khách</a:t>
              </a:r>
              <a:endPar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ctr">
                <a:lnSpc>
                  <a:spcPct val="130000"/>
                </a:lnSpc>
                <a:defRPr/>
              </a:pP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Tiết</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5,6)</a:t>
              </a:r>
              <a:endPar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ctr">
                <a:lnSpc>
                  <a:spcPct val="130000"/>
                </a:lnSpc>
                <a:defRPr/>
              </a:pP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viết</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p>
          </p:txBody>
        </p:sp>
      </p:grpSp>
      <p:sp>
        <p:nvSpPr>
          <p:cNvPr id="14" name="TextBox 1"/>
          <p:cNvSpPr txBox="1"/>
          <p:nvPr/>
        </p:nvSpPr>
        <p:spPr>
          <a:xfrm>
            <a:off x="-2590800" y="470975"/>
            <a:ext cx="2057400" cy="2554545"/>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7200" kern="1200">
                <a:solidFill>
                  <a:schemeClr val="tx1"/>
                </a:solidFill>
                <a:latin typeface=".VnAvant" pitchFamily="34" charset="0"/>
                <a:ea typeface="+mn-ea"/>
                <a:cs typeface="+mn-cs"/>
              </a:defRPr>
            </a:lvl1pPr>
            <a:lvl2pPr marL="457200" algn="l" rtl="0" eaLnBrk="0" fontAlgn="base" hangingPunct="0">
              <a:spcBef>
                <a:spcPct val="0"/>
              </a:spcBef>
              <a:spcAft>
                <a:spcPct val="0"/>
              </a:spcAft>
              <a:defRPr sz="7200" kern="1200">
                <a:solidFill>
                  <a:schemeClr val="tx1"/>
                </a:solidFill>
                <a:latin typeface=".VnAvant" pitchFamily="34" charset="0"/>
                <a:ea typeface="+mn-ea"/>
                <a:cs typeface="+mn-cs"/>
              </a:defRPr>
            </a:lvl2pPr>
            <a:lvl3pPr marL="914400" algn="l" rtl="0" eaLnBrk="0" fontAlgn="base" hangingPunct="0">
              <a:spcBef>
                <a:spcPct val="0"/>
              </a:spcBef>
              <a:spcAft>
                <a:spcPct val="0"/>
              </a:spcAft>
              <a:defRPr sz="7200" kern="1200">
                <a:solidFill>
                  <a:schemeClr val="tx1"/>
                </a:solidFill>
                <a:latin typeface=".VnAvant" pitchFamily="34" charset="0"/>
                <a:ea typeface="+mn-ea"/>
                <a:cs typeface="+mn-cs"/>
              </a:defRPr>
            </a:lvl3pPr>
            <a:lvl4pPr marL="1371600" algn="l" rtl="0" eaLnBrk="0" fontAlgn="base" hangingPunct="0">
              <a:spcBef>
                <a:spcPct val="0"/>
              </a:spcBef>
              <a:spcAft>
                <a:spcPct val="0"/>
              </a:spcAft>
              <a:defRPr sz="7200" kern="1200">
                <a:solidFill>
                  <a:schemeClr val="tx1"/>
                </a:solidFill>
                <a:latin typeface=".VnAvant" pitchFamily="34" charset="0"/>
                <a:ea typeface="+mn-ea"/>
                <a:cs typeface="+mn-cs"/>
              </a:defRPr>
            </a:lvl4pPr>
            <a:lvl5pPr marL="1828800" algn="l" rtl="0" eaLnBrk="0" fontAlgn="base" hangingPunct="0">
              <a:spcBef>
                <a:spcPct val="0"/>
              </a:spcBef>
              <a:spcAft>
                <a:spcPct val="0"/>
              </a:spcAft>
              <a:defRPr sz="7200" kern="1200">
                <a:solidFill>
                  <a:schemeClr val="tx1"/>
                </a:solidFill>
                <a:latin typeface=".VnAvant" pitchFamily="34" charset="0"/>
                <a:ea typeface="+mn-ea"/>
                <a:cs typeface="+mn-cs"/>
              </a:defRPr>
            </a:lvl5pPr>
            <a:lvl6pPr marL="2286000" algn="l" defTabSz="914400" rtl="0" eaLnBrk="1" latinLnBrk="0" hangingPunct="1">
              <a:defRPr sz="7200" kern="1200">
                <a:solidFill>
                  <a:schemeClr val="tx1"/>
                </a:solidFill>
                <a:latin typeface=".VnAvant" pitchFamily="34" charset="0"/>
                <a:ea typeface="+mn-ea"/>
                <a:cs typeface="+mn-cs"/>
              </a:defRPr>
            </a:lvl6pPr>
            <a:lvl7pPr marL="2743200" algn="l" defTabSz="914400" rtl="0" eaLnBrk="1" latinLnBrk="0" hangingPunct="1">
              <a:defRPr sz="7200" kern="1200">
                <a:solidFill>
                  <a:schemeClr val="tx1"/>
                </a:solidFill>
                <a:latin typeface=".VnAvant" pitchFamily="34" charset="0"/>
                <a:ea typeface="+mn-ea"/>
                <a:cs typeface="+mn-cs"/>
              </a:defRPr>
            </a:lvl7pPr>
            <a:lvl8pPr marL="3200400" algn="l" defTabSz="914400" rtl="0" eaLnBrk="1" latinLnBrk="0" hangingPunct="1">
              <a:defRPr sz="7200" kern="1200">
                <a:solidFill>
                  <a:schemeClr val="tx1"/>
                </a:solidFill>
                <a:latin typeface=".VnAvant" pitchFamily="34" charset="0"/>
                <a:ea typeface="+mn-ea"/>
                <a:cs typeface="+mn-cs"/>
              </a:defRPr>
            </a:lvl8pPr>
            <a:lvl9pPr marL="3657600" algn="l" defTabSz="914400" rtl="0" eaLnBrk="1" latinLnBrk="0" hangingPunct="1">
              <a:defRPr sz="7200" kern="1200">
                <a:solidFill>
                  <a:schemeClr val="tx1"/>
                </a:solidFill>
                <a:latin typeface=".VnAvant" pitchFamily="34" charset="0"/>
                <a:ea typeface="+mn-ea"/>
                <a:cs typeface="+mn-cs"/>
              </a:defRPr>
            </a:lvl9pPr>
          </a:lstStyle>
          <a:p>
            <a:pPr defTabSz="457200"/>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defTabSz="457200"/>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10"/>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11"/>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8" name="Picture 1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76400" y="3450056"/>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3924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par>
                                    <p:cTn id="16" presetID="53" presetClass="entr" presetSubtype="16" fill="hold" grpId="0" nodeType="with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400"/>
                                </p:stCondLst>
                                <p:childTnLst>
                                  <p:par>
                                    <p:cTn id="22" presetID="2" presetClass="entr" presetSubtype="12"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par>
                              <p:cTn id="26" fill="hold">
                                <p:stCondLst>
                                  <p:cond delay="1900"/>
                                </p:stCondLst>
                                <p:childTnLst>
                                  <p:par>
                                    <p:cTn id="27" presetID="16" presetClass="entr" presetSubtype="21"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par>
                                    <p:cTn id="16" presetID="53" presetClass="entr" presetSubtype="16" fill="hold" grpId="0" nodeType="with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400"/>
                                </p:stCondLst>
                                <p:childTnLst>
                                  <p:par>
                                    <p:cTn id="22" presetID="2" presetClass="entr" presetSubtype="12"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par>
                              <p:cTn id="26" fill="hold">
                                <p:stCondLst>
                                  <p:cond delay="1900"/>
                                </p:stCondLst>
                                <p:childTnLst>
                                  <p:par>
                                    <p:cTn id="27" presetID="16" presetClass="entr" presetSubtype="21"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DCABCD15-0AB0-4788-B7C0-34D8C57BA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977" y="842693"/>
            <a:ext cx="6907335" cy="4111509"/>
          </a:xfrm>
          <a:prstGeom prst="rect">
            <a:avLst/>
          </a:prstGeom>
        </p:spPr>
      </p:pic>
      <p:pic>
        <p:nvPicPr>
          <p:cNvPr id="2" name="图片 1">
            <a:extLst>
              <a:ext uri="{FF2B5EF4-FFF2-40B4-BE49-F238E27FC236}">
                <a16:creationId xmlns:a16="http://schemas.microsoft.com/office/drawing/2014/main" xmlns="" id="{B293B2D8-EC69-4EF3-ACD2-781E37A37A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0" t="58251" r="67666" b="-4196"/>
          <a:stretch/>
        </p:blipFill>
        <p:spPr>
          <a:xfrm rot="179468">
            <a:off x="83342" y="212290"/>
            <a:ext cx="807842" cy="537253"/>
          </a:xfrm>
          <a:prstGeom prst="rect">
            <a:avLst/>
          </a:prstGeom>
        </p:spPr>
      </p:pic>
      <p:pic>
        <p:nvPicPr>
          <p:cNvPr id="5" name="图片 4">
            <a:extLst>
              <a:ext uri="{FF2B5EF4-FFF2-40B4-BE49-F238E27FC236}">
                <a16:creationId xmlns:a16="http://schemas.microsoft.com/office/drawing/2014/main" xmlns="" id="{1DB12A90-D744-4E7A-B346-68EDC7C357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2868"/>
          <a:stretch/>
        </p:blipFill>
        <p:spPr>
          <a:xfrm>
            <a:off x="6777937" y="3259456"/>
            <a:ext cx="2366063" cy="1967504"/>
          </a:xfrm>
          <a:prstGeom prst="rect">
            <a:avLst/>
          </a:prstGeom>
        </p:spPr>
      </p:pic>
      <p:pic>
        <p:nvPicPr>
          <p:cNvPr id="7" name="图片 6">
            <a:extLst>
              <a:ext uri="{FF2B5EF4-FFF2-40B4-BE49-F238E27FC236}">
                <a16:creationId xmlns:a16="http://schemas.microsoft.com/office/drawing/2014/main" xmlns="" id="{DFE12480-D08B-41C4-AF5B-FD3EA3D8654F}"/>
              </a:ext>
            </a:extLst>
          </p:cNvPr>
          <p:cNvPicPr>
            <a:picLocks noChangeAspect="1"/>
          </p:cNvPicPr>
          <p:nvPr/>
        </p:nvPicPr>
        <p:blipFill rotWithShape="1">
          <a:blip r:embed="rId6">
            <a:extLst>
              <a:ext uri="{28A0092B-C50C-407E-A947-70E740481C1C}">
                <a14:useLocalDpi xmlns:a14="http://schemas.microsoft.com/office/drawing/2010/main" val="0"/>
              </a:ext>
            </a:extLst>
          </a:blip>
          <a:srcRect l="76733" r="-1636" b="-5726"/>
          <a:stretch/>
        </p:blipFill>
        <p:spPr>
          <a:xfrm>
            <a:off x="7437760" y="173314"/>
            <a:ext cx="1706240" cy="826811"/>
          </a:xfrm>
          <a:prstGeom prst="rect">
            <a:avLst/>
          </a:prstGeom>
        </p:spPr>
      </p:pic>
      <p:pic>
        <p:nvPicPr>
          <p:cNvPr id="18" name="图片 17">
            <a:extLst>
              <a:ext uri="{FF2B5EF4-FFF2-40B4-BE49-F238E27FC236}">
                <a16:creationId xmlns:a16="http://schemas.microsoft.com/office/drawing/2014/main" xmlns="" id="{013CBEC8-6275-4802-864B-E56EE4DBC8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377" y="2019340"/>
            <a:ext cx="1872238" cy="3022098"/>
          </a:xfrm>
          <a:prstGeom prst="rect">
            <a:avLst/>
          </a:prstGeom>
        </p:spPr>
      </p:pic>
      <p:pic>
        <p:nvPicPr>
          <p:cNvPr id="15" name="图片 14">
            <a:extLst>
              <a:ext uri="{FF2B5EF4-FFF2-40B4-BE49-F238E27FC236}">
                <a16:creationId xmlns:a16="http://schemas.microsoft.com/office/drawing/2014/main" xmlns="" id="{9CCC8E5F-A647-440C-A7F5-C74E2749888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77507" r="1235" b="1"/>
          <a:stretch/>
        </p:blipFill>
        <p:spPr>
          <a:xfrm>
            <a:off x="0" y="4057650"/>
            <a:ext cx="9144000" cy="1085850"/>
          </a:xfrm>
          <a:prstGeom prst="rect">
            <a:avLst/>
          </a:prstGeom>
        </p:spPr>
      </p:pic>
      <p:pic>
        <p:nvPicPr>
          <p:cNvPr id="17" name="图片 8">
            <a:extLst>
              <a:ext uri="{FF2B5EF4-FFF2-40B4-BE49-F238E27FC236}">
                <a16:creationId xmlns:a16="http://schemas.microsoft.com/office/drawing/2014/main" xmlns="" id="{2C17817E-BE01-4C79-9730-9C8F70902F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7891001">
            <a:off x="1727966" y="711955"/>
            <a:ext cx="1677077" cy="1336317"/>
          </a:xfrm>
          <a:prstGeom prst="rect">
            <a:avLst/>
          </a:prstGeom>
        </p:spPr>
      </p:pic>
      <p:sp>
        <p:nvSpPr>
          <p:cNvPr id="19" name="Google Shape;461;p28"/>
          <p:cNvSpPr txBox="1">
            <a:spLocks noChangeArrowheads="1"/>
          </p:cNvSpPr>
          <p:nvPr/>
        </p:nvSpPr>
        <p:spPr bwMode="auto">
          <a:xfrm>
            <a:off x="3119185" y="2019340"/>
            <a:ext cx="30892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73" tIns="121773" rIns="121773" bIns="121773"/>
          <a:lstStyle>
            <a:lvl1pPr defTabSz="912813">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914400" indent="-393700" defTabSz="912813">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371600" indent="-393700" defTabSz="912813">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828800" indent="-393700" defTabSz="912813">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286000" indent="-393700" defTabSz="912813">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7432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32004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6576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41148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fontAlgn="base">
              <a:lnSpc>
                <a:spcPct val="100000"/>
              </a:lnSpc>
              <a:spcBef>
                <a:spcPts val="600"/>
              </a:spcBef>
              <a:spcAft>
                <a:spcPct val="0"/>
              </a:spcAft>
              <a:buClr>
                <a:srgbClr val="4472C4"/>
              </a:buClr>
              <a:buSzPts val="2600"/>
              <a:buFont typeface="Arial" pitchFamily="34" charset="0"/>
              <a:buNone/>
              <a:defRPr/>
            </a:pPr>
            <a:r>
              <a:rPr lang="en-US" altLang="en-US" sz="8500" dirty="0" err="1">
                <a:solidFill>
                  <a:srgbClr val="00B050"/>
                </a:solidFill>
                <a:latin typeface="Arial-Rounded" pitchFamily="34" charset="0"/>
                <a:cs typeface="Arial-Rounded" pitchFamily="34" charset="0"/>
                <a:sym typeface="Chivo Light"/>
              </a:rPr>
              <a:t>Tiết</a:t>
            </a:r>
            <a:r>
              <a:rPr lang="en-US" altLang="en-US" sz="8500" dirty="0">
                <a:solidFill>
                  <a:srgbClr val="00B050"/>
                </a:solidFill>
                <a:latin typeface="Arial-Rounded" pitchFamily="34" charset="0"/>
                <a:cs typeface="Arial-Rounded" pitchFamily="34" charset="0"/>
                <a:sym typeface="Chivo Light"/>
              </a:rPr>
              <a:t> </a:t>
            </a:r>
            <a:r>
              <a:rPr lang="en-US" altLang="en-US" sz="8500" dirty="0" smtClean="0">
                <a:solidFill>
                  <a:srgbClr val="00B050"/>
                </a:solidFill>
                <a:latin typeface="Arial-Rounded" pitchFamily="34" charset="0"/>
                <a:cs typeface="Arial-Rounded" pitchFamily="34" charset="0"/>
                <a:sym typeface="Chivo Light"/>
              </a:rPr>
              <a:t>5</a:t>
            </a:r>
            <a:endParaRPr lang="en-US" altLang="en-US" sz="8500" dirty="0">
              <a:solidFill>
                <a:srgbClr val="00B050"/>
              </a:solidFill>
              <a:latin typeface="Arial-Rounded" pitchFamily="34" charset="0"/>
              <a:cs typeface="Arial-Rounded" pitchFamily="34" charset="0"/>
              <a:sym typeface="Chivo Light"/>
            </a:endParaRPr>
          </a:p>
        </p:txBody>
      </p:sp>
      <p:sp>
        <p:nvSpPr>
          <p:cNvPr id="10" name="TextBox 1"/>
          <p:cNvSpPr txBox="1"/>
          <p:nvPr/>
        </p:nvSpPr>
        <p:spPr>
          <a:xfrm>
            <a:off x="-2590800" y="470975"/>
            <a:ext cx="2057400" cy="2554545"/>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7200" kern="1200">
                <a:solidFill>
                  <a:schemeClr val="tx1"/>
                </a:solidFill>
                <a:latin typeface=".VnAvant" pitchFamily="34" charset="0"/>
                <a:ea typeface="+mn-ea"/>
                <a:cs typeface="+mn-cs"/>
              </a:defRPr>
            </a:lvl1pPr>
            <a:lvl2pPr marL="457200" algn="l" rtl="0" eaLnBrk="0" fontAlgn="base" hangingPunct="0">
              <a:spcBef>
                <a:spcPct val="0"/>
              </a:spcBef>
              <a:spcAft>
                <a:spcPct val="0"/>
              </a:spcAft>
              <a:defRPr sz="7200" kern="1200">
                <a:solidFill>
                  <a:schemeClr val="tx1"/>
                </a:solidFill>
                <a:latin typeface=".VnAvant" pitchFamily="34" charset="0"/>
                <a:ea typeface="+mn-ea"/>
                <a:cs typeface="+mn-cs"/>
              </a:defRPr>
            </a:lvl2pPr>
            <a:lvl3pPr marL="914400" algn="l" rtl="0" eaLnBrk="0" fontAlgn="base" hangingPunct="0">
              <a:spcBef>
                <a:spcPct val="0"/>
              </a:spcBef>
              <a:spcAft>
                <a:spcPct val="0"/>
              </a:spcAft>
              <a:defRPr sz="7200" kern="1200">
                <a:solidFill>
                  <a:schemeClr val="tx1"/>
                </a:solidFill>
                <a:latin typeface=".VnAvant" pitchFamily="34" charset="0"/>
                <a:ea typeface="+mn-ea"/>
                <a:cs typeface="+mn-cs"/>
              </a:defRPr>
            </a:lvl3pPr>
            <a:lvl4pPr marL="1371600" algn="l" rtl="0" eaLnBrk="0" fontAlgn="base" hangingPunct="0">
              <a:spcBef>
                <a:spcPct val="0"/>
              </a:spcBef>
              <a:spcAft>
                <a:spcPct val="0"/>
              </a:spcAft>
              <a:defRPr sz="7200" kern="1200">
                <a:solidFill>
                  <a:schemeClr val="tx1"/>
                </a:solidFill>
                <a:latin typeface=".VnAvant" pitchFamily="34" charset="0"/>
                <a:ea typeface="+mn-ea"/>
                <a:cs typeface="+mn-cs"/>
              </a:defRPr>
            </a:lvl4pPr>
            <a:lvl5pPr marL="1828800" algn="l" rtl="0" eaLnBrk="0" fontAlgn="base" hangingPunct="0">
              <a:spcBef>
                <a:spcPct val="0"/>
              </a:spcBef>
              <a:spcAft>
                <a:spcPct val="0"/>
              </a:spcAft>
              <a:defRPr sz="7200" kern="1200">
                <a:solidFill>
                  <a:schemeClr val="tx1"/>
                </a:solidFill>
                <a:latin typeface=".VnAvant" pitchFamily="34" charset="0"/>
                <a:ea typeface="+mn-ea"/>
                <a:cs typeface="+mn-cs"/>
              </a:defRPr>
            </a:lvl5pPr>
            <a:lvl6pPr marL="2286000" algn="l" defTabSz="914400" rtl="0" eaLnBrk="1" latinLnBrk="0" hangingPunct="1">
              <a:defRPr sz="7200" kern="1200">
                <a:solidFill>
                  <a:schemeClr val="tx1"/>
                </a:solidFill>
                <a:latin typeface=".VnAvant" pitchFamily="34" charset="0"/>
                <a:ea typeface="+mn-ea"/>
                <a:cs typeface="+mn-cs"/>
              </a:defRPr>
            </a:lvl6pPr>
            <a:lvl7pPr marL="2743200" algn="l" defTabSz="914400" rtl="0" eaLnBrk="1" latinLnBrk="0" hangingPunct="1">
              <a:defRPr sz="7200" kern="1200">
                <a:solidFill>
                  <a:schemeClr val="tx1"/>
                </a:solidFill>
                <a:latin typeface=".VnAvant" pitchFamily="34" charset="0"/>
                <a:ea typeface="+mn-ea"/>
                <a:cs typeface="+mn-cs"/>
              </a:defRPr>
            </a:lvl7pPr>
            <a:lvl8pPr marL="3200400" algn="l" defTabSz="914400" rtl="0" eaLnBrk="1" latinLnBrk="0" hangingPunct="1">
              <a:defRPr sz="7200" kern="1200">
                <a:solidFill>
                  <a:schemeClr val="tx1"/>
                </a:solidFill>
                <a:latin typeface=".VnAvant" pitchFamily="34" charset="0"/>
                <a:ea typeface="+mn-ea"/>
                <a:cs typeface="+mn-cs"/>
              </a:defRPr>
            </a:lvl8pPr>
            <a:lvl9pPr marL="3657600" algn="l" defTabSz="914400" rtl="0" eaLnBrk="1" latinLnBrk="0" hangingPunct="1">
              <a:defRPr sz="7200" kern="1200">
                <a:solidFill>
                  <a:schemeClr val="tx1"/>
                </a:solidFill>
                <a:latin typeface=".VnAvant" pitchFamily="34" charset="0"/>
                <a:ea typeface="+mn-ea"/>
                <a:cs typeface="+mn-cs"/>
              </a:defRPr>
            </a:lvl9pPr>
          </a:lstStyle>
          <a:p>
            <a:pPr defTabSz="457200"/>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defTabSz="457200"/>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10"/>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11"/>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1"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76400" y="3450056"/>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4763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par>
                              <p:cTn id="16" fill="hold">
                                <p:stCondLst>
                                  <p:cond delay="75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00"/>
                                            <p:tgtEl>
                                              <p:spTgt spid="18"/>
                                            </p:tgtEl>
                                          </p:cBhvr>
                                        </p:animEffect>
                                        <p:anim calcmode="lin" valueType="num">
                                          <p:cBhvr>
                                            <p:cTn id="20" dur="700" fill="hold"/>
                                            <p:tgtEl>
                                              <p:spTgt spid="18"/>
                                            </p:tgtEl>
                                            <p:attrNameLst>
                                              <p:attrName>ppt_x</p:attrName>
                                            </p:attrNameLst>
                                          </p:cBhvr>
                                          <p:tavLst>
                                            <p:tav tm="0">
                                              <p:val>
                                                <p:strVal val="#ppt_x"/>
                                              </p:val>
                                            </p:tav>
                                            <p:tav tm="100000">
                                              <p:val>
                                                <p:strVal val="#ppt_x"/>
                                              </p:val>
                                            </p:tav>
                                          </p:tavLst>
                                        </p:anim>
                                        <p:anim calcmode="lin" valueType="num">
                                          <p:cBhvr>
                                            <p:cTn id="21" dur="7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45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 presetClass="entr" presetSubtype="2"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1+#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par>
                              <p:cTn id="16" fill="hold">
                                <p:stCondLst>
                                  <p:cond delay="75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00"/>
                                            <p:tgtEl>
                                              <p:spTgt spid="18"/>
                                            </p:tgtEl>
                                          </p:cBhvr>
                                        </p:animEffect>
                                        <p:anim calcmode="lin" valueType="num">
                                          <p:cBhvr>
                                            <p:cTn id="20" dur="700" fill="hold"/>
                                            <p:tgtEl>
                                              <p:spTgt spid="18"/>
                                            </p:tgtEl>
                                            <p:attrNameLst>
                                              <p:attrName>ppt_x</p:attrName>
                                            </p:attrNameLst>
                                          </p:cBhvr>
                                          <p:tavLst>
                                            <p:tav tm="0">
                                              <p:val>
                                                <p:strVal val="#ppt_x"/>
                                              </p:val>
                                            </p:tav>
                                            <p:tav tm="100000">
                                              <p:val>
                                                <p:strVal val="#ppt_x"/>
                                              </p:val>
                                            </p:tav>
                                          </p:tavLst>
                                        </p:anim>
                                        <p:anim calcmode="lin" valueType="num">
                                          <p:cBhvr>
                                            <p:cTn id="21" dur="7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45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 presetClass="entr" presetSubtype="2"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1+#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ar Cute GIF - Bear Cute Confused - Discover &amp;amp; Share GIF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555191"/>
            <a:ext cx="1762125" cy="16835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455" y="11449"/>
            <a:ext cx="8449542" cy="861772"/>
          </a:xfrm>
          <a:prstGeom prst="rect">
            <a:avLst/>
          </a:prstGeom>
          <a:noFill/>
        </p:spPr>
        <p:txBody>
          <a:bodyPr wrap="square" lIns="91438" tIns="45719" rIns="91438" bIns="45719" rtlCol="0">
            <a:spAutoFit/>
          </a:bodyPr>
          <a:lstStyle/>
          <a:p>
            <a:pPr>
              <a:lnSpc>
                <a:spcPts val="3000"/>
              </a:lnSpc>
            </a:pPr>
            <a:r>
              <a:rPr lang="en-US" sz="25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1. </a:t>
            </a:r>
            <a:r>
              <a:rPr lang="vi-VN" sz="2500" dirty="0">
                <a:latin typeface="Arial-Rounded" panose="020B0500000000000000" pitchFamily="34" charset="0"/>
                <a:ea typeface="Arial-Rounded" panose="020B0500000000000000" pitchFamily="34" charset="0"/>
                <a:cs typeface="Arial-Rounded" panose="020B0500000000000000" pitchFamily="34" charset="0"/>
              </a:rPr>
              <a:t>Đọc đoạn văn sau và kể lại các hoạt động của nhà gấu vào mùa xuân, mùa thu và mùa đông</a:t>
            </a:r>
            <a:r>
              <a:rPr lang="vi-VN" sz="25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25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8" y="11449"/>
            <a:ext cx="606137" cy="57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819400" y="873221"/>
            <a:ext cx="3657600" cy="523220"/>
          </a:xfrm>
          <a:prstGeom prst="rect">
            <a:avLst/>
          </a:prstGeom>
          <a:noFill/>
        </p:spPr>
        <p:txBody>
          <a:bodyPr wrap="square" rtlCol="0">
            <a:spAutoFit/>
          </a:bodyPr>
          <a:lstStyle/>
          <a:p>
            <a:pPr algn="ctr"/>
            <a:r>
              <a:rPr lang="en-US" sz="2800" dirty="0" err="1">
                <a:solidFill>
                  <a:srgbClr val="FF6600"/>
                </a:solidFill>
                <a:latin typeface="Arial-Rounded" panose="020B0500000000000000" pitchFamily="34" charset="0"/>
                <a:ea typeface="Arial-Rounded" panose="020B0500000000000000" pitchFamily="34" charset="0"/>
                <a:cs typeface="Arial-Rounded" panose="020B0500000000000000" pitchFamily="34" charset="0"/>
              </a:rPr>
              <a:t>Nhà</a:t>
            </a:r>
            <a:r>
              <a:rPr lang="en-US" sz="2800"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6600"/>
                </a:solidFill>
                <a:latin typeface="Arial-Rounded" panose="020B0500000000000000" pitchFamily="34" charset="0"/>
                <a:ea typeface="Arial-Rounded" panose="020B0500000000000000" pitchFamily="34" charset="0"/>
                <a:cs typeface="Arial-Rounded" panose="020B0500000000000000" pitchFamily="34" charset="0"/>
              </a:rPr>
              <a:t>gấu</a:t>
            </a:r>
            <a:r>
              <a:rPr lang="en-US" sz="2800"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ở </a:t>
            </a:r>
            <a:r>
              <a:rPr lang="en-US" sz="2800" dirty="0" err="1">
                <a:solidFill>
                  <a:srgbClr val="FF6600"/>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6600"/>
                </a:solidFill>
                <a:latin typeface="Arial-Rounded" panose="020B0500000000000000" pitchFamily="34" charset="0"/>
                <a:ea typeface="Arial-Rounded" panose="020B0500000000000000" pitchFamily="34" charset="0"/>
                <a:cs typeface="Arial-Rounded" panose="020B0500000000000000" pitchFamily="34" charset="0"/>
              </a:rPr>
              <a:t>rừng</a:t>
            </a:r>
            <a:endParaRPr lang="en-US" sz="2800"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p:cNvSpPr/>
          <p:nvPr/>
        </p:nvSpPr>
        <p:spPr>
          <a:xfrm>
            <a:off x="609600" y="1439736"/>
            <a:ext cx="8153400" cy="2708434"/>
          </a:xfrm>
          <a:prstGeom prst="rect">
            <a:avLst/>
          </a:prstGeom>
        </p:spPr>
        <p:txBody>
          <a:bodyPr wrap="square">
            <a:spAutoFit/>
          </a:bodyPr>
          <a:lstStyle/>
          <a:p>
            <a:r>
              <a:rPr lang="en-US" sz="25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500" dirty="0" smtClean="0">
                <a:latin typeface="Arial-Rounded" panose="020B0500000000000000" pitchFamily="34" charset="0"/>
                <a:ea typeface="Arial-Rounded" panose="020B0500000000000000" pitchFamily="34" charset="0"/>
                <a:cs typeface="Arial-Rounded" panose="020B0500000000000000" pitchFamily="34" charset="0"/>
              </a:rPr>
              <a:t>Nhà </a:t>
            </a:r>
            <a:r>
              <a:rPr lang="vi-VN" sz="2500" dirty="0">
                <a:latin typeface="Arial-Rounded" panose="020B0500000000000000" pitchFamily="34" charset="0"/>
                <a:ea typeface="Arial-Rounded" panose="020B0500000000000000" pitchFamily="34" charset="0"/>
                <a:cs typeface="Arial-Rounded" panose="020B0500000000000000" pitchFamily="34" charset="0"/>
              </a:rPr>
              <a:t>gấu ở trong rừng. Mùa xuân, cả nhà gấu kéo nhau đi bẻ măng và uống mật ong. Mùa thu, gấu đi nhặt quả hạt dẻ. Gấu bố, gấu mẹ, gấu con cùng béo rung rinh, bước đi lặc lè, lặc lè. Béo đến nỗi khi mùa đông tới, suốt ba tháng rét, cả nhà gấu đứng tránh gió trong gốc cây, không cần đi kiếm ăn, chỉ mút hai bàn chân mỡ cũng đủ no.</a:t>
            </a:r>
          </a:p>
          <a:p>
            <a:pPr algn="r"/>
            <a:r>
              <a:rPr lang="vi-VN" sz="2000" dirty="0">
                <a:latin typeface="Arial-Rounded" panose="020B0500000000000000" pitchFamily="34" charset="0"/>
                <a:ea typeface="Arial-Rounded" panose="020B0500000000000000" pitchFamily="34" charset="0"/>
                <a:cs typeface="Arial-Rounded" panose="020B0500000000000000" pitchFamily="34" charset="0"/>
              </a:rPr>
              <a:t>(Tô Hoài</a:t>
            </a:r>
            <a:r>
              <a:rPr lang="vi-VN" sz="2000" dirty="0" smtClean="0">
                <a:latin typeface="Arial-Rounded" panose="020B0500000000000000" pitchFamily="34" charset="0"/>
                <a:ea typeface="Arial-Rounded" panose="020B0500000000000000" pitchFamily="34" charset="0"/>
                <a:cs typeface="Arial-Rounded" panose="020B0500000000000000" pitchFamily="34" charset="0"/>
              </a:rPr>
              <a:t>)</a:t>
            </a:r>
            <a:endParaRPr lang="vi-VN" sz="2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1"/>
          <p:cNvSpPr txBox="1"/>
          <p:nvPr/>
        </p:nvSpPr>
        <p:spPr>
          <a:xfrm>
            <a:off x="-2590800" y="470975"/>
            <a:ext cx="2057400" cy="2554545"/>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7200" kern="1200">
                <a:solidFill>
                  <a:schemeClr val="tx1"/>
                </a:solidFill>
                <a:latin typeface=".VnAvant" pitchFamily="34" charset="0"/>
                <a:ea typeface="+mn-ea"/>
                <a:cs typeface="+mn-cs"/>
              </a:defRPr>
            </a:lvl1pPr>
            <a:lvl2pPr marL="457200" algn="l" rtl="0" eaLnBrk="0" fontAlgn="base" hangingPunct="0">
              <a:spcBef>
                <a:spcPct val="0"/>
              </a:spcBef>
              <a:spcAft>
                <a:spcPct val="0"/>
              </a:spcAft>
              <a:defRPr sz="7200" kern="1200">
                <a:solidFill>
                  <a:schemeClr val="tx1"/>
                </a:solidFill>
                <a:latin typeface=".VnAvant" pitchFamily="34" charset="0"/>
                <a:ea typeface="+mn-ea"/>
                <a:cs typeface="+mn-cs"/>
              </a:defRPr>
            </a:lvl2pPr>
            <a:lvl3pPr marL="914400" algn="l" rtl="0" eaLnBrk="0" fontAlgn="base" hangingPunct="0">
              <a:spcBef>
                <a:spcPct val="0"/>
              </a:spcBef>
              <a:spcAft>
                <a:spcPct val="0"/>
              </a:spcAft>
              <a:defRPr sz="7200" kern="1200">
                <a:solidFill>
                  <a:schemeClr val="tx1"/>
                </a:solidFill>
                <a:latin typeface=".VnAvant" pitchFamily="34" charset="0"/>
                <a:ea typeface="+mn-ea"/>
                <a:cs typeface="+mn-cs"/>
              </a:defRPr>
            </a:lvl3pPr>
            <a:lvl4pPr marL="1371600" algn="l" rtl="0" eaLnBrk="0" fontAlgn="base" hangingPunct="0">
              <a:spcBef>
                <a:spcPct val="0"/>
              </a:spcBef>
              <a:spcAft>
                <a:spcPct val="0"/>
              </a:spcAft>
              <a:defRPr sz="7200" kern="1200">
                <a:solidFill>
                  <a:schemeClr val="tx1"/>
                </a:solidFill>
                <a:latin typeface=".VnAvant" pitchFamily="34" charset="0"/>
                <a:ea typeface="+mn-ea"/>
                <a:cs typeface="+mn-cs"/>
              </a:defRPr>
            </a:lvl4pPr>
            <a:lvl5pPr marL="1828800" algn="l" rtl="0" eaLnBrk="0" fontAlgn="base" hangingPunct="0">
              <a:spcBef>
                <a:spcPct val="0"/>
              </a:spcBef>
              <a:spcAft>
                <a:spcPct val="0"/>
              </a:spcAft>
              <a:defRPr sz="7200" kern="1200">
                <a:solidFill>
                  <a:schemeClr val="tx1"/>
                </a:solidFill>
                <a:latin typeface=".VnAvant" pitchFamily="34" charset="0"/>
                <a:ea typeface="+mn-ea"/>
                <a:cs typeface="+mn-cs"/>
              </a:defRPr>
            </a:lvl5pPr>
            <a:lvl6pPr marL="2286000" algn="l" defTabSz="914400" rtl="0" eaLnBrk="1" latinLnBrk="0" hangingPunct="1">
              <a:defRPr sz="7200" kern="1200">
                <a:solidFill>
                  <a:schemeClr val="tx1"/>
                </a:solidFill>
                <a:latin typeface=".VnAvant" pitchFamily="34" charset="0"/>
                <a:ea typeface="+mn-ea"/>
                <a:cs typeface="+mn-cs"/>
              </a:defRPr>
            </a:lvl6pPr>
            <a:lvl7pPr marL="2743200" algn="l" defTabSz="914400" rtl="0" eaLnBrk="1" latinLnBrk="0" hangingPunct="1">
              <a:defRPr sz="7200" kern="1200">
                <a:solidFill>
                  <a:schemeClr val="tx1"/>
                </a:solidFill>
                <a:latin typeface=".VnAvant" pitchFamily="34" charset="0"/>
                <a:ea typeface="+mn-ea"/>
                <a:cs typeface="+mn-cs"/>
              </a:defRPr>
            </a:lvl7pPr>
            <a:lvl8pPr marL="3200400" algn="l" defTabSz="914400" rtl="0" eaLnBrk="1" latinLnBrk="0" hangingPunct="1">
              <a:defRPr sz="7200" kern="1200">
                <a:solidFill>
                  <a:schemeClr val="tx1"/>
                </a:solidFill>
                <a:latin typeface=".VnAvant" pitchFamily="34" charset="0"/>
                <a:ea typeface="+mn-ea"/>
                <a:cs typeface="+mn-cs"/>
              </a:defRPr>
            </a:lvl8pPr>
            <a:lvl9pPr marL="3657600" algn="l" defTabSz="914400" rtl="0" eaLnBrk="1" latinLnBrk="0" hangingPunct="1">
              <a:defRPr sz="7200" kern="1200">
                <a:solidFill>
                  <a:schemeClr val="tx1"/>
                </a:solidFill>
                <a:latin typeface=".VnAvant" pitchFamily="34" charset="0"/>
                <a:ea typeface="+mn-ea"/>
                <a:cs typeface="+mn-cs"/>
              </a:defRPr>
            </a:lvl9pPr>
          </a:lstStyle>
          <a:p>
            <a:pPr defTabSz="457200"/>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defTabSz="457200"/>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6400" y="3450056"/>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7481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293B2D8-EC69-4EF3-ACD2-781E37A37A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0" t="58251" r="67666" b="-4196"/>
          <a:stretch/>
        </p:blipFill>
        <p:spPr>
          <a:xfrm rot="179468">
            <a:off x="83342" y="212290"/>
            <a:ext cx="807842" cy="537253"/>
          </a:xfrm>
          <a:prstGeom prst="rect">
            <a:avLst/>
          </a:prstGeom>
        </p:spPr>
      </p:pic>
      <p:pic>
        <p:nvPicPr>
          <p:cNvPr id="5" name="图片 4">
            <a:extLst>
              <a:ext uri="{FF2B5EF4-FFF2-40B4-BE49-F238E27FC236}">
                <a16:creationId xmlns:a16="http://schemas.microsoft.com/office/drawing/2014/main" xmlns="" id="{1DB12A90-D744-4E7A-B346-68EDC7C357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2868"/>
          <a:stretch/>
        </p:blipFill>
        <p:spPr>
          <a:xfrm>
            <a:off x="6777937" y="3259456"/>
            <a:ext cx="2366063" cy="1967504"/>
          </a:xfrm>
          <a:prstGeom prst="rect">
            <a:avLst/>
          </a:prstGeom>
        </p:spPr>
      </p:pic>
      <p:pic>
        <p:nvPicPr>
          <p:cNvPr id="7" name="图片 6">
            <a:extLst>
              <a:ext uri="{FF2B5EF4-FFF2-40B4-BE49-F238E27FC236}">
                <a16:creationId xmlns:a16="http://schemas.microsoft.com/office/drawing/2014/main" xmlns="" id="{DFE12480-D08B-41C4-AF5B-FD3EA3D8654F}"/>
              </a:ext>
            </a:extLst>
          </p:cNvPr>
          <p:cNvPicPr>
            <a:picLocks noChangeAspect="1"/>
          </p:cNvPicPr>
          <p:nvPr/>
        </p:nvPicPr>
        <p:blipFill rotWithShape="1">
          <a:blip r:embed="rId5">
            <a:extLst>
              <a:ext uri="{28A0092B-C50C-407E-A947-70E740481C1C}">
                <a14:useLocalDpi xmlns:a14="http://schemas.microsoft.com/office/drawing/2010/main" val="0"/>
              </a:ext>
            </a:extLst>
          </a:blip>
          <a:srcRect l="76733" r="-1636" b="-5726"/>
          <a:stretch/>
        </p:blipFill>
        <p:spPr>
          <a:xfrm>
            <a:off x="7437760" y="173314"/>
            <a:ext cx="1706240" cy="826811"/>
          </a:xfrm>
          <a:prstGeom prst="rect">
            <a:avLst/>
          </a:prstGeom>
        </p:spPr>
      </p:pic>
      <p:pic>
        <p:nvPicPr>
          <p:cNvPr id="18" name="图片 17">
            <a:extLst>
              <a:ext uri="{FF2B5EF4-FFF2-40B4-BE49-F238E27FC236}">
                <a16:creationId xmlns:a16="http://schemas.microsoft.com/office/drawing/2014/main" xmlns="" id="{013CBEC8-6275-4802-864B-E56EE4DBC8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4761" y="173314"/>
            <a:ext cx="1872238" cy="3022098"/>
          </a:xfrm>
          <a:prstGeom prst="rect">
            <a:avLst/>
          </a:prstGeom>
        </p:spPr>
      </p:pic>
      <p:pic>
        <p:nvPicPr>
          <p:cNvPr id="15" name="图片 14">
            <a:extLst>
              <a:ext uri="{FF2B5EF4-FFF2-40B4-BE49-F238E27FC236}">
                <a16:creationId xmlns:a16="http://schemas.microsoft.com/office/drawing/2014/main" xmlns="" id="{9CCC8E5F-A647-440C-A7F5-C74E274988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7507" r="1235" b="1"/>
          <a:stretch/>
        </p:blipFill>
        <p:spPr>
          <a:xfrm>
            <a:off x="0" y="4057650"/>
            <a:ext cx="9144000" cy="1085850"/>
          </a:xfrm>
          <a:prstGeom prst="rect">
            <a:avLst/>
          </a:prstGeom>
        </p:spPr>
      </p:pic>
      <p:sp>
        <p:nvSpPr>
          <p:cNvPr id="10" name="TextBox 1"/>
          <p:cNvSpPr txBox="1"/>
          <p:nvPr/>
        </p:nvSpPr>
        <p:spPr>
          <a:xfrm>
            <a:off x="-2590800" y="470975"/>
            <a:ext cx="2057400" cy="2554545"/>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7200" kern="1200">
                <a:solidFill>
                  <a:schemeClr val="tx1"/>
                </a:solidFill>
                <a:latin typeface=".VnAvant" pitchFamily="34" charset="0"/>
                <a:ea typeface="+mn-ea"/>
                <a:cs typeface="+mn-cs"/>
              </a:defRPr>
            </a:lvl1pPr>
            <a:lvl2pPr marL="457200" algn="l" rtl="0" eaLnBrk="0" fontAlgn="base" hangingPunct="0">
              <a:spcBef>
                <a:spcPct val="0"/>
              </a:spcBef>
              <a:spcAft>
                <a:spcPct val="0"/>
              </a:spcAft>
              <a:defRPr sz="7200" kern="1200">
                <a:solidFill>
                  <a:schemeClr val="tx1"/>
                </a:solidFill>
                <a:latin typeface=".VnAvant" pitchFamily="34" charset="0"/>
                <a:ea typeface="+mn-ea"/>
                <a:cs typeface="+mn-cs"/>
              </a:defRPr>
            </a:lvl2pPr>
            <a:lvl3pPr marL="914400" algn="l" rtl="0" eaLnBrk="0" fontAlgn="base" hangingPunct="0">
              <a:spcBef>
                <a:spcPct val="0"/>
              </a:spcBef>
              <a:spcAft>
                <a:spcPct val="0"/>
              </a:spcAft>
              <a:defRPr sz="7200" kern="1200">
                <a:solidFill>
                  <a:schemeClr val="tx1"/>
                </a:solidFill>
                <a:latin typeface=".VnAvant" pitchFamily="34" charset="0"/>
                <a:ea typeface="+mn-ea"/>
                <a:cs typeface="+mn-cs"/>
              </a:defRPr>
            </a:lvl3pPr>
            <a:lvl4pPr marL="1371600" algn="l" rtl="0" eaLnBrk="0" fontAlgn="base" hangingPunct="0">
              <a:spcBef>
                <a:spcPct val="0"/>
              </a:spcBef>
              <a:spcAft>
                <a:spcPct val="0"/>
              </a:spcAft>
              <a:defRPr sz="7200" kern="1200">
                <a:solidFill>
                  <a:schemeClr val="tx1"/>
                </a:solidFill>
                <a:latin typeface=".VnAvant" pitchFamily="34" charset="0"/>
                <a:ea typeface="+mn-ea"/>
                <a:cs typeface="+mn-cs"/>
              </a:defRPr>
            </a:lvl4pPr>
            <a:lvl5pPr marL="1828800" algn="l" rtl="0" eaLnBrk="0" fontAlgn="base" hangingPunct="0">
              <a:spcBef>
                <a:spcPct val="0"/>
              </a:spcBef>
              <a:spcAft>
                <a:spcPct val="0"/>
              </a:spcAft>
              <a:defRPr sz="7200" kern="1200">
                <a:solidFill>
                  <a:schemeClr val="tx1"/>
                </a:solidFill>
                <a:latin typeface=".VnAvant" pitchFamily="34" charset="0"/>
                <a:ea typeface="+mn-ea"/>
                <a:cs typeface="+mn-cs"/>
              </a:defRPr>
            </a:lvl5pPr>
            <a:lvl6pPr marL="2286000" algn="l" defTabSz="914400" rtl="0" eaLnBrk="1" latinLnBrk="0" hangingPunct="1">
              <a:defRPr sz="7200" kern="1200">
                <a:solidFill>
                  <a:schemeClr val="tx1"/>
                </a:solidFill>
                <a:latin typeface=".VnAvant" pitchFamily="34" charset="0"/>
                <a:ea typeface="+mn-ea"/>
                <a:cs typeface="+mn-cs"/>
              </a:defRPr>
            </a:lvl6pPr>
            <a:lvl7pPr marL="2743200" algn="l" defTabSz="914400" rtl="0" eaLnBrk="1" latinLnBrk="0" hangingPunct="1">
              <a:defRPr sz="7200" kern="1200">
                <a:solidFill>
                  <a:schemeClr val="tx1"/>
                </a:solidFill>
                <a:latin typeface=".VnAvant" pitchFamily="34" charset="0"/>
                <a:ea typeface="+mn-ea"/>
                <a:cs typeface="+mn-cs"/>
              </a:defRPr>
            </a:lvl7pPr>
            <a:lvl8pPr marL="3200400" algn="l" defTabSz="914400" rtl="0" eaLnBrk="1" latinLnBrk="0" hangingPunct="1">
              <a:defRPr sz="7200" kern="1200">
                <a:solidFill>
                  <a:schemeClr val="tx1"/>
                </a:solidFill>
                <a:latin typeface=".VnAvant" pitchFamily="34" charset="0"/>
                <a:ea typeface="+mn-ea"/>
                <a:cs typeface="+mn-cs"/>
              </a:defRPr>
            </a:lvl8pPr>
            <a:lvl9pPr marL="3657600" algn="l" defTabSz="914400" rtl="0" eaLnBrk="1" latinLnBrk="0" hangingPunct="1">
              <a:defRPr sz="7200" kern="1200">
                <a:solidFill>
                  <a:schemeClr val="tx1"/>
                </a:solidFill>
                <a:latin typeface=".VnAvant" pitchFamily="34" charset="0"/>
                <a:ea typeface="+mn-ea"/>
                <a:cs typeface="+mn-cs"/>
              </a:defRPr>
            </a:lvl9pPr>
          </a:lstStyle>
          <a:p>
            <a:pPr defTabSz="457200"/>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defTabSz="457200"/>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8"/>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9"/>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1"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76400" y="3450056"/>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10750" y1="59607" x2="15750" y2="93886"/>
                        <a14:foregroundMark x1="8250" y1="72926" x2="12875" y2="88865"/>
                        <a14:foregroundMark x1="65750" y1="92576" x2="90250" y2="90830"/>
                        <a14:foregroundMark x1="3000" y1="67904" x2="4375" y2="72489"/>
                      </a14:backgroundRemoval>
                    </a14:imgEffect>
                  </a14:imgLayer>
                </a14:imgProps>
              </a:ext>
              <a:ext uri="{28A0092B-C50C-407E-A947-70E740481C1C}">
                <a14:useLocalDpi xmlns:a14="http://schemas.microsoft.com/office/drawing/2010/main" val="0"/>
              </a:ext>
            </a:extLst>
          </a:blip>
          <a:stretch>
            <a:fillRect/>
          </a:stretch>
        </p:blipFill>
        <p:spPr>
          <a:xfrm>
            <a:off x="0" y="770255"/>
            <a:ext cx="7620000" cy="4362450"/>
          </a:xfrm>
          <a:prstGeom prst="rect">
            <a:avLst/>
          </a:prstGeom>
        </p:spPr>
      </p:pic>
      <p:pic>
        <p:nvPicPr>
          <p:cNvPr id="16" name="图片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319967">
            <a:off x="1509872" y="-996440"/>
            <a:ext cx="4388286" cy="3179874"/>
          </a:xfrm>
          <a:prstGeom prst="rect">
            <a:avLst/>
          </a:prstGeom>
        </p:spPr>
      </p:pic>
      <p:sp>
        <p:nvSpPr>
          <p:cNvPr id="20" name="TextBox 19"/>
          <p:cNvSpPr txBox="1"/>
          <p:nvPr/>
        </p:nvSpPr>
        <p:spPr>
          <a:xfrm>
            <a:off x="2108079" y="745364"/>
            <a:ext cx="3403841" cy="536965"/>
          </a:xfrm>
          <a:prstGeom prst="rect">
            <a:avLst/>
          </a:prstGeom>
          <a:noFill/>
        </p:spPr>
        <p:txBody>
          <a:bodyPr wrap="square" lIns="44094" tIns="22046" rIns="44094" bIns="22046" rtlCol="0">
            <a:spAutoFit/>
          </a:bodyPr>
          <a:lstStyle/>
          <a:p>
            <a:pPr algn="ct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THẢO LUẬN NHÓM</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114160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strVal val="#ppt_x"/>
                                              </p:val>
                                            </p:tav>
                                            <p:tav tm="100000">
                                              <p:val>
                                                <p:strVal val="#ppt_x"/>
                                              </p:val>
                                            </p:tav>
                                          </p:tavLst>
                                        </p:anim>
                                        <p:anim calcmode="lin" valueType="num">
                                          <p:cBhvr>
                                            <p:cTn id="21" dur="25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decel="4000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strVal val="#ppt_x"/>
                                              </p:val>
                                            </p:tav>
                                            <p:tav tm="100000">
                                              <p:val>
                                                <p:strVal val="#ppt_x"/>
                                              </p:val>
                                            </p:tav>
                                          </p:tavLst>
                                        </p:anim>
                                        <p:anim calcmode="lin" valueType="num">
                                          <p:cBhvr>
                                            <p:cTn id="21" dur="25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decel="4000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3454" y="11449"/>
            <a:ext cx="8596745" cy="861772"/>
          </a:xfrm>
          <a:prstGeom prst="rect">
            <a:avLst/>
          </a:prstGeom>
          <a:noFill/>
        </p:spPr>
        <p:txBody>
          <a:bodyPr wrap="square" lIns="91438" tIns="45719" rIns="91438" bIns="45719" rtlCol="0">
            <a:spAutoFit/>
          </a:bodyPr>
          <a:lstStyle/>
          <a:p>
            <a:r>
              <a:rPr lang="en-US" sz="25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1. </a:t>
            </a:r>
            <a:r>
              <a:rPr lang="vi-VN" sz="2500" dirty="0">
                <a:latin typeface="Arial-Rounded" panose="020B0500000000000000" pitchFamily="34" charset="0"/>
                <a:ea typeface="Arial-Rounded" panose="020B0500000000000000" pitchFamily="34" charset="0"/>
                <a:cs typeface="Arial-Rounded" panose="020B0500000000000000" pitchFamily="34" charset="0"/>
              </a:rPr>
              <a:t>Đọc đoạn văn sau và kể lại các hoạt động của nhà gấu vào mùa xuân, mùa thu và mùa đông</a:t>
            </a:r>
            <a:r>
              <a:rPr lang="vi-VN" sz="25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25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8" y="11449"/>
            <a:ext cx="606137" cy="57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498763" y="878416"/>
            <a:ext cx="7924800" cy="2907943"/>
            <a:chOff x="457200" y="1062369"/>
            <a:chExt cx="7924800" cy="2907943"/>
          </a:xfrm>
        </p:grpSpPr>
        <p:sp>
          <p:nvSpPr>
            <p:cNvPr id="2" name="Rectangle 1"/>
            <p:cNvSpPr/>
            <p:nvPr/>
          </p:nvSpPr>
          <p:spPr>
            <a:xfrm>
              <a:off x="651164" y="1107990"/>
              <a:ext cx="7619999" cy="2862322"/>
            </a:xfrm>
            <a:prstGeom prst="rect">
              <a:avLst/>
            </a:prstGeom>
          </p:spPr>
          <p:txBody>
            <a:bodyPr wrap="square">
              <a:spAutoFit/>
            </a:bodyPr>
            <a:lstStyle/>
            <a:p>
              <a:pPr>
                <a:lnSpc>
                  <a:spcPct val="120000"/>
                </a:lnSpc>
              </a:pPr>
              <a:r>
                <a:rPr lang="vi-VN" sz="2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2500"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Mùa xuân</a:t>
              </a:r>
              <a:r>
                <a:rPr lang="vi-VN" sz="2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2500" dirty="0">
                  <a:solidFill>
                    <a:srgbClr val="CC3300"/>
                  </a:solidFill>
                  <a:latin typeface="Arial-Rounded" panose="020B0500000000000000" pitchFamily="34" charset="0"/>
                  <a:ea typeface="Arial-Rounded" panose="020B0500000000000000" pitchFamily="34" charset="0"/>
                  <a:cs typeface="Arial-Rounded" panose="020B0500000000000000" pitchFamily="34" charset="0"/>
                </a:rPr>
                <a:t>cả nhà gấu kéo nhau đi bẻ măng và uống mật ong.</a:t>
              </a:r>
            </a:p>
            <a:p>
              <a:pPr>
                <a:lnSpc>
                  <a:spcPct val="120000"/>
                </a:lnSpc>
              </a:pPr>
              <a:r>
                <a:rPr lang="vi-VN" sz="2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2500"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Mùa thu</a:t>
              </a:r>
              <a:r>
                <a:rPr lang="vi-VN" sz="2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2500" dirty="0">
                  <a:solidFill>
                    <a:srgbClr val="CC3300"/>
                  </a:solidFill>
                  <a:latin typeface="Arial-Rounded" panose="020B0500000000000000" pitchFamily="34" charset="0"/>
                  <a:ea typeface="Arial-Rounded" panose="020B0500000000000000" pitchFamily="34" charset="0"/>
                  <a:cs typeface="Arial-Rounded" panose="020B0500000000000000" pitchFamily="34" charset="0"/>
                </a:rPr>
                <a:t>gấu đi nhặt quả hạt dẻ</a:t>
              </a:r>
            </a:p>
            <a:p>
              <a:pPr>
                <a:lnSpc>
                  <a:spcPct val="120000"/>
                </a:lnSpc>
              </a:pPr>
              <a:r>
                <a:rPr lang="vi-VN" sz="2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2500"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Mùa đông</a:t>
              </a:r>
              <a:r>
                <a:rPr lang="vi-VN" sz="2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2500" dirty="0">
                  <a:solidFill>
                    <a:srgbClr val="CC3300"/>
                  </a:solidFill>
                  <a:latin typeface="Arial-Rounded" panose="020B0500000000000000" pitchFamily="34" charset="0"/>
                  <a:ea typeface="Arial-Rounded" panose="020B0500000000000000" pitchFamily="34" charset="0"/>
                  <a:cs typeface="Arial-Rounded" panose="020B0500000000000000" pitchFamily="34" charset="0"/>
                </a:rPr>
                <a:t>cả nhà gấu đứng tránh gió trong gốc cây, không cần đi kiếm ăn, chỉ mút hai bàn chân mỡ cũng đủ no</a:t>
              </a:r>
              <a:r>
                <a:rPr lang="vi-VN" sz="2500" dirty="0" smtClean="0">
                  <a:solidFill>
                    <a:srgbClr val="CC3300"/>
                  </a:solidFill>
                  <a:latin typeface="Arial-Rounded" panose="020B0500000000000000" pitchFamily="34" charset="0"/>
                  <a:ea typeface="Arial-Rounded" panose="020B0500000000000000" pitchFamily="34" charset="0"/>
                  <a:cs typeface="Arial-Rounded" panose="020B0500000000000000" pitchFamily="34" charset="0"/>
                </a:rPr>
                <a:t>.</a:t>
              </a:r>
              <a:endParaRPr lang="vi-VN" sz="2500" dirty="0">
                <a:solidFill>
                  <a:srgbClr val="CC33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ounded Rectangle 9"/>
            <p:cNvSpPr/>
            <p:nvPr/>
          </p:nvSpPr>
          <p:spPr>
            <a:xfrm>
              <a:off x="457200" y="1062369"/>
              <a:ext cx="7924800" cy="2828617"/>
            </a:xfrm>
            <a:prstGeom prst="round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lIns="65822" tIns="32912" rIns="65822" bIns="32912" rtlCol="0" anchor="ctr"/>
            <a:lstStyle/>
            <a:p>
              <a:pPr algn="ctr" defTabSz="685698"/>
              <a:endParaRPr lang="en-US" sz="1400">
                <a:solidFill>
                  <a:prstClr val="white"/>
                </a:solidFill>
              </a:endParaRPr>
            </a:p>
          </p:txBody>
        </p:sp>
      </p:grpSp>
      <p:pic>
        <p:nvPicPr>
          <p:cNvPr id="2050" name="Picture 2" descr="Mocha Daily Emoji – LINE Emoji | LINE STORE | Cute bear drawings, Cute  cartoon wallpapers, Cute love carto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398" y="3028949"/>
            <a:ext cx="2324101" cy="232410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ilk And Mocha Cute Sticker - Milk And Mocha Cute Bear - Discover &amp;amp; Share  GIF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724150"/>
            <a:ext cx="3048000" cy="22288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
          <p:cNvSpPr txBox="1"/>
          <p:nvPr/>
        </p:nvSpPr>
        <p:spPr>
          <a:xfrm>
            <a:off x="-2590800" y="470975"/>
            <a:ext cx="2057400" cy="2554545"/>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7200" kern="1200">
                <a:solidFill>
                  <a:schemeClr val="tx1"/>
                </a:solidFill>
                <a:latin typeface=".VnAvant" pitchFamily="34" charset="0"/>
                <a:ea typeface="+mn-ea"/>
                <a:cs typeface="+mn-cs"/>
              </a:defRPr>
            </a:lvl1pPr>
            <a:lvl2pPr marL="457200" algn="l" rtl="0" eaLnBrk="0" fontAlgn="base" hangingPunct="0">
              <a:spcBef>
                <a:spcPct val="0"/>
              </a:spcBef>
              <a:spcAft>
                <a:spcPct val="0"/>
              </a:spcAft>
              <a:defRPr sz="7200" kern="1200">
                <a:solidFill>
                  <a:schemeClr val="tx1"/>
                </a:solidFill>
                <a:latin typeface=".VnAvant" pitchFamily="34" charset="0"/>
                <a:ea typeface="+mn-ea"/>
                <a:cs typeface="+mn-cs"/>
              </a:defRPr>
            </a:lvl2pPr>
            <a:lvl3pPr marL="914400" algn="l" rtl="0" eaLnBrk="0" fontAlgn="base" hangingPunct="0">
              <a:spcBef>
                <a:spcPct val="0"/>
              </a:spcBef>
              <a:spcAft>
                <a:spcPct val="0"/>
              </a:spcAft>
              <a:defRPr sz="7200" kern="1200">
                <a:solidFill>
                  <a:schemeClr val="tx1"/>
                </a:solidFill>
                <a:latin typeface=".VnAvant" pitchFamily="34" charset="0"/>
                <a:ea typeface="+mn-ea"/>
                <a:cs typeface="+mn-cs"/>
              </a:defRPr>
            </a:lvl3pPr>
            <a:lvl4pPr marL="1371600" algn="l" rtl="0" eaLnBrk="0" fontAlgn="base" hangingPunct="0">
              <a:spcBef>
                <a:spcPct val="0"/>
              </a:spcBef>
              <a:spcAft>
                <a:spcPct val="0"/>
              </a:spcAft>
              <a:defRPr sz="7200" kern="1200">
                <a:solidFill>
                  <a:schemeClr val="tx1"/>
                </a:solidFill>
                <a:latin typeface=".VnAvant" pitchFamily="34" charset="0"/>
                <a:ea typeface="+mn-ea"/>
                <a:cs typeface="+mn-cs"/>
              </a:defRPr>
            </a:lvl4pPr>
            <a:lvl5pPr marL="1828800" algn="l" rtl="0" eaLnBrk="0" fontAlgn="base" hangingPunct="0">
              <a:spcBef>
                <a:spcPct val="0"/>
              </a:spcBef>
              <a:spcAft>
                <a:spcPct val="0"/>
              </a:spcAft>
              <a:defRPr sz="7200" kern="1200">
                <a:solidFill>
                  <a:schemeClr val="tx1"/>
                </a:solidFill>
                <a:latin typeface=".VnAvant" pitchFamily="34" charset="0"/>
                <a:ea typeface="+mn-ea"/>
                <a:cs typeface="+mn-cs"/>
              </a:defRPr>
            </a:lvl5pPr>
            <a:lvl6pPr marL="2286000" algn="l" defTabSz="914400" rtl="0" eaLnBrk="1" latinLnBrk="0" hangingPunct="1">
              <a:defRPr sz="7200" kern="1200">
                <a:solidFill>
                  <a:schemeClr val="tx1"/>
                </a:solidFill>
                <a:latin typeface=".VnAvant" pitchFamily="34" charset="0"/>
                <a:ea typeface="+mn-ea"/>
                <a:cs typeface="+mn-cs"/>
              </a:defRPr>
            </a:lvl6pPr>
            <a:lvl7pPr marL="2743200" algn="l" defTabSz="914400" rtl="0" eaLnBrk="1" latinLnBrk="0" hangingPunct="1">
              <a:defRPr sz="7200" kern="1200">
                <a:solidFill>
                  <a:schemeClr val="tx1"/>
                </a:solidFill>
                <a:latin typeface=".VnAvant" pitchFamily="34" charset="0"/>
                <a:ea typeface="+mn-ea"/>
                <a:cs typeface="+mn-cs"/>
              </a:defRPr>
            </a:lvl7pPr>
            <a:lvl8pPr marL="3200400" algn="l" defTabSz="914400" rtl="0" eaLnBrk="1" latinLnBrk="0" hangingPunct="1">
              <a:defRPr sz="7200" kern="1200">
                <a:solidFill>
                  <a:schemeClr val="tx1"/>
                </a:solidFill>
                <a:latin typeface=".VnAvant" pitchFamily="34" charset="0"/>
                <a:ea typeface="+mn-ea"/>
                <a:cs typeface="+mn-cs"/>
              </a:defRPr>
            </a:lvl8pPr>
            <a:lvl9pPr marL="3657600" algn="l" defTabSz="914400" rtl="0" eaLnBrk="1" latinLnBrk="0" hangingPunct="1">
              <a:defRPr sz="7200" kern="1200">
                <a:solidFill>
                  <a:schemeClr val="tx1"/>
                </a:solidFill>
                <a:latin typeface=".VnAvant" pitchFamily="34" charset="0"/>
                <a:ea typeface="+mn-ea"/>
                <a:cs typeface="+mn-cs"/>
              </a:defRPr>
            </a:lvl9pPr>
          </a:lstStyle>
          <a:p>
            <a:pPr defTabSz="457200"/>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defTabSz="457200"/>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6"/>
              </a:rPr>
              <a:t>https://www.facebook.com/vuhong1972</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7"/>
              </a:rPr>
              <a:t>hongvu7219@gmail.com</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2"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6400" y="3450056"/>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6627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10" presetClass="exit" presetSubtype="0" fill="hold" nodeType="withEffect">
                                  <p:stCondLst>
                                    <p:cond delay="0"/>
                                  </p:stCondLst>
                                  <p:childTnLst>
                                    <p:animEffect transition="out" filter="fade">
                                      <p:cBhvr>
                                        <p:cTn id="22" dur="500"/>
                                        <p:tgtEl>
                                          <p:spTgt spid="2050"/>
                                        </p:tgtEl>
                                      </p:cBhvr>
                                    </p:animEffect>
                                    <p:set>
                                      <p:cBhvr>
                                        <p:cTn id="23" dur="1" fill="hold">
                                          <p:stCondLst>
                                            <p:cond delay="499"/>
                                          </p:stCondLst>
                                        </p:cTn>
                                        <p:tgtEl>
                                          <p:spTgt spid="2050"/>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fade">
                                      <p:cBhvr>
                                        <p:cTn id="27" dur="2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653186"/>
            <a:ext cx="3592158" cy="2585564"/>
          </a:xfrm>
          <a:prstGeom prst="rect">
            <a:avLst/>
          </a:prstGeom>
        </p:spPr>
      </p:pic>
      <p:sp>
        <p:nvSpPr>
          <p:cNvPr id="4" name="TextBox 3"/>
          <p:cNvSpPr txBox="1"/>
          <p:nvPr/>
        </p:nvSpPr>
        <p:spPr>
          <a:xfrm>
            <a:off x="651164" y="57150"/>
            <a:ext cx="8458200" cy="861772"/>
          </a:xfrm>
          <a:prstGeom prst="rect">
            <a:avLst/>
          </a:prstGeom>
          <a:noFill/>
        </p:spPr>
        <p:txBody>
          <a:bodyPr wrap="square" lIns="91438" tIns="45719" rIns="91438" bIns="45719" rtlCol="0">
            <a:spAutoFit/>
          </a:bodyPr>
          <a:lstStyle/>
          <a:p>
            <a:pPr>
              <a:lnSpc>
                <a:spcPts val="3000"/>
              </a:lnSpc>
            </a:pPr>
            <a:r>
              <a:rPr lang="en-US" sz="25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2.</a:t>
            </a:r>
            <a:r>
              <a:rPr lang="en-US" sz="2500" b="1" dirty="0">
                <a:solidFill>
                  <a:srgbClr val="FF9900"/>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Viết</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3 -5 </a:t>
            </a:r>
            <a:r>
              <a:rPr lang="en-US" sz="25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kể</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lại</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hoạt</a:t>
            </a:r>
            <a:r>
              <a:rPr lang="en-US"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động</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của</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con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vật</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mà</a:t>
            </a:r>
            <a:r>
              <a:rPr lang="en-US"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em</a:t>
            </a:r>
            <a:r>
              <a:rPr lang="en-US"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quan</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sát</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được</a:t>
            </a:r>
            <a:endPar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p:cNvSpPr/>
          <p:nvPr/>
        </p:nvSpPr>
        <p:spPr>
          <a:xfrm>
            <a:off x="685800" y="914060"/>
            <a:ext cx="8077200" cy="2092881"/>
          </a:xfrm>
          <a:prstGeom prst="rect">
            <a:avLst/>
          </a:prstGeom>
        </p:spPr>
        <p:txBody>
          <a:bodyPr wrap="square">
            <a:spAutoFit/>
          </a:bodyPr>
          <a:lstStyle/>
          <a:p>
            <a:pPr>
              <a:lnSpc>
                <a:spcPct val="120000"/>
              </a:lnSpc>
            </a:pPr>
            <a:r>
              <a:rPr lang="en-US" sz="25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G:</a:t>
            </a:r>
          </a:p>
          <a:p>
            <a:r>
              <a:rPr lang="en-US" sz="2500" i="1" dirty="0" smtClean="0">
                <a:solidFill>
                  <a:srgbClr val="00589A"/>
                </a:solidFill>
                <a:latin typeface="Arial-Rounded" panose="020B0500000000000000" pitchFamily="34" charset="0"/>
                <a:ea typeface="Arial-Rounded" panose="020B0500000000000000" pitchFamily="34" charset="0"/>
                <a:cs typeface="Arial-Rounded" panose="020B0500000000000000" pitchFamily="34" charset="0"/>
              </a:rPr>
              <a:t>- </a:t>
            </a:r>
            <a:r>
              <a:rPr lang="vi-VN" sz="2500" i="1" dirty="0" smtClean="0">
                <a:solidFill>
                  <a:srgbClr val="00589A"/>
                </a:solidFill>
                <a:latin typeface="Arial-Rounded" panose="020B0500000000000000" pitchFamily="34" charset="0"/>
                <a:ea typeface="Arial-Rounded" panose="020B0500000000000000" pitchFamily="34" charset="0"/>
                <a:cs typeface="Arial-Rounded" panose="020B0500000000000000" pitchFamily="34" charset="0"/>
              </a:rPr>
              <a:t>Em </a:t>
            </a:r>
            <a:r>
              <a:rPr lang="vi-VN" sz="2500" i="1" dirty="0">
                <a:solidFill>
                  <a:srgbClr val="00589A"/>
                </a:solidFill>
                <a:latin typeface="Arial-Rounded" panose="020B0500000000000000" pitchFamily="34" charset="0"/>
                <a:ea typeface="Arial-Rounded" panose="020B0500000000000000" pitchFamily="34" charset="0"/>
                <a:cs typeface="Arial-Rounded" panose="020B0500000000000000" pitchFamily="34" charset="0"/>
              </a:rPr>
              <a:t>muốn kể về con vật nào?</a:t>
            </a:r>
          </a:p>
          <a:p>
            <a:r>
              <a:rPr lang="vi-VN" sz="2500" i="1" dirty="0">
                <a:solidFill>
                  <a:srgbClr val="00589A"/>
                </a:solidFill>
                <a:latin typeface="Arial-Rounded" panose="020B0500000000000000" pitchFamily="34" charset="0"/>
                <a:ea typeface="Arial-Rounded" panose="020B0500000000000000" pitchFamily="34" charset="0"/>
                <a:cs typeface="Arial-Rounded" panose="020B0500000000000000" pitchFamily="34" charset="0"/>
              </a:rPr>
              <a:t>- Em đã được quan sát kĩ con vật đó ở đâu? Khi nào?</a:t>
            </a:r>
          </a:p>
          <a:p>
            <a:r>
              <a:rPr lang="vi-VN" sz="2500" i="1" dirty="0">
                <a:solidFill>
                  <a:srgbClr val="00589A"/>
                </a:solidFill>
                <a:latin typeface="Arial-Rounded" panose="020B0500000000000000" pitchFamily="34" charset="0"/>
                <a:ea typeface="Arial-Rounded" panose="020B0500000000000000" pitchFamily="34" charset="0"/>
                <a:cs typeface="Arial-Rounded" panose="020B0500000000000000" pitchFamily="34" charset="0"/>
              </a:rPr>
              <a:t>- Kể lại những hoạt động của con vật đó.</a:t>
            </a:r>
          </a:p>
          <a:p>
            <a:r>
              <a:rPr lang="vi-VN" sz="2500" i="1" dirty="0">
                <a:solidFill>
                  <a:srgbClr val="00589A"/>
                </a:solidFill>
                <a:latin typeface="Arial-Rounded" panose="020B0500000000000000" pitchFamily="34" charset="0"/>
                <a:ea typeface="Arial-Rounded" panose="020B0500000000000000" pitchFamily="34" charset="0"/>
                <a:cs typeface="Arial-Rounded" panose="020B0500000000000000" pitchFamily="34" charset="0"/>
              </a:rPr>
              <a:t>- Nêu nhận xét của em về con vật đó</a:t>
            </a:r>
            <a:r>
              <a:rPr lang="vi-VN" sz="2500" i="1" dirty="0" smtClean="0">
                <a:solidFill>
                  <a:srgbClr val="00589A"/>
                </a:solidFill>
                <a:latin typeface="Arial-Rounded" panose="020B0500000000000000" pitchFamily="34" charset="0"/>
                <a:ea typeface="Arial-Rounded" panose="020B0500000000000000" pitchFamily="34" charset="0"/>
                <a:cs typeface="Arial-Rounded" panose="020B0500000000000000" pitchFamily="34" charset="0"/>
              </a:rPr>
              <a:t>.</a:t>
            </a:r>
            <a:endParaRPr lang="vi-VN" sz="2500" i="1" dirty="0">
              <a:solidFill>
                <a:srgbClr val="00589A"/>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4"/>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7421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涂豆思">
  <a:themeElements>
    <a:clrScheme name="自定义 22">
      <a:dk1>
        <a:srgbClr val="000000"/>
      </a:dk1>
      <a:lt1>
        <a:srgbClr val="FFFFFF"/>
      </a:lt1>
      <a:dk2>
        <a:srgbClr val="778495"/>
      </a:dk2>
      <a:lt2>
        <a:srgbClr val="F0F0F0"/>
      </a:lt2>
      <a:accent1>
        <a:srgbClr val="FE6406"/>
      </a:accent1>
      <a:accent2>
        <a:srgbClr val="FF7E2F"/>
      </a:accent2>
      <a:accent3>
        <a:srgbClr val="FC670C"/>
      </a:accent3>
      <a:accent4>
        <a:srgbClr val="EA8908"/>
      </a:accent4>
      <a:accent5>
        <a:srgbClr val="E55A0D"/>
      </a:accent5>
      <a:accent6>
        <a:srgbClr val="CF4507"/>
      </a:accent6>
      <a:hlink>
        <a:srgbClr val="0070C0"/>
      </a:hlink>
      <a:folHlink>
        <a:srgbClr val="0070C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1034</Words>
  <Application>Microsoft Office PowerPoint</Application>
  <PresentationFormat>On-screen Show (16:9)</PresentationFormat>
  <Paragraphs>117</Paragraphs>
  <Slides>17</Slides>
  <Notes>17</Notes>
  <HiddenSlides>0</HiddenSlides>
  <MMClips>0</MMClips>
  <ScaleCrop>false</ScaleCrop>
  <HeadingPairs>
    <vt:vector size="4" baseType="variant">
      <vt:variant>
        <vt:lpstr>Theme</vt:lpstr>
      </vt:variant>
      <vt:variant>
        <vt:i4>6</vt:i4>
      </vt:variant>
      <vt:variant>
        <vt:lpstr>Slide Titles</vt:lpstr>
      </vt:variant>
      <vt:variant>
        <vt:i4>17</vt:i4>
      </vt:variant>
    </vt:vector>
  </HeadingPairs>
  <TitlesOfParts>
    <vt:vector size="23" baseType="lpstr">
      <vt:lpstr>Office Theme</vt:lpstr>
      <vt:lpstr>2_涂豆思</vt:lpstr>
      <vt:lpstr>1_Office Theme</vt:lpstr>
      <vt:lpstr>1_Office 主题</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MYLAPTOP</dc:creator>
  <cp:lastModifiedBy>MYLAPTOP</cp:lastModifiedBy>
  <cp:revision>8</cp:revision>
  <dcterms:created xsi:type="dcterms:W3CDTF">2021-11-23T08:19:06Z</dcterms:created>
  <dcterms:modified xsi:type="dcterms:W3CDTF">2021-11-23T10:10:23Z</dcterms:modified>
</cp:coreProperties>
</file>