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83" r:id="rId2"/>
    <p:sldId id="584" r:id="rId3"/>
    <p:sldId id="283" r:id="rId4"/>
    <p:sldId id="2007577148" r:id="rId5"/>
    <p:sldId id="285" r:id="rId6"/>
    <p:sldId id="2007577149" r:id="rId7"/>
    <p:sldId id="2007577150" r:id="rId8"/>
    <p:sldId id="2007577151" r:id="rId9"/>
    <p:sldId id="2007577135" r:id="rId10"/>
    <p:sldId id="2007577137" r:id="rId11"/>
    <p:sldId id="281" r:id="rId12"/>
    <p:sldId id="417" r:id="rId13"/>
    <p:sldId id="2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9933"/>
    <a:srgbClr val="000066"/>
    <a:srgbClr val="0000CC"/>
    <a:srgbClr val="FF0000"/>
    <a:srgbClr val="FF6600"/>
    <a:srgbClr val="CC3300"/>
    <a:srgbClr val="FF7707"/>
    <a:srgbClr val="4472C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950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25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8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32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91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8900" y="-127000"/>
            <a:ext cx="12407900" cy="70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984302" y="82491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8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10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24.jp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Giờ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 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397374"/>
            <a:ext cx="11435910" cy="594632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6B4780-DF6B-42D8-AD44-E79D1F53350D}"/>
              </a:ext>
            </a:extLst>
          </p:cNvPr>
          <p:cNvGrpSpPr/>
          <p:nvPr/>
        </p:nvGrpSpPr>
        <p:grpSpPr>
          <a:xfrm>
            <a:off x="2885095" y="119993"/>
            <a:ext cx="6205806" cy="794826"/>
            <a:chOff x="2938884" y="112107"/>
            <a:chExt cx="6150054" cy="71834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C8F325-DF25-4CF9-AE2E-3665A24DA8F9}"/>
                </a:ext>
              </a:extLst>
            </p:cNvPr>
            <p:cNvSpPr/>
            <p:nvPr/>
          </p:nvSpPr>
          <p:spPr>
            <a:xfrm>
              <a:off x="3281168" y="112107"/>
              <a:ext cx="5807770" cy="71834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“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bí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ẩn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959217D-42F6-4D86-8AEB-210365386BCF}"/>
                </a:ext>
              </a:extLst>
            </p:cNvPr>
            <p:cNvSpPr/>
            <p:nvPr/>
          </p:nvSpPr>
          <p:spPr>
            <a:xfrm>
              <a:off x="2938884" y="168181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A6CD1C-3627-4219-A98A-9721A5412E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4" b="55331" l="34217" r="60171">
                        <a14:foregroundMark x1="34217" y1="38731" x2="34217" y2="38731"/>
                        <a14:foregroundMark x1="34451" y1="41700" x2="34451" y2="42240"/>
                        <a14:foregroundMark x1="41154" y1="54656" x2="41154" y2="54656"/>
                        <a14:foregroundMark x1="40686" y1="50607" x2="41154" y2="55331"/>
                        <a14:foregroundMark x1="42790" y1="52497" x2="46220" y2="53036"/>
                        <a14:foregroundMark x1="46765" y1="55331" x2="46765" y2="55331"/>
                        <a14:foregroundMark x1="49415" y1="45344" x2="49415" y2="45344"/>
                      </a14:backgroundRemoval>
                    </a14:imgEffect>
                  </a14:imgLayer>
                </a14:imgProps>
              </a:ext>
            </a:extLst>
          </a:blip>
          <a:srcRect l="31345" t="30135" r="48911" b="42469"/>
          <a:stretch/>
        </p:blipFill>
        <p:spPr>
          <a:xfrm>
            <a:off x="1163653" y="4256459"/>
            <a:ext cx="2285028" cy="1831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003FB3-7E08-4EF8-878C-27FD3424FD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7080" y="1161038"/>
            <a:ext cx="1303133" cy="1318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9DC8AC-0EAA-4A47-9808-2DE7F89DDF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9295" y="1153637"/>
            <a:ext cx="1310754" cy="1295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7A02A9-25A4-4BD1-AE06-7E82015004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9246" y="1090827"/>
            <a:ext cx="1295512" cy="130313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D537C1A-E6DD-4D7C-AC00-F22A539C3399}"/>
              </a:ext>
            </a:extLst>
          </p:cNvPr>
          <p:cNvGrpSpPr/>
          <p:nvPr/>
        </p:nvGrpSpPr>
        <p:grpSpPr>
          <a:xfrm>
            <a:off x="666483" y="2910108"/>
            <a:ext cx="2436811" cy="1162787"/>
            <a:chOff x="2549341" y="2921705"/>
            <a:chExt cx="2436811" cy="1318374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0CA8F9A0-38BF-43BE-81B6-7F8C75C50F85}"/>
                </a:ext>
              </a:extLst>
            </p:cNvPr>
            <p:cNvSpPr/>
            <p:nvPr/>
          </p:nvSpPr>
          <p:spPr>
            <a:xfrm>
              <a:off x="2549341" y="2921705"/>
              <a:ext cx="2436811" cy="1318374"/>
            </a:xfrm>
            <a:prstGeom prst="wedgeEllipseCallout">
              <a:avLst>
                <a:gd name="adj1" fmla="val -3411"/>
                <a:gd name="adj2" fmla="val 71862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CB0AF-6A6E-43F8-A2A7-F57AA94325C3}"/>
                </a:ext>
              </a:extLst>
            </p:cNvPr>
            <p:cNvSpPr txBox="1"/>
            <p:nvPr/>
          </p:nvSpPr>
          <p:spPr>
            <a:xfrm>
              <a:off x="2653089" y="3235765"/>
              <a:ext cx="2333063" cy="872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16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BF3F860-75E6-466B-8F88-767BF2BB4FB2}"/>
              </a:ext>
            </a:extLst>
          </p:cNvPr>
          <p:cNvGrpSpPr/>
          <p:nvPr/>
        </p:nvGrpSpPr>
        <p:grpSpPr>
          <a:xfrm>
            <a:off x="4658468" y="2619225"/>
            <a:ext cx="2436811" cy="1135758"/>
            <a:chOff x="2549341" y="3104321"/>
            <a:chExt cx="2436811" cy="1135758"/>
          </a:xfrm>
        </p:grpSpPr>
        <p:sp>
          <p:nvSpPr>
            <p:cNvPr id="35" name="Speech Bubble: Oval 34">
              <a:extLst>
                <a:ext uri="{FF2B5EF4-FFF2-40B4-BE49-F238E27FC236}">
                  <a16:creationId xmlns:a16="http://schemas.microsoft.com/office/drawing/2014/main" id="{0B50D0B6-0559-4F25-BCD2-8294995389B4}"/>
                </a:ext>
              </a:extLst>
            </p:cNvPr>
            <p:cNvSpPr/>
            <p:nvPr/>
          </p:nvSpPr>
          <p:spPr>
            <a:xfrm>
              <a:off x="2549341" y="3104321"/>
              <a:ext cx="2436811" cy="1135758"/>
            </a:xfrm>
            <a:prstGeom prst="wedgeEllipseCallout">
              <a:avLst>
                <a:gd name="adj1" fmla="val -11899"/>
                <a:gd name="adj2" fmla="val 7496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66A4CA-4BFB-4E75-A879-A50CF3F68142}"/>
                </a:ext>
              </a:extLst>
            </p:cNvPr>
            <p:cNvSpPr txBox="1"/>
            <p:nvPr/>
          </p:nvSpPr>
          <p:spPr>
            <a:xfrm>
              <a:off x="2601214" y="3287479"/>
              <a:ext cx="23330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22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6722E3C-0E4E-4067-BB15-1A0C98F1C8DE}"/>
              </a:ext>
            </a:extLst>
          </p:cNvPr>
          <p:cNvGrpSpPr/>
          <p:nvPr/>
        </p:nvGrpSpPr>
        <p:grpSpPr>
          <a:xfrm>
            <a:off x="8039100" y="2610930"/>
            <a:ext cx="3778463" cy="1279008"/>
            <a:chOff x="2549341" y="3142249"/>
            <a:chExt cx="2436811" cy="1279008"/>
          </a:xfrm>
        </p:grpSpPr>
        <p:sp>
          <p:nvSpPr>
            <p:cNvPr id="38" name="Speech Bubble: Oval 37">
              <a:extLst>
                <a:ext uri="{FF2B5EF4-FFF2-40B4-BE49-F238E27FC236}">
                  <a16:creationId xmlns:a16="http://schemas.microsoft.com/office/drawing/2014/main" id="{86D46EF6-3EB6-49E6-A3A4-7AE0D93773DB}"/>
                </a:ext>
              </a:extLst>
            </p:cNvPr>
            <p:cNvSpPr/>
            <p:nvPr/>
          </p:nvSpPr>
          <p:spPr>
            <a:xfrm>
              <a:off x="2549341" y="3142249"/>
              <a:ext cx="2436811" cy="1097830"/>
            </a:xfrm>
            <a:prstGeom prst="wedgeEllipseCallout">
              <a:avLst>
                <a:gd name="adj1" fmla="val 3838"/>
                <a:gd name="adj2" fmla="val 88841"/>
              </a:avLst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3E36509-035F-463A-B709-DECC0AF322EC}"/>
                </a:ext>
              </a:extLst>
            </p:cNvPr>
            <p:cNvSpPr txBox="1"/>
            <p:nvPr/>
          </p:nvSpPr>
          <p:spPr>
            <a:xfrm>
              <a:off x="2725724" y="3313261"/>
              <a:ext cx="20840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 1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nữa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19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0AAAA66-06D1-44BB-BD69-1CB883810382}"/>
              </a:ext>
            </a:extLst>
          </p:cNvPr>
          <p:cNvSpPr txBox="1"/>
          <p:nvPr/>
        </p:nvSpPr>
        <p:spPr>
          <a:xfrm>
            <a:off x="3103294" y="5736771"/>
            <a:ext cx="113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Lan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E33389-A3F3-4B01-AD39-F9470892B0FA}"/>
              </a:ext>
            </a:extLst>
          </p:cNvPr>
          <p:cNvSpPr txBox="1"/>
          <p:nvPr/>
        </p:nvSpPr>
        <p:spPr>
          <a:xfrm>
            <a:off x="10665753" y="5627177"/>
            <a:ext cx="113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Đức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88B434-CE0A-4D45-A9C2-18BF6922ECF8}"/>
              </a:ext>
            </a:extLst>
          </p:cNvPr>
          <p:cNvSpPr txBox="1"/>
          <p:nvPr/>
        </p:nvSpPr>
        <p:spPr>
          <a:xfrm>
            <a:off x="6405431" y="5627177"/>
            <a:ext cx="137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Châu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9D884A-36D0-443E-AC9C-F841313C20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59" b="72065" l="79111" r="96648">
                        <a14:foregroundMark x1="89010" y1="46559" x2="89010" y2="46559"/>
                        <a14:foregroundMark x1="88153" y1="71255" x2="88153" y2="71255"/>
                        <a14:foregroundMark x1="89634" y1="63563" x2="89634" y2="63158"/>
                        <a14:foregroundMark x1="89634" y1="63023" x2="89556" y2="65722"/>
                        <a14:foregroundMark x1="87529" y1="63023" x2="86906" y2="67072"/>
                        <a14:foregroundMark x1="79735" y1="69096" x2="79735" y2="69096"/>
                        <a14:foregroundMark x1="79189" y1="66937" x2="79189" y2="66937"/>
                        <a14:foregroundMark x1="83554" y1="72065" x2="83554" y2="72065"/>
                        <a14:foregroundMark x1="87451" y1="72065" x2="87451" y2="72065"/>
                        <a14:foregroundMark x1="85503" y1="46829" x2="85503" y2="46829"/>
                      </a14:backgroundRemoval>
                    </a14:imgEffect>
                  </a14:imgLayer>
                </a14:imgProps>
              </a:ext>
            </a:extLst>
          </a:blip>
          <a:srcRect l="78094" t="43833" r="871" b="27154"/>
          <a:stretch/>
        </p:blipFill>
        <p:spPr>
          <a:xfrm>
            <a:off x="8929588" y="4218704"/>
            <a:ext cx="2436811" cy="19411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4BA983-556A-4D2F-A7BD-6C234B85115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366" b="96896" l="38581" r="64302">
                        <a14:foregroundMark x1="50585" y1="69366" x2="50585" y2="69366"/>
                        <a14:foregroundMark x1="52923" y1="96896" x2="52923" y2="96896"/>
                        <a14:foregroundMark x1="51832" y1="83266" x2="52221" y2="85830"/>
                        <a14:foregroundMark x1="51520" y1="69366" x2="51520" y2="69366"/>
                        <a14:foregroundMark x1="49493" y1="69501" x2="49493" y2="69501"/>
                        <a14:foregroundMark x1="48792" y1="70175" x2="48792" y2="70175"/>
                      </a14:backgroundRemoval>
                    </a14:imgEffect>
                  </a14:imgLayer>
                </a14:imgProps>
              </a:ext>
            </a:extLst>
          </a:blip>
          <a:srcRect l="41922" t="68298" r="37866" b="376"/>
          <a:stretch/>
        </p:blipFill>
        <p:spPr>
          <a:xfrm>
            <a:off x="4413358" y="4113964"/>
            <a:ext cx="2333063" cy="2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24141 0.3578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17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30208 0.3692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0.03268 0.3842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20723" y="3752110"/>
            <a:ext cx="7245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71725" y="3693386"/>
            <a:ext cx="7245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71646" y="2611048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3028136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54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9E287E-1713-4CB1-9E82-7644BCC4AEE2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256102" y="2793953"/>
            <a:ext cx="1939545" cy="2298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2016F2-870C-42B1-B9C2-FD405C51DB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9" t="64497"/>
          <a:stretch/>
        </p:blipFill>
        <p:spPr>
          <a:xfrm>
            <a:off x="10078936" y="1513949"/>
            <a:ext cx="2113064" cy="23061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48278" y="5182613"/>
              <a:ext cx="374397" cy="884699"/>
              <a:chOff x="2603556" y="6925733"/>
              <a:chExt cx="569382" cy="1345447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9938664">
                <a:off x="2603556" y="7875364"/>
                <a:ext cx="569382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80ABAE24-0232-4EAF-94AB-4A3360C12C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786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8552" y="425955"/>
            <a:ext cx="487363" cy="48736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F80B4F-0359-4353-80C3-BB269128E1AA}"/>
              </a:ext>
            </a:extLst>
          </p:cNvPr>
          <p:cNvSpPr/>
          <p:nvPr/>
        </p:nvSpPr>
        <p:spPr>
          <a:xfrm>
            <a:off x="9210103" y="392545"/>
            <a:ext cx="2523533" cy="8422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2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0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665">
            <a:off x="9755701" y="2781522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87353" y="5182612"/>
              <a:ext cx="301887" cy="645803"/>
              <a:chOff x="2662975" y="6925733"/>
              <a:chExt cx="459108" cy="98213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5400000">
                <a:off x="2576193" y="7353920"/>
                <a:ext cx="569382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5AD2C0B-29C4-491E-B2EF-838DABC260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16" y="-379920"/>
            <a:ext cx="3023622" cy="27208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993BAC-21F0-4BB6-B3E8-D3FAC1FBB5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t="18486" r="57442"/>
          <a:stretch/>
        </p:blipFill>
        <p:spPr>
          <a:xfrm rot="17151624">
            <a:off x="9341746" y="3367876"/>
            <a:ext cx="1230003" cy="179636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41B2616-1472-4621-A4DE-E7EBFCBC3AFF}"/>
              </a:ext>
            </a:extLst>
          </p:cNvPr>
          <p:cNvSpPr/>
          <p:nvPr/>
        </p:nvSpPr>
        <p:spPr>
          <a:xfrm>
            <a:off x="558799" y="2615283"/>
            <a:ext cx="2541685" cy="8632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602FD1-D36E-4630-85B6-FFE2017E76DC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64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9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2366022" y="3653626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770941" y="5182609"/>
              <a:ext cx="382014" cy="877619"/>
              <a:chOff x="2942167" y="6925733"/>
              <a:chExt cx="580963" cy="1334681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4138130">
                <a:off x="3040531" y="7777814"/>
                <a:ext cx="569382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5AD2C0B-29C4-491E-B2EF-838DABC260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23"/>
          <a:stretch/>
        </p:blipFill>
        <p:spPr>
          <a:xfrm rot="182779">
            <a:off x="9444847" y="1375334"/>
            <a:ext cx="3023622" cy="166180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1AB770E-EA2A-438E-BB94-894ABB6983D9}"/>
              </a:ext>
            </a:extLst>
          </p:cNvPr>
          <p:cNvSpPr/>
          <p:nvPr/>
        </p:nvSpPr>
        <p:spPr>
          <a:xfrm>
            <a:off x="452089" y="2720255"/>
            <a:ext cx="2648396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hay 16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CF124E-D5CC-4F69-ADFF-B7A0C7336D9E}"/>
              </a:ext>
            </a:extLst>
          </p:cNvPr>
          <p:cNvSpPr txBox="1"/>
          <p:nvPr/>
        </p:nvSpPr>
        <p:spPr>
          <a:xfrm>
            <a:off x="4658314" y="612382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77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9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5405628" y="1828753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11559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710240" y="5182608"/>
              <a:ext cx="260271" cy="1023857"/>
              <a:chOff x="2849858" y="6925733"/>
              <a:chExt cx="395818" cy="1557079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8072110">
                <a:off x="2763076" y="8000213"/>
                <a:ext cx="569381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7844CA-3CC0-4962-B1B5-348D220412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41" y="53255"/>
            <a:ext cx="999245" cy="99924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51308BB-205B-4979-ACED-F0294BA78129}"/>
              </a:ext>
            </a:extLst>
          </p:cNvPr>
          <p:cNvSpPr/>
          <p:nvPr/>
        </p:nvSpPr>
        <p:spPr>
          <a:xfrm>
            <a:off x="371653" y="2755115"/>
            <a:ext cx="2728832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hay 18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D942EF-1217-47B3-8686-767CDE776479}"/>
              </a:ext>
            </a:extLst>
          </p:cNvPr>
          <p:cNvSpPr txBox="1"/>
          <p:nvPr/>
        </p:nvSpPr>
        <p:spPr>
          <a:xfrm>
            <a:off x="4740032" y="57577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70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6DFF47-349C-4C32-9373-B975DEB1CE66}"/>
              </a:ext>
            </a:extLst>
          </p:cNvPr>
          <p:cNvSpPr/>
          <p:nvPr/>
        </p:nvSpPr>
        <p:spPr>
          <a:xfrm>
            <a:off x="0" y="-1"/>
            <a:ext cx="12192000" cy="64470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11559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40090" y="5182608"/>
              <a:ext cx="349150" cy="698331"/>
              <a:chOff x="2591098" y="6925733"/>
              <a:chExt cx="530985" cy="106202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3668260">
                <a:off x="2504316" y="7505154"/>
                <a:ext cx="569381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A51FE38-D1B3-49CC-9CB8-FE3F032CFD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4" t="49583"/>
          <a:stretch/>
        </p:blipFill>
        <p:spPr>
          <a:xfrm>
            <a:off x="5588001" y="1881355"/>
            <a:ext cx="1574799" cy="2310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E112E-8F64-48FC-97D4-D86D249A49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619" y="-8179"/>
            <a:ext cx="2244332" cy="224433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3AAC42-F6CC-49BC-8A59-F2D4F6CD2811}"/>
              </a:ext>
            </a:extLst>
          </p:cNvPr>
          <p:cNvSpPr/>
          <p:nvPr/>
        </p:nvSpPr>
        <p:spPr>
          <a:xfrm>
            <a:off x="371653" y="2755115"/>
            <a:ext cx="2728832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hay 22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A7C615-BEDA-4E8A-917B-8E75C1C5546F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07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445453" y="180151"/>
            <a:ext cx="11435910" cy="617710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3F8A27-2256-46A9-ADDB-FA4FECB81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280" y="1091812"/>
            <a:ext cx="2710381" cy="2370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323407-53A3-45BF-9BD1-D23267C5B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683" y="1091812"/>
            <a:ext cx="1837657" cy="2265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93EC15-EE0A-4479-AD33-EA952AFEFB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257" y="3511905"/>
            <a:ext cx="2981565" cy="2542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173810-0ED4-4886-8718-A93A99248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8312" y="3621178"/>
            <a:ext cx="2806253" cy="27099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695853" y="76781"/>
            <a:ext cx="8788712" cy="727349"/>
            <a:chOff x="1984395" y="130495"/>
            <a:chExt cx="8250111" cy="65735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2293958" y="130495"/>
              <a:ext cx="7940548" cy="647889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984395" y="14808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C92E5DB-D874-4E85-BFDB-13B997D778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906" t="4850" r="12387" b="55101"/>
          <a:stretch/>
        </p:blipFill>
        <p:spPr>
          <a:xfrm>
            <a:off x="5478014" y="4981881"/>
            <a:ext cx="1235971" cy="120751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65110A-CA79-4DC3-AF07-74EF6DCBFE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159" t="2147" r="11345" b="56916"/>
          <a:stretch/>
        </p:blipFill>
        <p:spPr>
          <a:xfrm>
            <a:off x="5499809" y="2374135"/>
            <a:ext cx="1192381" cy="120975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63BCF4AB-3BC4-42D0-9E4E-BF3021A88B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634" t="54765" r="12715" b="4427"/>
          <a:stretch/>
        </p:blipFill>
        <p:spPr>
          <a:xfrm>
            <a:off x="5508321" y="1058766"/>
            <a:ext cx="1175357" cy="117097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75BFC94D-8ED9-4684-8B35-A8BEB40531D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500" t="54959" r="8496" b="2966"/>
          <a:stretch/>
        </p:blipFill>
        <p:spPr>
          <a:xfrm>
            <a:off x="5515392" y="3705659"/>
            <a:ext cx="1161214" cy="117385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32943 -0.3951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-19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33737 -0.2138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32227 -0.2175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-1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34375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179</Words>
  <Application>Microsoft Office PowerPoint</Application>
  <PresentationFormat>Widescreen</PresentationFormat>
  <Paragraphs>34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UTM Avo</vt:lpstr>
      <vt:lpstr>Office Theme</vt:lpstr>
      <vt:lpstr>Tuần 23 Bài 67: Ngày – Giờ – Tiết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Ziczac</cp:lastModifiedBy>
  <cp:revision>287</cp:revision>
  <dcterms:created xsi:type="dcterms:W3CDTF">2021-07-12T03:44:38Z</dcterms:created>
  <dcterms:modified xsi:type="dcterms:W3CDTF">2022-01-28T07:15:10Z</dcterms:modified>
</cp:coreProperties>
</file>