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notesMasterIdLst>
    <p:notesMasterId r:id="rId23"/>
  </p:notesMasterIdLst>
  <p:sldIdLst>
    <p:sldId id="282" r:id="rId5"/>
    <p:sldId id="256" r:id="rId6"/>
    <p:sldId id="266" r:id="rId7"/>
    <p:sldId id="267" r:id="rId8"/>
    <p:sldId id="268" r:id="rId9"/>
    <p:sldId id="269" r:id="rId10"/>
    <p:sldId id="270" r:id="rId11"/>
    <p:sldId id="272" r:id="rId12"/>
    <p:sldId id="265" r:id="rId13"/>
    <p:sldId id="291" r:id="rId14"/>
    <p:sldId id="260" r:id="rId15"/>
    <p:sldId id="273" r:id="rId16"/>
    <p:sldId id="274" r:id="rId17"/>
    <p:sldId id="275" r:id="rId18"/>
    <p:sldId id="277" r:id="rId19"/>
    <p:sldId id="279" r:id="rId20"/>
    <p:sldId id="292" r:id="rId21"/>
    <p:sldId id="28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E7B"/>
    <a:srgbClr val="F2A550"/>
    <a:srgbClr val="F7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3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p ngoc" userId="f8a2cf5cb259e627" providerId="LiveId" clId="{4F23AF35-2CFD-42B6-9C82-81984978BA87}"/>
    <pc:docChg chg="undo custSel delSld modSld sldOrd">
      <pc:chgData name="diep ngoc" userId="f8a2cf5cb259e627" providerId="LiveId" clId="{4F23AF35-2CFD-42B6-9C82-81984978BA87}" dt="2023-02-12T11:01:53.184" v="765" actId="1076"/>
      <pc:docMkLst>
        <pc:docMk/>
      </pc:docMkLst>
      <pc:sldChg chg="modSp">
        <pc:chgData name="diep ngoc" userId="f8a2cf5cb259e627" providerId="LiveId" clId="{4F23AF35-2CFD-42B6-9C82-81984978BA87}" dt="2023-02-12T10:31:57.875" v="0" actId="2711"/>
        <pc:sldMkLst>
          <pc:docMk/>
          <pc:sldMk cId="2165038603" sldId="256"/>
        </pc:sldMkLst>
        <pc:spChg chg="mod">
          <ac:chgData name="diep ngoc" userId="f8a2cf5cb259e627" providerId="LiveId" clId="{4F23AF35-2CFD-42B6-9C82-81984978BA87}" dt="2023-02-12T10:31:57.875" v="0" actId="2711"/>
          <ac:spMkLst>
            <pc:docMk/>
            <pc:sldMk cId="2165038603" sldId="256"/>
            <ac:spMk id="2" creationId="{5DAFF68C-4E42-43FF-BA80-E7F14230907B}"/>
          </ac:spMkLst>
        </pc:spChg>
      </pc:sldChg>
      <pc:sldChg chg="modSp mod ord">
        <pc:chgData name="diep ngoc" userId="f8a2cf5cb259e627" providerId="LiveId" clId="{4F23AF35-2CFD-42B6-9C82-81984978BA87}" dt="2023-02-12T10:45:49.661" v="604"/>
        <pc:sldMkLst>
          <pc:docMk/>
          <pc:sldMk cId="3947518942" sldId="265"/>
        </pc:sldMkLst>
        <pc:spChg chg="mod">
          <ac:chgData name="diep ngoc" userId="f8a2cf5cb259e627" providerId="LiveId" clId="{4F23AF35-2CFD-42B6-9C82-81984978BA87}" dt="2023-02-12T10:38:21.747" v="81" actId="115"/>
          <ac:spMkLst>
            <pc:docMk/>
            <pc:sldMk cId="3947518942" sldId="265"/>
            <ac:spMk id="2" creationId="{53F19765-6FFF-4316-8154-B3861491E034}"/>
          </ac:spMkLst>
        </pc:spChg>
        <pc:spChg chg="mod">
          <ac:chgData name="diep ngoc" userId="f8a2cf5cb259e627" providerId="LiveId" clId="{4F23AF35-2CFD-42B6-9C82-81984978BA87}" dt="2023-02-12T10:38:52.881" v="91" actId="1076"/>
          <ac:spMkLst>
            <pc:docMk/>
            <pc:sldMk cId="3947518942" sldId="265"/>
            <ac:spMk id="4" creationId="{BFA4D3FD-5B50-419B-BD97-24E4585AF470}"/>
          </ac:spMkLst>
        </pc:spChg>
      </pc:sldChg>
      <pc:sldChg chg="ord">
        <pc:chgData name="diep ngoc" userId="f8a2cf5cb259e627" providerId="LiveId" clId="{4F23AF35-2CFD-42B6-9C82-81984978BA87}" dt="2023-02-12T10:45:26.216" v="602"/>
        <pc:sldMkLst>
          <pc:docMk/>
          <pc:sldMk cId="3468821468" sldId="266"/>
        </pc:sldMkLst>
      </pc:sldChg>
      <pc:sldChg chg="modSp mod">
        <pc:chgData name="diep ngoc" userId="f8a2cf5cb259e627" providerId="LiveId" clId="{4F23AF35-2CFD-42B6-9C82-81984978BA87}" dt="2023-02-12T10:46:54.578" v="609" actId="1076"/>
        <pc:sldMkLst>
          <pc:docMk/>
          <pc:sldMk cId="3329890964" sldId="267"/>
        </pc:sldMkLst>
        <pc:spChg chg="mod">
          <ac:chgData name="diep ngoc" userId="f8a2cf5cb259e627" providerId="LiveId" clId="{4F23AF35-2CFD-42B6-9C82-81984978BA87}" dt="2023-02-12T10:46:54.578" v="609" actId="1076"/>
          <ac:spMkLst>
            <pc:docMk/>
            <pc:sldMk cId="3329890964" sldId="267"/>
            <ac:spMk id="3" creationId="{18B099C2-3590-4167-B6E8-3F11FA38B836}"/>
          </ac:spMkLst>
        </pc:spChg>
      </pc:sldChg>
      <pc:sldChg chg="modSp mod">
        <pc:chgData name="diep ngoc" userId="f8a2cf5cb259e627" providerId="LiveId" clId="{4F23AF35-2CFD-42B6-9C82-81984978BA87}" dt="2023-02-12T10:47:01.429" v="610" actId="1076"/>
        <pc:sldMkLst>
          <pc:docMk/>
          <pc:sldMk cId="3440115774" sldId="268"/>
        </pc:sldMkLst>
        <pc:picChg chg="mod">
          <ac:chgData name="diep ngoc" userId="f8a2cf5cb259e627" providerId="LiveId" clId="{4F23AF35-2CFD-42B6-9C82-81984978BA87}" dt="2023-02-12T10:47:01.429" v="610" actId="1076"/>
          <ac:picMkLst>
            <pc:docMk/>
            <pc:sldMk cId="3440115774" sldId="268"/>
            <ac:picMk id="3" creationId="{5B6F4608-D522-4B9C-AFCF-EB99133A72C9}"/>
          </ac:picMkLst>
        </pc:picChg>
      </pc:sldChg>
      <pc:sldChg chg="delSp modSp mod setBg delAnim">
        <pc:chgData name="diep ngoc" userId="f8a2cf5cb259e627" providerId="LiveId" clId="{4F23AF35-2CFD-42B6-9C82-81984978BA87}" dt="2023-02-12T10:51:39.916" v="627" actId="20577"/>
        <pc:sldMkLst>
          <pc:docMk/>
          <pc:sldMk cId="3615481592" sldId="272"/>
        </pc:sldMkLst>
        <pc:spChg chg="mod">
          <ac:chgData name="diep ngoc" userId="f8a2cf5cb259e627" providerId="LiveId" clId="{4F23AF35-2CFD-42B6-9C82-81984978BA87}" dt="2023-02-12T10:51:35.908" v="624" actId="20577"/>
          <ac:spMkLst>
            <pc:docMk/>
            <pc:sldMk cId="3615481592" sldId="272"/>
            <ac:spMk id="11" creationId="{B2BFCA24-9A12-4C68-B052-54AACED131D3}"/>
          </ac:spMkLst>
        </pc:spChg>
        <pc:spChg chg="mod">
          <ac:chgData name="diep ngoc" userId="f8a2cf5cb259e627" providerId="LiveId" clId="{4F23AF35-2CFD-42B6-9C82-81984978BA87}" dt="2023-02-12T10:51:39.916" v="627" actId="20577"/>
          <ac:spMkLst>
            <pc:docMk/>
            <pc:sldMk cId="3615481592" sldId="272"/>
            <ac:spMk id="12" creationId="{D17BAE0E-E6E2-45F2-8D03-8DEEAA1119BB}"/>
          </ac:spMkLst>
        </pc:spChg>
        <pc:picChg chg="del">
          <ac:chgData name="diep ngoc" userId="f8a2cf5cb259e627" providerId="LiveId" clId="{4F23AF35-2CFD-42B6-9C82-81984978BA87}" dt="2023-02-12T10:47:44.558" v="611" actId="21"/>
          <ac:picMkLst>
            <pc:docMk/>
            <pc:sldMk cId="3615481592" sldId="272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0:57:09.451" v="671" actId="20577"/>
        <pc:sldMkLst>
          <pc:docMk/>
          <pc:sldMk cId="758270548" sldId="273"/>
        </pc:sldMkLst>
        <pc:spChg chg="mod">
          <ac:chgData name="diep ngoc" userId="f8a2cf5cb259e627" providerId="LiveId" clId="{4F23AF35-2CFD-42B6-9C82-81984978BA87}" dt="2023-02-12T10:55:35.727" v="642" actId="255"/>
          <ac:spMkLst>
            <pc:docMk/>
            <pc:sldMk cId="758270548" sldId="273"/>
            <ac:spMk id="5" creationId="{5B3A3575-4849-4414-9747-469DAF3F529F}"/>
          </ac:spMkLst>
        </pc:spChg>
        <pc:spChg chg="mod">
          <ac:chgData name="diep ngoc" userId="f8a2cf5cb259e627" providerId="LiveId" clId="{4F23AF35-2CFD-42B6-9C82-81984978BA87}" dt="2023-02-12T10:55:54.203" v="648" actId="1076"/>
          <ac:spMkLst>
            <pc:docMk/>
            <pc:sldMk cId="758270548" sldId="273"/>
            <ac:spMk id="8" creationId="{0DE5D9B6-AC55-4498-80E1-C40431564CE9}"/>
          </ac:spMkLst>
        </pc:spChg>
        <pc:spChg chg="mod">
          <ac:chgData name="diep ngoc" userId="f8a2cf5cb259e627" providerId="LiveId" clId="{4F23AF35-2CFD-42B6-9C82-81984978BA87}" dt="2023-02-12T10:57:09.451" v="671" actId="20577"/>
          <ac:spMkLst>
            <pc:docMk/>
            <pc:sldMk cId="758270548" sldId="273"/>
            <ac:spMk id="9" creationId="{890524C1-7164-4183-81BE-53A4829D6DB0}"/>
          </ac:spMkLst>
        </pc:spChg>
        <pc:picChg chg="mod">
          <ac:chgData name="diep ngoc" userId="f8a2cf5cb259e627" providerId="LiveId" clId="{4F23AF35-2CFD-42B6-9C82-81984978BA87}" dt="2023-02-12T10:55:44.782" v="646" actId="14100"/>
          <ac:picMkLst>
            <pc:docMk/>
            <pc:sldMk cId="758270548" sldId="273"/>
            <ac:picMk id="7" creationId="{E6EC6F8B-83AC-41C4-BEB4-14EF57184A66}"/>
          </ac:picMkLst>
        </pc:picChg>
        <pc:picChg chg="del">
          <ac:chgData name="diep ngoc" userId="f8a2cf5cb259e627" providerId="LiveId" clId="{4F23AF35-2CFD-42B6-9C82-81984978BA87}" dt="2023-02-12T10:54:01.259" v="628" actId="478"/>
          <ac:picMkLst>
            <pc:docMk/>
            <pc:sldMk cId="758270548" sldId="273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0:57:03.483" v="668" actId="20577"/>
        <pc:sldMkLst>
          <pc:docMk/>
          <pc:sldMk cId="483161839" sldId="274"/>
        </pc:sldMkLst>
        <pc:spChg chg="mod">
          <ac:chgData name="diep ngoc" userId="f8a2cf5cb259e627" providerId="LiveId" clId="{4F23AF35-2CFD-42B6-9C82-81984978BA87}" dt="2023-02-12T10:56:32.184" v="657" actId="255"/>
          <ac:spMkLst>
            <pc:docMk/>
            <pc:sldMk cId="483161839" sldId="274"/>
            <ac:spMk id="5" creationId="{5B3A3575-4849-4414-9747-469DAF3F529F}"/>
          </ac:spMkLst>
        </pc:spChg>
        <pc:spChg chg="mod">
          <ac:chgData name="diep ngoc" userId="f8a2cf5cb259e627" providerId="LiveId" clId="{4F23AF35-2CFD-42B6-9C82-81984978BA87}" dt="2023-02-12T10:56:53.150" v="664" actId="255"/>
          <ac:spMkLst>
            <pc:docMk/>
            <pc:sldMk cId="483161839" sldId="274"/>
            <ac:spMk id="10" creationId="{934FAB42-CBF5-4BFA-AA82-1846945081A3}"/>
          </ac:spMkLst>
        </pc:spChg>
        <pc:spChg chg="mod">
          <ac:chgData name="diep ngoc" userId="f8a2cf5cb259e627" providerId="LiveId" clId="{4F23AF35-2CFD-42B6-9C82-81984978BA87}" dt="2023-02-12T10:57:03.483" v="668" actId="20577"/>
          <ac:spMkLst>
            <pc:docMk/>
            <pc:sldMk cId="483161839" sldId="274"/>
            <ac:spMk id="11" creationId="{95F0D178-6409-4C85-8280-2620A017A1E4}"/>
          </ac:spMkLst>
        </pc:spChg>
        <pc:picChg chg="mod">
          <ac:chgData name="diep ngoc" userId="f8a2cf5cb259e627" providerId="LiveId" clId="{4F23AF35-2CFD-42B6-9C82-81984978BA87}" dt="2023-02-12T10:56:42.501" v="661" actId="14100"/>
          <ac:picMkLst>
            <pc:docMk/>
            <pc:sldMk cId="483161839" sldId="274"/>
            <ac:picMk id="7" creationId="{E6EC6F8B-83AC-41C4-BEB4-14EF57184A66}"/>
          </ac:picMkLst>
        </pc:picChg>
        <pc:picChg chg="del">
          <ac:chgData name="diep ngoc" userId="f8a2cf5cb259e627" providerId="LiveId" clId="{4F23AF35-2CFD-42B6-9C82-81984978BA87}" dt="2023-02-12T10:56:21.710" v="655" actId="478"/>
          <ac:picMkLst>
            <pc:docMk/>
            <pc:sldMk cId="483161839" sldId="274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0:58:39.923" v="693" actId="1076"/>
        <pc:sldMkLst>
          <pc:docMk/>
          <pc:sldMk cId="1591407483" sldId="275"/>
        </pc:sldMkLst>
        <pc:spChg chg="mod">
          <ac:chgData name="diep ngoc" userId="f8a2cf5cb259e627" providerId="LiveId" clId="{4F23AF35-2CFD-42B6-9C82-81984978BA87}" dt="2023-02-12T10:58:39.923" v="693" actId="1076"/>
          <ac:spMkLst>
            <pc:docMk/>
            <pc:sldMk cId="1591407483" sldId="275"/>
            <ac:spMk id="2" creationId="{466B1953-E2C1-47E1-8FB1-4D690C10E66A}"/>
          </ac:spMkLst>
        </pc:spChg>
        <pc:spChg chg="mod">
          <ac:chgData name="diep ngoc" userId="f8a2cf5cb259e627" providerId="LiveId" clId="{4F23AF35-2CFD-42B6-9C82-81984978BA87}" dt="2023-02-12T10:57:39.524" v="678" actId="1076"/>
          <ac:spMkLst>
            <pc:docMk/>
            <pc:sldMk cId="1591407483" sldId="275"/>
            <ac:spMk id="8" creationId="{236A95BE-3B29-47FE-8585-C4C48970F692}"/>
          </ac:spMkLst>
        </pc:spChg>
        <pc:spChg chg="mod">
          <ac:chgData name="diep ngoc" userId="f8a2cf5cb259e627" providerId="LiveId" clId="{4F23AF35-2CFD-42B6-9C82-81984978BA87}" dt="2023-02-12T10:57:54.473" v="682" actId="255"/>
          <ac:spMkLst>
            <pc:docMk/>
            <pc:sldMk cId="1591407483" sldId="275"/>
            <ac:spMk id="12" creationId="{A5C2BD0B-1D3D-4AE0-94B0-D11BB60BC505}"/>
          </ac:spMkLst>
        </pc:spChg>
        <pc:picChg chg="mod">
          <ac:chgData name="diep ngoc" userId="f8a2cf5cb259e627" providerId="LiveId" clId="{4F23AF35-2CFD-42B6-9C82-81984978BA87}" dt="2023-02-12T10:57:47.490" v="680" actId="14100"/>
          <ac:picMkLst>
            <pc:docMk/>
            <pc:sldMk cId="1591407483" sldId="275"/>
            <ac:picMk id="9" creationId="{464D6CB5-2689-47D3-981C-057120B91A9A}"/>
          </ac:picMkLst>
        </pc:picChg>
        <pc:picChg chg="del">
          <ac:chgData name="diep ngoc" userId="f8a2cf5cb259e627" providerId="LiveId" clId="{4F23AF35-2CFD-42B6-9C82-81984978BA87}" dt="2023-02-12T10:57:24.965" v="675" actId="478"/>
          <ac:picMkLst>
            <pc:docMk/>
            <pc:sldMk cId="1591407483" sldId="275"/>
            <ac:picMk id="5122" creationId="{59F56DEC-3FFC-4BFB-B648-6F9B993964E4}"/>
          </ac:picMkLst>
        </pc:picChg>
      </pc:sldChg>
      <pc:sldChg chg="addSp delSp modSp mod setBg delAnim">
        <pc:chgData name="diep ngoc" userId="f8a2cf5cb259e627" providerId="LiveId" clId="{4F23AF35-2CFD-42B6-9C82-81984978BA87}" dt="2023-02-12T11:01:05.123" v="752" actId="14100"/>
        <pc:sldMkLst>
          <pc:docMk/>
          <pc:sldMk cId="3518414631" sldId="277"/>
        </pc:sldMkLst>
        <pc:spChg chg="add mod">
          <ac:chgData name="diep ngoc" userId="f8a2cf5cb259e627" providerId="LiveId" clId="{4F23AF35-2CFD-42B6-9C82-81984978BA87}" dt="2023-02-12T11:01:05.123" v="752" actId="14100"/>
          <ac:spMkLst>
            <pc:docMk/>
            <pc:sldMk cId="3518414631" sldId="277"/>
            <ac:spMk id="2" creationId="{4C4B3DE3-92B9-D233-695F-2AC49CF7B682}"/>
          </ac:spMkLst>
        </pc:spChg>
        <pc:spChg chg="del">
          <ac:chgData name="diep ngoc" userId="f8a2cf5cb259e627" providerId="LiveId" clId="{4F23AF35-2CFD-42B6-9C82-81984978BA87}" dt="2023-02-12T11:00:04.067" v="706" actId="21"/>
          <ac:spMkLst>
            <pc:docMk/>
            <pc:sldMk cId="3518414631" sldId="277"/>
            <ac:spMk id="3" creationId="{367B871C-D873-4220-849D-DEC85F5F0970}"/>
          </ac:spMkLst>
        </pc:spChg>
        <pc:spChg chg="mod">
          <ac:chgData name="diep ngoc" userId="f8a2cf5cb259e627" providerId="LiveId" clId="{4F23AF35-2CFD-42B6-9C82-81984978BA87}" dt="2023-02-12T10:59:10.720" v="700" actId="20577"/>
          <ac:spMkLst>
            <pc:docMk/>
            <pc:sldMk cId="3518414631" sldId="277"/>
            <ac:spMk id="8" creationId="{236A95BE-3B29-47FE-8585-C4C48970F692}"/>
          </ac:spMkLst>
        </pc:spChg>
        <pc:picChg chg="mod">
          <ac:chgData name="diep ngoc" userId="f8a2cf5cb259e627" providerId="LiveId" clId="{4F23AF35-2CFD-42B6-9C82-81984978BA87}" dt="2023-02-12T11:00:06.409" v="707" actId="1076"/>
          <ac:picMkLst>
            <pc:docMk/>
            <pc:sldMk cId="3518414631" sldId="277"/>
            <ac:picMk id="7" creationId="{E2F369D4-5B73-4DC8-8D10-861E1B3D304D}"/>
          </ac:picMkLst>
        </pc:picChg>
        <pc:picChg chg="del">
          <ac:chgData name="diep ngoc" userId="f8a2cf5cb259e627" providerId="LiveId" clId="{4F23AF35-2CFD-42B6-9C82-81984978BA87}" dt="2023-02-12T10:58:50.144" v="694" actId="478"/>
          <ac:picMkLst>
            <pc:docMk/>
            <pc:sldMk cId="3518414631" sldId="277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1:01:53.184" v="765" actId="1076"/>
        <pc:sldMkLst>
          <pc:docMk/>
          <pc:sldMk cId="2883291012" sldId="279"/>
        </pc:sldMkLst>
        <pc:spChg chg="mod">
          <ac:chgData name="diep ngoc" userId="f8a2cf5cb259e627" providerId="LiveId" clId="{4F23AF35-2CFD-42B6-9C82-81984978BA87}" dt="2023-02-12T11:01:38.501" v="761" actId="1076"/>
          <ac:spMkLst>
            <pc:docMk/>
            <pc:sldMk cId="2883291012" sldId="279"/>
            <ac:spMk id="3" creationId="{367B871C-D873-4220-849D-DEC85F5F0970}"/>
          </ac:spMkLst>
        </pc:spChg>
        <pc:spChg chg="mod">
          <ac:chgData name="diep ngoc" userId="f8a2cf5cb259e627" providerId="LiveId" clId="{4F23AF35-2CFD-42B6-9C82-81984978BA87}" dt="2023-02-12T11:01:53.184" v="765" actId="1076"/>
          <ac:spMkLst>
            <pc:docMk/>
            <pc:sldMk cId="2883291012" sldId="279"/>
            <ac:spMk id="5" creationId="{CF45930B-E072-41CA-B2EA-6EA9BA43A144}"/>
          </ac:spMkLst>
        </pc:spChg>
        <pc:spChg chg="mod">
          <ac:chgData name="diep ngoc" userId="f8a2cf5cb259e627" providerId="LiveId" clId="{4F23AF35-2CFD-42B6-9C82-81984978BA87}" dt="2023-02-12T11:01:27.636" v="758" actId="115"/>
          <ac:spMkLst>
            <pc:docMk/>
            <pc:sldMk cId="2883291012" sldId="279"/>
            <ac:spMk id="8" creationId="{236A95BE-3B29-47FE-8585-C4C48970F692}"/>
          </ac:spMkLst>
        </pc:spChg>
        <pc:picChg chg="del">
          <ac:chgData name="diep ngoc" userId="f8a2cf5cb259e627" providerId="LiveId" clId="{4F23AF35-2CFD-42B6-9C82-81984978BA87}" dt="2023-02-12T11:01:12.184" v="753" actId="478"/>
          <ac:picMkLst>
            <pc:docMk/>
            <pc:sldMk cId="2883291012" sldId="279"/>
            <ac:picMk id="5122" creationId="{59F56DEC-3FFC-4BFB-B648-6F9B993964E4}"/>
          </ac:picMkLst>
        </pc:picChg>
      </pc:sldChg>
      <pc:sldChg chg="del">
        <pc:chgData name="diep ngoc" userId="f8a2cf5cb259e627" providerId="LiveId" clId="{4F23AF35-2CFD-42B6-9C82-81984978BA87}" dt="2023-02-12T10:45:51.894" v="605" actId="2696"/>
        <pc:sldMkLst>
          <pc:docMk/>
          <pc:sldMk cId="895255334" sldId="281"/>
        </pc:sldMkLst>
      </pc:sldChg>
      <pc:sldChg chg="addSp delSp modSp mod addAnim delAnim">
        <pc:chgData name="diep ngoc" userId="f8a2cf5cb259e627" providerId="LiveId" clId="{4F23AF35-2CFD-42B6-9C82-81984978BA87}" dt="2023-02-12T10:37:53.707" v="62" actId="14100"/>
        <pc:sldMkLst>
          <pc:docMk/>
          <pc:sldMk cId="2007377773" sldId="282"/>
        </pc:sldMkLst>
        <pc:spChg chg="add del mod">
          <ac:chgData name="diep ngoc" userId="f8a2cf5cb259e627" providerId="LiveId" clId="{4F23AF35-2CFD-42B6-9C82-81984978BA87}" dt="2023-02-12T10:32:59.153" v="54" actId="1076"/>
          <ac:spMkLst>
            <pc:docMk/>
            <pc:sldMk cId="2007377773" sldId="282"/>
            <ac:spMk id="9" creationId="{47C974CF-F7A9-8281-944D-02C8C3C32F2B}"/>
          </ac:spMkLst>
        </pc:spChg>
        <pc:picChg chg="del">
          <ac:chgData name="diep ngoc" userId="f8a2cf5cb259e627" providerId="LiveId" clId="{4F23AF35-2CFD-42B6-9C82-81984978BA87}" dt="2023-02-12T10:36:55.307" v="55" actId="21"/>
          <ac:picMkLst>
            <pc:docMk/>
            <pc:sldMk cId="2007377773" sldId="282"/>
            <ac:picMk id="4" creationId="{9C714DE9-0CA5-FF3C-7CBB-4130DD01EC1B}"/>
          </ac:picMkLst>
        </pc:picChg>
        <pc:picChg chg="add del mod">
          <ac:chgData name="diep ngoc" userId="f8a2cf5cb259e627" providerId="LiveId" clId="{4F23AF35-2CFD-42B6-9C82-81984978BA87}" dt="2023-02-12T10:37:34.442" v="57" actId="21"/>
          <ac:picMkLst>
            <pc:docMk/>
            <pc:sldMk cId="2007377773" sldId="282"/>
            <ac:picMk id="7" creationId="{344B6F5B-6257-BC29-EFB8-7BEF8DFC35D9}"/>
          </ac:picMkLst>
        </pc:picChg>
        <pc:picChg chg="add mod">
          <ac:chgData name="diep ngoc" userId="f8a2cf5cb259e627" providerId="LiveId" clId="{4F23AF35-2CFD-42B6-9C82-81984978BA87}" dt="2023-02-12T10:37:53.707" v="62" actId="14100"/>
          <ac:picMkLst>
            <pc:docMk/>
            <pc:sldMk cId="2007377773" sldId="282"/>
            <ac:picMk id="11" creationId="{0FC2B1B5-C06A-2C2D-DB71-B57B0840CC95}"/>
          </ac:picMkLst>
        </pc:picChg>
      </pc:sldChg>
      <pc:sldChg chg="modSp mod ord">
        <pc:chgData name="diep ngoc" userId="f8a2cf5cb259e627" providerId="LiveId" clId="{4F23AF35-2CFD-42B6-9C82-81984978BA87}" dt="2023-02-12T10:45:58.081" v="607"/>
        <pc:sldMkLst>
          <pc:docMk/>
          <pc:sldMk cId="1564787799" sldId="291"/>
        </pc:sldMkLst>
        <pc:spChg chg="mod">
          <ac:chgData name="diep ngoc" userId="f8a2cf5cb259e627" providerId="LiveId" clId="{4F23AF35-2CFD-42B6-9C82-81984978BA87}" dt="2023-02-12T10:44:12.505" v="600" actId="20577"/>
          <ac:spMkLst>
            <pc:docMk/>
            <pc:sldMk cId="1564787799" sldId="29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3B369-822B-4226-8B18-FAA19D874CD4}" type="datetimeFigureOut">
              <a:rPr lang="en-SG" smtClean="0"/>
              <a:t>12/2/2023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DE77B-A105-4F71-B6A2-5DC11073A8F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132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9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84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E48A-BE57-4DDA-8CA3-471EE321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7D1CF-F346-4C99-B8DD-14DC098F4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178A-7DAB-4E5E-9E4B-17A8F750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2FDF1-FA24-48A9-8FDB-6BECAD7B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BC39C-EB3B-4EDA-875B-E3841DC9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8A80-ABBB-43D1-A626-E9AFAEDD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9DF52-1114-4599-A719-220D2E76C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88C5-ED71-4AC8-83FE-034A42FF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94841-FE06-4A31-AA08-A4D06016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1EAF-4D8D-4D53-88FF-6ACC4D1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BDD46-115E-48D0-AD62-190ED930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9BCA2-38E7-4589-BCE5-28A3D63F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9DC88-6384-4F37-9F90-82CDB517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DA878-8904-4A2F-8714-C35B1DDA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23FD8-E635-4225-A2C4-CB58D984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9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1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68291-2529-4B7B-8500-B6B6D00C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FD4FD-E253-4930-901C-9B68856B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E6594-7DAF-4BF9-9340-FAF1CD3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7902A-9983-4A48-A4E2-8A48B82D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3581-9975-4998-B326-1F822363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9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0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1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6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0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3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2EE9-752C-4CD2-92CD-69791BFE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968B6-CB24-471F-8735-9A617BB3F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AC88-8ED7-4B16-ACE1-3A14BE47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1BA8E-9E71-417A-BC34-31440FE3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C0977-F12C-4CA2-A104-AB97D955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4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579690C-FD19-4EC8-B8B4-296DD396E7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C9083C8-9651-44F2-9022-28D8621D59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22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7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10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0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E5744-A55F-4D04-BCEE-C25024F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BF32E-C1D4-4211-836B-4C22D0855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8049A-7D4C-4EFD-BFA5-ACB3A7668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A7116-1FBF-463D-8D3C-1060B62C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10DED-800C-4496-A9CE-F9A8E5B3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6429D-DC1B-4784-A211-E5C5929C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81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22CB-68CC-47D2-9F32-04E046BF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89EE7-59B3-4B16-9E98-B60071122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73615-D8DA-4678-93E8-2A2D377EF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9C079-930C-46D0-8AF9-28D26C978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65FA6-AFB6-4B91-AE41-357540469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7135B-8666-493B-9561-321855B7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F1C93F-6772-4973-8D18-97D11402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AC398-EEE1-446A-8989-736FD0EF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9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EF21-89D3-4732-AA36-96956C80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8AAD0-9457-440B-B945-C5375B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69C6E-A3DC-4C99-8E05-7A2025B5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8434D-04B4-4B53-87C9-F3B2B5E6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278E9-9EE8-439D-97A1-71201CB3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7C0BE-4DF6-4DFF-9F7A-8B09C545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8B9F5-E731-4ADC-8D66-BA6F616E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D5A0-3E36-4F2D-9723-9E750517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CD5C1-CE08-41D7-AC46-AC3F9766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6280B-340D-4EB6-9BC3-83A61E222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5BFE7-1746-46CB-9019-4936D71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E02E4-9764-4E94-9D7A-D035F6FF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4A2F2-3E03-4590-9023-B3579E9A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C83D-E0AD-49F8-83BE-B22FA180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7BBE2C-30C0-4711-B1C0-B7A751B68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F7FB3-7EB4-4BF1-930F-6A1165EBA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24CAD-B079-4F18-825C-516F6195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AD6B4-27B4-4DD5-8E43-1CAE1419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6D1EE-988C-4D8C-BB5E-7DFFEFA0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39C2A-0C4E-4E70-A754-C0AF1E03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EB65D-6F70-45FB-A63D-25F6DEAE6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AE20-2131-42CF-AAFE-5BFA94EA4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4DEF6-956B-4639-A663-CEB279E655E3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0B084-0868-4C7B-9ED4-D82D6B7F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8EA1E-F3F3-41C3-8A2D-5802C86D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1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1" y="7078013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2"/>
            <a:ext cx="622818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367125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7" y="8686798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7874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Tư Bùi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5" y="43561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0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4" grpId="4"/>
      <p:bldP spid="24" grpId="5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56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1C0F4-5802-917B-D0B9-7EB5EDF83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A13C81-6D71-9111-8CE6-92B28566A2D4}"/>
              </a:ext>
            </a:extLst>
          </p:cNvPr>
          <p:cNvSpPr txBox="1"/>
          <p:nvPr/>
        </p:nvSpPr>
        <p:spPr>
          <a:xfrm>
            <a:off x="3196256" y="3286214"/>
            <a:ext cx="58560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Lớp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974CF-F7A9-8281-944D-02C8C3C32F2B}"/>
              </a:ext>
            </a:extLst>
          </p:cNvPr>
          <p:cNvSpPr txBox="1"/>
          <p:nvPr/>
        </p:nvSpPr>
        <p:spPr>
          <a:xfrm>
            <a:off x="4156429" y="203783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lang="en-SG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121E31-0534-3C59-A27F-B1EF19D1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691642" cy="1713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8AAF6-C8B7-9ACA-AF2B-83342B94D2EE}"/>
              </a:ext>
            </a:extLst>
          </p:cNvPr>
          <p:cNvSpPr txBox="1"/>
          <p:nvPr/>
        </p:nvSpPr>
        <p:spPr>
          <a:xfrm>
            <a:off x="2792530" y="189210"/>
            <a:ext cx="67207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PHÒNG GIÁO DỤC VÀ ĐÀO TẠO QUẬN 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EF30F-D444-EC18-E9B9-5D485C31BEBF}"/>
              </a:ext>
            </a:extLst>
          </p:cNvPr>
          <p:cNvSpPr txBox="1"/>
          <p:nvPr/>
        </p:nvSpPr>
        <p:spPr>
          <a:xfrm>
            <a:off x="3253459" y="626154"/>
            <a:ext cx="5798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2B1B5-C06A-2C2D-DB71-B57B0840C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6957"/>
            <a:ext cx="3196257" cy="40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525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22"/>
            <a:ext cx="12192000" cy="679317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249023" y="271147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phá</a:t>
            </a:r>
            <a:endParaRPr 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874644" y="117174"/>
            <a:ext cx="90637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457450" y="964226"/>
            <a:ext cx="7662714" cy="38187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5D9B6-AC55-4498-80E1-C40431564CE9}"/>
              </a:ext>
            </a:extLst>
          </p:cNvPr>
          <p:cNvSpPr txBox="1"/>
          <p:nvPr/>
        </p:nvSpPr>
        <p:spPr>
          <a:xfrm>
            <a:off x="645583" y="4987953"/>
            <a:ext cx="87265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524C1-7164-4183-81BE-53A4829D6DB0}"/>
              </a:ext>
            </a:extLst>
          </p:cNvPr>
          <p:cNvSpPr txBox="1"/>
          <p:nvPr/>
        </p:nvSpPr>
        <p:spPr>
          <a:xfrm>
            <a:off x="458046" y="5583565"/>
            <a:ext cx="1127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8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2602700" y="153537"/>
            <a:ext cx="77925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602700" y="872787"/>
            <a:ext cx="7566301" cy="3985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FAB42-CBF5-4BFA-AA82-1846945081A3}"/>
              </a:ext>
            </a:extLst>
          </p:cNvPr>
          <p:cNvSpPr txBox="1"/>
          <p:nvPr/>
        </p:nvSpPr>
        <p:spPr>
          <a:xfrm>
            <a:off x="774354" y="5086868"/>
            <a:ext cx="7959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0D178-6409-4C85-8280-2620A017A1E4}"/>
              </a:ext>
            </a:extLst>
          </p:cNvPr>
          <p:cNvSpPr txBox="1"/>
          <p:nvPr/>
        </p:nvSpPr>
        <p:spPr>
          <a:xfrm>
            <a:off x="774354" y="5799608"/>
            <a:ext cx="96760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3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0" y="206000"/>
            <a:ext cx="122611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D6CB5-2689-47D3-981C-057120B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0098" r="10386" b="59755"/>
          <a:stretch/>
        </p:blipFill>
        <p:spPr>
          <a:xfrm>
            <a:off x="4571998" y="674370"/>
            <a:ext cx="7414727" cy="4163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C2BD0B-1D3D-4AE0-94B0-D11BB60BC505}"/>
              </a:ext>
            </a:extLst>
          </p:cNvPr>
          <p:cNvSpPr txBox="1"/>
          <p:nvPr/>
        </p:nvSpPr>
        <p:spPr>
          <a:xfrm>
            <a:off x="0" y="1074112"/>
            <a:ext cx="4338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B1953-E2C1-47E1-8FB1-4D690C10E66A}"/>
              </a:ext>
            </a:extLst>
          </p:cNvPr>
          <p:cNvSpPr txBox="1"/>
          <p:nvPr/>
        </p:nvSpPr>
        <p:spPr>
          <a:xfrm>
            <a:off x="0" y="3106232"/>
            <a:ext cx="48463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140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50994" y="184359"/>
            <a:ext cx="11660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Phòng Giáo Dục Và Đào Tạo quận Thanh Xuân">
            <a:extLst>
              <a:ext uri="{FF2B5EF4-FFF2-40B4-BE49-F238E27FC236}">
                <a16:creationId xmlns:a16="http://schemas.microsoft.com/office/drawing/2014/main" id="{E2F369D4-5B73-4DC8-8D10-861E1B3D30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0" y="1626835"/>
            <a:ext cx="6035040" cy="36043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C4B3DE3-92B9-D233-695F-2AC49CF7B682}"/>
              </a:ext>
            </a:extLst>
          </p:cNvPr>
          <p:cNvSpPr/>
          <p:nvPr/>
        </p:nvSpPr>
        <p:spPr>
          <a:xfrm rot="20633708">
            <a:off x="213550" y="1561916"/>
            <a:ext cx="3873202" cy="218712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184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253452"/>
            <a:ext cx="11660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457161" y="1192390"/>
            <a:ext cx="102756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5930B-E072-41CA-B2EA-6EA9BA43A144}"/>
              </a:ext>
            </a:extLst>
          </p:cNvPr>
          <p:cNvSpPr txBox="1"/>
          <p:nvPr/>
        </p:nvSpPr>
        <p:spPr>
          <a:xfrm>
            <a:off x="457161" y="3886547"/>
            <a:ext cx="106984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2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525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3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 rot="874145">
            <a:off x="23599" y="3260446"/>
            <a:ext cx="98484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CHÚC CÁC CON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9596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150975" y="2907413"/>
            <a:ext cx="44668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onstantia" panose="02030602050306030303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onstantia" panose="02030602050306030303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7223F01D-A642-4198-A3D8-E112B3C5F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61"/>
            <a:ext cx="12290425" cy="69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2D09519-52AD-48F6-85CC-D1504F92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B099C2-3590-4167-B6E8-3F11FA38B836}"/>
              </a:ext>
            </a:extLst>
          </p:cNvPr>
          <p:cNvSpPr txBox="1"/>
          <p:nvPr/>
        </p:nvSpPr>
        <p:spPr>
          <a:xfrm>
            <a:off x="1808247" y="956667"/>
            <a:ext cx="88285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4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97BED-DE49-435F-8951-29135F7A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39897" r="19661" b="44942"/>
          <a:stretch/>
        </p:blipFill>
        <p:spPr>
          <a:xfrm>
            <a:off x="0" y="1906949"/>
            <a:ext cx="12191999" cy="43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Top 5 tủ lạnh 4 cánh dưới 20 triệu chọn Hitachi, LG, Sharp hay Aqua |  websosanh.vn">
            <a:extLst>
              <a:ext uri="{FF2B5EF4-FFF2-40B4-BE49-F238E27FC236}">
                <a16:creationId xmlns:a16="http://schemas.microsoft.com/office/drawing/2014/main" id="{5B6F4608-D522-4B9C-AFCF-EB99133A7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98"/>
            <a:ext cx="2290028" cy="240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ò Vi Sóng Panasonic 23 Lít NN-CT36HBYUE | Nguyễn Kim">
            <a:extLst>
              <a:ext uri="{FF2B5EF4-FFF2-40B4-BE49-F238E27FC236}">
                <a16:creationId xmlns:a16="http://schemas.microsoft.com/office/drawing/2014/main" id="{16A8F455-70F4-4A21-A4AF-2725B810B3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23" y="1964926"/>
            <a:ext cx="1660851" cy="134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 nuong da nang dang thung">
            <a:extLst>
              <a:ext uri="{FF2B5EF4-FFF2-40B4-BE49-F238E27FC236}">
                <a16:creationId xmlns:a16="http://schemas.microsoft.com/office/drawing/2014/main" id="{77393E18-FFBB-422B-9653-E0FA21C9B8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01" y="841398"/>
            <a:ext cx="2790571" cy="214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iường Ngủ Giá Rẻ Quận 2 | Giường Ngủ Giá Rẻ">
            <a:extLst>
              <a:ext uri="{FF2B5EF4-FFF2-40B4-BE49-F238E27FC236}">
                <a16:creationId xmlns:a16="http://schemas.microsoft.com/office/drawing/2014/main" id="{9872D454-F114-4098-B3AA-6182BFE8DEF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3615657"/>
            <a:ext cx="4221577" cy="25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🖼️">
            <a:extLst>
              <a:ext uri="{FF2B5EF4-FFF2-40B4-BE49-F238E27FC236}">
                <a16:creationId xmlns:a16="http://schemas.microsoft.com/office/drawing/2014/main" id="{E0AA5CAB-FE84-4999-97F2-16B66E6FE9E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99" y="1556362"/>
            <a:ext cx="3173836" cy="30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ủ để giày dép đa năng, tủ giày TUR005 | Tiki">
            <a:extLst>
              <a:ext uri="{FF2B5EF4-FFF2-40B4-BE49-F238E27FC236}">
                <a16:creationId xmlns:a16="http://schemas.microsoft.com/office/drawing/2014/main" id="{305FB2B4-FBB1-47CF-9B9D-8952C331D8B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44" y="3070371"/>
            <a:ext cx="2657714" cy="2701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115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2" descr="Sửa chữa tivi giá rẻ tại Hải Phòng">
            <a:extLst>
              <a:ext uri="{FF2B5EF4-FFF2-40B4-BE49-F238E27FC236}">
                <a16:creationId xmlns:a16="http://schemas.microsoft.com/office/drawing/2014/main" id="{1C06B485-3C0D-4E21-880D-92ED158B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2" y="945009"/>
            <a:ext cx="3607815" cy="2821973"/>
          </a:xfrm>
          <a:prstGeom prst="rect">
            <a:avLst/>
          </a:prstGeom>
          <a:noFill/>
        </p:spPr>
      </p:pic>
      <p:pic>
        <p:nvPicPr>
          <p:cNvPr id="11" name="Picture 10" descr="Káº¿t quáº£ hÃ¬nh áº£nh cho bÃ n gháº¿ gá»">
            <a:extLst>
              <a:ext uri="{FF2B5EF4-FFF2-40B4-BE49-F238E27FC236}">
                <a16:creationId xmlns:a16="http://schemas.microsoft.com/office/drawing/2014/main" id="{CF8790B9-82B5-4E10-AFE5-CDD7C377B7C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0713" y="3766982"/>
            <a:ext cx="4058241" cy="238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ỏ túi kinh nghiệm chọn mua tủ quần áo gỗ ép chất lượng">
            <a:extLst>
              <a:ext uri="{FF2B5EF4-FFF2-40B4-BE49-F238E27FC236}">
                <a16:creationId xmlns:a16="http://schemas.microsoft.com/office/drawing/2014/main" id="{02BEFC70-8982-4036-AB6D-5C70E1869C5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46" y="945009"/>
            <a:ext cx="3979178" cy="474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 descr="Káº¿t quáº£ hÃ¬nh áº£nh cho mÃ¡y giáº·t">
            <a:extLst>
              <a:ext uri="{FF2B5EF4-FFF2-40B4-BE49-F238E27FC236}">
                <a16:creationId xmlns:a16="http://schemas.microsoft.com/office/drawing/2014/main" id="{B5B70AC6-7B55-4164-BB85-DFAA7B0354A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91" y="922790"/>
            <a:ext cx="2679932" cy="28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ọ hoa Bát Tràng- Lọ khắc nổi xoài nhỏ xanh ngọc">
            <a:extLst>
              <a:ext uri="{FF2B5EF4-FFF2-40B4-BE49-F238E27FC236}">
                <a16:creationId xmlns:a16="http://schemas.microsoft.com/office/drawing/2014/main" id="{72C80A1A-F68C-4AE5-892F-1544A4078F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98" y="1124954"/>
            <a:ext cx="2252881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ộ bát đĩa Bát Tràng vẽ hoa phù dung 27 món - Gốm Sứ Bát Tràng">
            <a:extLst>
              <a:ext uri="{FF2B5EF4-FFF2-40B4-BE49-F238E27FC236}">
                <a16:creationId xmlns:a16="http://schemas.microsoft.com/office/drawing/2014/main" id="{51708A82-8DA9-4E2B-BC91-4ACD99E48A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3" y="1070011"/>
            <a:ext cx="2997500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áy ép trái cây , máy ép chậm Linnuo của Đức bán ở Hải Phòng">
            <a:extLst>
              <a:ext uri="{FF2B5EF4-FFF2-40B4-BE49-F238E27FC236}">
                <a16:creationId xmlns:a16="http://schemas.microsoft.com/office/drawing/2014/main" id="{E44706CD-31BB-4152-AD1E-2FAE25330A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66" y="3808602"/>
            <a:ext cx="2252882" cy="25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ộ ấm chén Bát Tràng men hỏa biến dáng trống màu xanh M8">
            <a:extLst>
              <a:ext uri="{FF2B5EF4-FFF2-40B4-BE49-F238E27FC236}">
                <a16:creationId xmlns:a16="http://schemas.microsoft.com/office/drawing/2014/main" id="{3656FCB9-7BCC-4909-BF8E-7E1F8A75D50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2" y="4108712"/>
            <a:ext cx="3456099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hậu nhựa tròn 10,5L cao cấp của Thái Lan,nhập khẩu giá rẻ">
            <a:extLst>
              <a:ext uri="{FF2B5EF4-FFF2-40B4-BE49-F238E27FC236}">
                <a16:creationId xmlns:a16="http://schemas.microsoft.com/office/drawing/2014/main" id="{BA13CB6D-86B2-4D35-91C0-985362C32F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28" y="3808602"/>
            <a:ext cx="2930387" cy="24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Bàn là hơi nước Philips GC2990 chất lượng tốt giá rẻ tại Sơn Hùng">
            <a:extLst>
              <a:ext uri="{FF2B5EF4-FFF2-40B4-BE49-F238E27FC236}">
                <a16:creationId xmlns:a16="http://schemas.microsoft.com/office/drawing/2014/main" id="{3EF0D464-7E0C-4D84-9934-288CBC8A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46" y="1504121"/>
            <a:ext cx="2040671" cy="1796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3150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2BFCA24-9A12-4C68-B052-54AACED131D3}"/>
              </a:ext>
            </a:extLst>
          </p:cNvPr>
          <p:cNvSpPr txBox="1"/>
          <p:nvPr/>
        </p:nvSpPr>
        <p:spPr>
          <a:xfrm>
            <a:off x="1741200" y="2280963"/>
            <a:ext cx="7451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Gia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1741200" y="3607541"/>
            <a:ext cx="6692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54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B3420B-D711-4363-A23A-A46A7F08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0D40C-F43D-45EF-A5D0-437E830873CC}"/>
              </a:ext>
            </a:extLst>
          </p:cNvPr>
          <p:cNvSpPr txBox="1"/>
          <p:nvPr/>
        </p:nvSpPr>
        <p:spPr>
          <a:xfrm>
            <a:off x="3271706" y="187074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19765-6FFF-4316-8154-B3861491E034}"/>
              </a:ext>
            </a:extLst>
          </p:cNvPr>
          <p:cNvSpPr txBox="1"/>
          <p:nvPr/>
        </p:nvSpPr>
        <p:spPr>
          <a:xfrm>
            <a:off x="4722509" y="644045"/>
            <a:ext cx="256410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4D3FD-5B50-419B-BD97-24E4585AF470}"/>
              </a:ext>
            </a:extLst>
          </p:cNvPr>
          <p:cNvSpPr txBox="1"/>
          <p:nvPr/>
        </p:nvSpPr>
        <p:spPr>
          <a:xfrm>
            <a:off x="1908867" y="2561149"/>
            <a:ext cx="85844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947518942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39&quot;&gt;&lt;property id=&quot;20148&quot; value=&quot;5&quot;/&gt;&lt;property id=&quot;20300&quot; value=&quot;Slide 9&quot;/&gt;&lt;property id=&quot;20307&quot; value=&quot;260&quot;/&gt;&lt;/object&gt;&lt;object type=&quot;3&quot; unique_id=&quot;10156&quot;&gt;&lt;property id=&quot;20148&quot; value=&quot;5&quot;/&gt;&lt;property id=&quot;20300&quot; value=&quot;Slide 1&quot;/&gt;&lt;property id=&quot;20307&quot; value=&quot;265&quot;/&gt;&lt;/object&gt;&lt;object type=&quot;3&quot; unique_id=&quot;10193&quot;&gt;&lt;property id=&quot;20148&quot; value=&quot;5&quot;/&gt;&lt;property id=&quot;20300&quot; value=&quot;Slide 15&quot;/&gt;&lt;property id=&quot;20307&quot; value=&quot;266&quot;/&gt;&lt;/object&gt;&lt;object type=&quot;3&quot; unique_id=&quot;10324&quot;&gt;&lt;property id=&quot;20148&quot; value=&quot;5&quot;/&gt;&lt;property id=&quot;20300&quot; value=&quot;Slide 3&quot;/&gt;&lt;property id=&quot;20307&quot; value=&quot;267&quot;/&gt;&lt;/object&gt;&lt;object type=&quot;3&quot; unique_id=&quot;10381&quot;&gt;&lt;property id=&quot;20148&quot; value=&quot;5&quot;/&gt;&lt;property id=&quot;20300&quot; value=&quot;Slide 4&quot;/&gt;&lt;property id=&quot;20307&quot; value=&quot;268&quot;/&gt;&lt;/object&gt;&lt;object type=&quot;3&quot; unique_id=&quot;10453&quot;&gt;&lt;property id=&quot;20148&quot; value=&quot;5&quot;/&gt;&lt;property id=&quot;20300&quot; value=&quot;Slide 5&quot;/&gt;&lt;property id=&quot;20307&quot; value=&quot;269&quot;/&gt;&lt;/object&gt;&lt;object type=&quot;3&quot; unique_id=&quot;10454&quot;&gt;&lt;property id=&quot;20148&quot; value=&quot;5&quot;/&gt;&lt;property id=&quot;20300&quot; value=&quot;Slide 6&quot;/&gt;&lt;property id=&quot;20307&quot; value=&quot;270&quot;/&gt;&lt;/object&gt;&lt;object type=&quot;3&quot; unique_id=&quot;10536&quot;&gt;&lt;property id=&quot;20148&quot; value=&quot;5&quot;/&gt;&lt;property id=&quot;20300&quot; value=&quot;Slide 7&quot;/&gt;&lt;property id=&quot;20307&quot; value=&quot;272&quot;/&gt;&lt;/object&gt;&lt;object type=&quot;3&quot; unique_id=&quot;10537&quot;&gt;&lt;property id=&quot;20148&quot; value=&quot;5&quot;/&gt;&lt;property id=&quot;20300&quot; value=&quot;Slide 10&quot;/&gt;&lt;property id=&quot;20307&quot; value=&quot;273&quot;/&gt;&lt;/object&gt;&lt;object type=&quot;3&quot; unique_id=&quot;10538&quot;&gt;&lt;property id=&quot;20148&quot; value=&quot;5&quot;/&gt;&lt;property id=&quot;20300&quot; value=&quot;Slide 11&quot;/&gt;&lt;property id=&quot;20307&quot; value=&quot;274&quot;/&gt;&lt;/object&gt;&lt;object type=&quot;3&quot; unique_id=&quot;10649&quot;&gt;&lt;property id=&quot;20148&quot; value=&quot;5&quot;/&gt;&lt;property id=&quot;20300&quot; value=&quot;Slide 12&quot;/&gt;&lt;property id=&quot;20307&quot; value=&quot;275&quot;/&gt;&lt;/object&gt;&lt;object type=&quot;3&quot; unique_id=&quot;10814&quot;&gt;&lt;property id=&quot;20148&quot; value=&quot;5&quot;/&gt;&lt;property id=&quot;20300&quot; value=&quot;Slide 13&quot;/&gt;&lt;property id=&quot;20307&quot; value=&quot;277&quot;/&gt;&lt;/object&gt;&lt;object type=&quot;3&quot; unique_id=&quot;11124&quot;&gt;&lt;property id=&quot;20148&quot; value=&quot;5&quot;/&gt;&lt;property id=&quot;20300&quot; value=&quot;Slide 14&quot;/&gt;&lt;property id=&quot;20307&quot; value=&quot;279&quot;/&gt;&lt;/object&gt;&lt;object type=&quot;3&quot; unique_id=&quot;11125&quot;&gt;&lt;property id=&quot;20148&quot; value=&quot;5&quot;/&gt;&lt;property id=&quot;20300&quot; value=&quot;Slide 8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491</Words>
  <Application>Microsoft Office PowerPoint</Application>
  <PresentationFormat>Widescreen</PresentationFormat>
  <Paragraphs>48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#9Slide07 Altus</vt:lpstr>
      <vt:lpstr>#9Slide07 HoneyCream</vt:lpstr>
      <vt:lpstr>SVN-Newton</vt:lpstr>
      <vt:lpstr>Arial</vt:lpstr>
      <vt:lpstr>Calibri</vt:lpstr>
      <vt:lpstr>Calibri Light</vt:lpstr>
      <vt:lpstr>Comic Sans MS</vt:lpstr>
      <vt:lpstr>Constantia</vt:lpstr>
      <vt:lpstr>HP001 4 hàng</vt:lpstr>
      <vt:lpstr>Times New Roman</vt:lpstr>
      <vt:lpstr>Office Theme</vt:lpstr>
      <vt:lpstr>2_Office Theme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nguyen</dc:creator>
  <cp:lastModifiedBy>diep ngoc</cp:lastModifiedBy>
  <cp:revision>38</cp:revision>
  <dcterms:created xsi:type="dcterms:W3CDTF">2021-07-19T12:17:18Z</dcterms:created>
  <dcterms:modified xsi:type="dcterms:W3CDTF">2023-02-12T11:02:07Z</dcterms:modified>
</cp:coreProperties>
</file>