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9" r:id="rId3"/>
    <p:sldId id="258" r:id="rId4"/>
    <p:sldId id="259" r:id="rId5"/>
    <p:sldId id="286" r:id="rId6"/>
    <p:sldId id="289" r:id="rId7"/>
    <p:sldId id="290" r:id="rId8"/>
    <p:sldId id="291" r:id="rId9"/>
    <p:sldId id="287" r:id="rId10"/>
    <p:sldId id="292" r:id="rId11"/>
    <p:sldId id="293" r:id="rId12"/>
    <p:sldId id="285" r:id="rId13"/>
    <p:sldId id="27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3 Sofia Pro Soft Bold" panose="020B0604020202020204" charset="0"/>
      <p:bold r:id="rId20"/>
    </p:embeddedFont>
    <p:embeddedFont>
      <p:font typeface="#9Slide03 Montserrat Black" panose="020B0604020202020204" charset="0"/>
      <p:bold r:id="rId21"/>
    </p:embeddedFont>
    <p:embeddedFont>
      <p:font typeface="#9Slide05 Edwardian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7FD85-6BB3-422D-893A-A9B6745153DB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0DDB8-9C0A-484B-9A05-B1031344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6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354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236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22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701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26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3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640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72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354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726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908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707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71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4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325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628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40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C809-A448-4DD4-B298-A62EA94D346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71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98" y="364506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Môn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đức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1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472" y="1242707"/>
            <a:ext cx="11688806" cy="4372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62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CỦNG CỐ, DẶN DÒ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98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Cartoon School Children | Art drawings for kids, Floral stencil,  Backgroun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430302"/>
            <a:ext cx="6248400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 tốt!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4377" y="1682027"/>
            <a:ext cx="7884693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Truyền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2270" y="2776014"/>
            <a:ext cx="936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id="10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99" y="2664822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25" y="2510971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98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tiết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3)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1887" y="156754"/>
            <a:ext cx="11508376" cy="62701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 smtClean="0">
              <a:solidFill>
                <a:schemeClr val="tx1"/>
              </a:solidFill>
              <a:latin typeface="+mj-lt"/>
            </a:endParaRPr>
          </a:p>
          <a:p>
            <a:r>
              <a:rPr lang="vi-VN" sz="48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4800" dirty="0">
                <a:solidFill>
                  <a:schemeClr val="tx1"/>
                </a:solidFill>
                <a:latin typeface="+mj-lt"/>
              </a:rPr>
              <a:t>Thực hiện được việc bảo quản đồ dùng cá nhân.</a:t>
            </a:r>
            <a:endParaRPr lang="vi-VN" sz="8000" dirty="0">
              <a:solidFill>
                <a:schemeClr val="tx1"/>
              </a:solidFill>
              <a:latin typeface="+mj-lt"/>
            </a:endParaRPr>
          </a:p>
          <a:p>
            <a:r>
              <a:rPr lang="vi-VN" sz="4800" dirty="0">
                <a:solidFill>
                  <a:schemeClr val="tx1"/>
                </a:solidFill>
                <a:latin typeface="+mj-lt"/>
              </a:rPr>
              <a:t>- Nhắc nhở bạn bè người thân có ý thức bảo vệ và sắp xếp đồ dùng cá nhân của mình và mọi người.</a:t>
            </a:r>
            <a:endParaRPr lang="vi-VN" sz="8000" dirty="0">
              <a:solidFill>
                <a:schemeClr val="tx1"/>
              </a:solidFill>
              <a:latin typeface="+mj-lt"/>
            </a:endParaRPr>
          </a:p>
          <a:p>
            <a:r>
              <a:rPr lang="vi-VN" sz="3600" dirty="0">
                <a:solidFill>
                  <a:schemeClr val="tx1"/>
                </a:solidFill>
              </a:rPr>
              <a:t/>
            </a:r>
            <a:br>
              <a:rPr lang="vi-VN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8194" y="0"/>
            <a:ext cx="5609228" cy="143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34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7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712" y="235466"/>
            <a:ext cx="3839111" cy="105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2598" y="2821243"/>
            <a:ext cx="7005722" cy="375491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/>
          <p:nvPr/>
        </p:nvSpPr>
        <p:spPr>
          <a:xfrm>
            <a:off x="2569027" y="1292889"/>
            <a:ext cx="7952665" cy="131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vụ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chọn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69653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/>
          <p:nvPr/>
        </p:nvSpPr>
        <p:spPr>
          <a:xfrm>
            <a:off x="1875183" y="2867116"/>
            <a:ext cx="8878956" cy="21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Em đã biết giữ gìn và bảo quản đồ dùng cá nhân chưa?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Em đã và sẽ làm gì với những đồ dùng cá nhân của mình? Đó là những đồ dùng cá nhân nào?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4068417" y="2027583"/>
            <a:ext cx="44924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THẢO LUẬN NHÓM ĐÔI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6719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9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712" y="235466"/>
            <a:ext cx="3839111" cy="105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2470" y="2335939"/>
            <a:ext cx="6896479" cy="4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/>
          <p:nvPr/>
        </p:nvSpPr>
        <p:spPr>
          <a:xfrm>
            <a:off x="1651941" y="1412650"/>
            <a:ext cx="950373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vụ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Vệ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86287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Ơi Nhớ Nhé Tập 10 - Học cách giữ gìn đồ đạt cá n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/>
          <p:nvPr/>
        </p:nvSpPr>
        <p:spPr>
          <a:xfrm>
            <a:off x="3346174" y="1893777"/>
            <a:ext cx="6096000" cy="206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Em sẽ nhắc nhở bạn và người thân bảo vệ đồ dùng cá nhân nào?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Bảo quản ra sao?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3077911" y="520221"/>
            <a:ext cx="7159393" cy="1056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Nhiệm vụ 3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Nhắc nhở bạn bè, người thân 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bảo quản đồ dùng cá nhân.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299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226</Words>
  <Application>Microsoft Office PowerPoint</Application>
  <PresentationFormat>Widescreen</PresentationFormat>
  <Paragraphs>24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#9Slide03 Sofia Pro Soft Bold</vt:lpstr>
      <vt:lpstr>#9Slide03 Montserrat Black</vt:lpstr>
      <vt:lpstr>Arial</vt:lpstr>
      <vt:lpstr>Times New Roman</vt:lpstr>
      <vt:lpstr>#9Slide05 Edwardian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</cp:revision>
  <dcterms:created xsi:type="dcterms:W3CDTF">2021-07-19T15:12:53Z</dcterms:created>
  <dcterms:modified xsi:type="dcterms:W3CDTF">2023-02-05T05:00:20Z</dcterms:modified>
</cp:coreProperties>
</file>