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1.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3.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2" r:id="rId3"/>
    <p:sldMasterId id="2147483708" r:id="rId4"/>
    <p:sldMasterId id="2147483724" r:id="rId5"/>
    <p:sldMasterId id="2147483740" r:id="rId6"/>
    <p:sldMasterId id="2147483756" r:id="rId7"/>
    <p:sldMasterId id="2147483767" r:id="rId8"/>
    <p:sldMasterId id="2147483784" r:id="rId9"/>
    <p:sldMasterId id="2147483796" r:id="rId10"/>
    <p:sldMasterId id="2147483808" r:id="rId11"/>
    <p:sldMasterId id="2147483820" r:id="rId12"/>
    <p:sldMasterId id="2147483832" r:id="rId13"/>
    <p:sldMasterId id="2147483844" r:id="rId14"/>
    <p:sldMasterId id="2147483856" r:id="rId15"/>
  </p:sldMasterIdLst>
  <p:notesMasterIdLst>
    <p:notesMasterId r:id="rId45"/>
  </p:notesMasterIdLst>
  <p:sldIdLst>
    <p:sldId id="257" r:id="rId16"/>
    <p:sldId id="260" r:id="rId17"/>
    <p:sldId id="264" r:id="rId18"/>
    <p:sldId id="258" r:id="rId19"/>
    <p:sldId id="259" r:id="rId20"/>
    <p:sldId id="281" r:id="rId21"/>
    <p:sldId id="266" r:id="rId22"/>
    <p:sldId id="283" r:id="rId23"/>
    <p:sldId id="288" r:id="rId24"/>
    <p:sldId id="289" r:id="rId25"/>
    <p:sldId id="284" r:id="rId26"/>
    <p:sldId id="275" r:id="rId27"/>
    <p:sldId id="276" r:id="rId28"/>
    <p:sldId id="277" r:id="rId29"/>
    <p:sldId id="278" r:id="rId30"/>
    <p:sldId id="279" r:id="rId31"/>
    <p:sldId id="280" r:id="rId32"/>
    <p:sldId id="286" r:id="rId33"/>
    <p:sldId id="269" r:id="rId34"/>
    <p:sldId id="287" r:id="rId35"/>
    <p:sldId id="290" r:id="rId36"/>
    <p:sldId id="291" r:id="rId37"/>
    <p:sldId id="292" r:id="rId38"/>
    <p:sldId id="293" r:id="rId39"/>
    <p:sldId id="285" r:id="rId40"/>
    <p:sldId id="273" r:id="rId41"/>
    <p:sldId id="274" r:id="rId42"/>
    <p:sldId id="262" r:id="rId43"/>
    <p:sldId id="263" r:id="rId44"/>
  </p:sldIdLst>
  <p:sldSz cx="9144000" cy="5143500" type="screen16x9"/>
  <p:notesSz cx="6858000" cy="9144000"/>
  <p:defaultText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9" d="100"/>
          <a:sy n="89" d="100"/>
        </p:scale>
        <p:origin x="-834"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41E675-7D0D-409B-88BB-6BE304C8909E}" type="datetimeFigureOut">
              <a:rPr lang="en-US" smtClean="0"/>
              <a:t>05/12/2021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4E46FA-AE1E-4EE1-BAFB-FB97F42F5795}" type="slidenum">
              <a:rPr lang="en-US" smtClean="0"/>
              <a:t>‹#›</a:t>
            </a:fld>
            <a:endParaRPr lang="en-US"/>
          </a:p>
        </p:txBody>
      </p:sp>
    </p:spTree>
    <p:extLst>
      <p:ext uri="{BB962C8B-B14F-4D97-AF65-F5344CB8AC3E}">
        <p14:creationId xmlns:p14="http://schemas.microsoft.com/office/powerpoint/2010/main" val="469908068"/>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幻灯片图像占位符 1"/>
          <p:cNvSpPr>
            <a:spLocks noGrp="1" noRot="1" noChangeAspect="1" noChangeArrowheads="1" noTextEdit="1"/>
          </p:cNvSpPr>
          <p:nvPr>
            <p:ph type="sldImg"/>
          </p:nvPr>
        </p:nvSpPr>
        <p:spPr>
          <a:ln/>
        </p:spPr>
      </p:sp>
      <p:sp>
        <p:nvSpPr>
          <p:cNvPr id="13721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smtClean="0"/>
          </a:p>
          <a:p>
            <a:endParaRPr lang="zh-CN" altLang="en-US" dirty="0" smtClean="0"/>
          </a:p>
        </p:txBody>
      </p:sp>
      <p:sp>
        <p:nvSpPr>
          <p:cNvPr id="13722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ea typeface="字魂59号-创粗黑"/>
                <a:cs typeface="字魂59号-创粗黑"/>
              </a:defRPr>
            </a:lvl1pPr>
            <a:lvl2pPr marL="742950" indent="-285750">
              <a:defRPr sz="7200">
                <a:solidFill>
                  <a:schemeClr val="tx1"/>
                </a:solidFill>
                <a:latin typeface=".VnAvant" pitchFamily="34" charset="0"/>
                <a:ea typeface="字魂59号-创粗黑"/>
                <a:cs typeface="字魂59号-创粗黑"/>
              </a:defRPr>
            </a:lvl2pPr>
            <a:lvl3pPr marL="1143000" indent="-228600">
              <a:defRPr sz="7200">
                <a:solidFill>
                  <a:schemeClr val="tx1"/>
                </a:solidFill>
                <a:latin typeface=".VnAvant" pitchFamily="34" charset="0"/>
                <a:ea typeface="字魂59号-创粗黑"/>
                <a:cs typeface="字魂59号-创粗黑"/>
              </a:defRPr>
            </a:lvl3pPr>
            <a:lvl4pPr marL="1600200" indent="-228600">
              <a:defRPr sz="7200">
                <a:solidFill>
                  <a:schemeClr val="tx1"/>
                </a:solidFill>
                <a:latin typeface=".VnAvant" pitchFamily="34" charset="0"/>
                <a:ea typeface="字魂59号-创粗黑"/>
                <a:cs typeface="字魂59号-创粗黑"/>
              </a:defRPr>
            </a:lvl4pPr>
            <a:lvl5pPr marL="2057400" indent="-228600">
              <a:defRPr sz="7200">
                <a:solidFill>
                  <a:schemeClr val="tx1"/>
                </a:solidFill>
                <a:latin typeface=".VnAvant" pitchFamily="34" charset="0"/>
                <a:ea typeface="字魂59号-创粗黑"/>
                <a:cs typeface="字魂59号-创粗黑"/>
              </a:defRPr>
            </a:lvl5pPr>
            <a:lvl6pPr marL="25146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6pPr>
            <a:lvl7pPr marL="29718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7pPr>
            <a:lvl8pPr marL="34290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8pPr>
            <a:lvl9pPr marL="38862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9pPr>
          </a:lstStyle>
          <a:p>
            <a:fld id="{7B56CDFE-91FD-4DA0-BBA3-0E154900AF29}" type="slidenum">
              <a:rPr lang="zh-CN" altLang="en-US" sz="1200">
                <a:solidFill>
                  <a:srgbClr val="000000"/>
                </a:solidFill>
                <a:ea typeface="SimSun" pitchFamily="2" charset="-122"/>
              </a:rPr>
              <a:pPr/>
              <a:t>1</a:t>
            </a:fld>
            <a:endParaRPr lang="zh-CN" altLang="en-US" sz="1200">
              <a:solidFill>
                <a:srgbClr val="000000"/>
              </a:solidFill>
              <a:ea typeface="SimSun"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967581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B74E46FA-AE1E-4EE1-BAFB-FB97F42F5795}" type="slidenum">
              <a:rPr lang="en-US" smtClean="0"/>
              <a:t>11</a:t>
            </a:fld>
            <a:endParaRPr lang="en-US"/>
          </a:p>
        </p:txBody>
      </p:sp>
    </p:spTree>
    <p:extLst>
      <p:ext uri="{BB962C8B-B14F-4D97-AF65-F5344CB8AC3E}">
        <p14:creationId xmlns:p14="http://schemas.microsoft.com/office/powerpoint/2010/main" val="2135270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74E46FA-AE1E-4EE1-BAFB-FB97F42F5795}" type="slidenum">
              <a:rPr lang="en-US" smtClean="0"/>
              <a:t>12</a:t>
            </a:fld>
            <a:endParaRPr lang="en-US"/>
          </a:p>
        </p:txBody>
      </p:sp>
    </p:spTree>
    <p:extLst>
      <p:ext uri="{BB962C8B-B14F-4D97-AF65-F5344CB8AC3E}">
        <p14:creationId xmlns:p14="http://schemas.microsoft.com/office/powerpoint/2010/main" val="2094650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Thầy</a:t>
            </a:r>
            <a:r>
              <a:rPr lang="en-US" dirty="0" smtClean="0"/>
              <a:t>/ </a:t>
            </a:r>
            <a:r>
              <a:rPr lang="en-US" dirty="0" err="1" smtClean="0"/>
              <a:t>Cô</a:t>
            </a:r>
            <a:r>
              <a:rPr lang="en-US" dirty="0" smtClean="0"/>
              <a:t> </a:t>
            </a:r>
            <a:r>
              <a:rPr lang="en-US" dirty="0" err="1" smtClean="0"/>
              <a:t>hãy</a:t>
            </a:r>
            <a:r>
              <a:rPr lang="en-US" dirty="0" smtClean="0"/>
              <a:t> </a:t>
            </a:r>
            <a:r>
              <a:rPr lang="en-US" dirty="0" err="1" smtClean="0"/>
              <a:t>chọn</a:t>
            </a:r>
            <a:r>
              <a:rPr lang="en-US" dirty="0" smtClean="0"/>
              <a:t> </a:t>
            </a:r>
            <a:r>
              <a:rPr lang="en-US" dirty="0" err="1" smtClean="0"/>
              <a:t>câu</a:t>
            </a:r>
            <a:r>
              <a:rPr lang="en-US" dirty="0" smtClean="0"/>
              <a:t> </a:t>
            </a:r>
            <a:r>
              <a:rPr lang="en-US" dirty="0" err="1" smtClean="0"/>
              <a:t>hỏi</a:t>
            </a:r>
            <a:r>
              <a:rPr lang="en-US" dirty="0" smtClean="0"/>
              <a:t> 1,2,3,4 </a:t>
            </a:r>
            <a:r>
              <a:rPr lang="vi-VN" dirty="0" smtClean="0"/>
              <a:t>để</a:t>
            </a:r>
            <a:r>
              <a:rPr lang="en-US" dirty="0" smtClean="0"/>
              <a:t> </a:t>
            </a:r>
            <a:r>
              <a:rPr lang="en-US" dirty="0" err="1" smtClean="0"/>
              <a:t>chuyển</a:t>
            </a:r>
            <a:r>
              <a:rPr lang="en-US" dirty="0" smtClean="0"/>
              <a:t> </a:t>
            </a:r>
            <a:r>
              <a:rPr lang="vi-VN" dirty="0" smtClean="0"/>
              <a:t>đến</a:t>
            </a:r>
            <a:r>
              <a:rPr lang="en-US" dirty="0" smtClean="0"/>
              <a:t> </a:t>
            </a:r>
            <a:r>
              <a:rPr lang="en-US" dirty="0" err="1" smtClean="0"/>
              <a:t>câu</a:t>
            </a:r>
            <a:r>
              <a:rPr lang="en-US" dirty="0" smtClean="0"/>
              <a:t> </a:t>
            </a:r>
            <a:r>
              <a:rPr lang="en-US" dirty="0" err="1" smtClean="0"/>
              <a:t>hỏi</a:t>
            </a:r>
            <a:r>
              <a:rPr lang="en-US" dirty="0" smtClean="0"/>
              <a:t> </a:t>
            </a:r>
            <a:r>
              <a:rPr lang="en-US" dirty="0" err="1" smtClean="0"/>
              <a:t>trong</a:t>
            </a:r>
            <a:r>
              <a:rPr lang="en-US" dirty="0" smtClean="0"/>
              <a:t> </a:t>
            </a:r>
            <a:r>
              <a:rPr lang="en-US" dirty="0" err="1" smtClean="0"/>
              <a:t>bài</a:t>
            </a:r>
            <a:endParaRPr lang="en-US" dirty="0" smtClean="0"/>
          </a:p>
          <a:p>
            <a:r>
              <a:rPr lang="en-US" dirty="0" smtClean="0"/>
              <a:t>- Sau</a:t>
            </a:r>
            <a:r>
              <a:rPr lang="en-US" baseline="0" dirty="0" smtClean="0"/>
              <a:t> </a:t>
            </a:r>
            <a:r>
              <a:rPr lang="en-US" baseline="0" dirty="0" err="1" smtClean="0"/>
              <a:t>khi</a:t>
            </a:r>
            <a:r>
              <a:rPr lang="en-US" baseline="0" dirty="0" smtClean="0"/>
              <a:t> </a:t>
            </a:r>
            <a:r>
              <a:rPr lang="en-US" baseline="0" dirty="0" err="1" smtClean="0"/>
              <a:t>xây</a:t>
            </a:r>
            <a:r>
              <a:rPr lang="en-US" baseline="0" dirty="0" smtClean="0"/>
              <a:t> </a:t>
            </a:r>
            <a:r>
              <a:rPr lang="en-US" baseline="0" dirty="0" err="1" smtClean="0"/>
              <a:t>nhà</a:t>
            </a:r>
            <a:r>
              <a:rPr lang="en-US" baseline="0" dirty="0" smtClean="0"/>
              <a:t> </a:t>
            </a:r>
            <a:r>
              <a:rPr lang="en-US" baseline="0" dirty="0" err="1" smtClean="0"/>
              <a:t>cho</a:t>
            </a:r>
            <a:r>
              <a:rPr lang="en-US" baseline="0" dirty="0" smtClean="0"/>
              <a:t> 4 </a:t>
            </a:r>
            <a:r>
              <a:rPr lang="en-US" baseline="0" dirty="0" err="1" smtClean="0"/>
              <a:t>chú</a:t>
            </a:r>
            <a:r>
              <a:rPr lang="en-US" baseline="0" dirty="0" smtClean="0"/>
              <a:t> </a:t>
            </a:r>
            <a:r>
              <a:rPr lang="en-US" baseline="0" dirty="0" err="1" smtClean="0"/>
              <a:t>thỏ</a:t>
            </a:r>
            <a:r>
              <a:rPr lang="en-US" baseline="0" dirty="0" smtClean="0"/>
              <a:t>, </a:t>
            </a:r>
            <a:r>
              <a:rPr lang="en-US" baseline="0" dirty="0" err="1" smtClean="0"/>
              <a:t>thầy</a:t>
            </a:r>
            <a:r>
              <a:rPr lang="en-US" baseline="0" dirty="0" smtClean="0"/>
              <a:t>/</a:t>
            </a:r>
            <a:r>
              <a:rPr lang="en-US" baseline="0" dirty="0" err="1" smtClean="0"/>
              <a:t>cô</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học</a:t>
            </a:r>
            <a:r>
              <a:rPr lang="en-US" baseline="0" dirty="0" smtClean="0"/>
              <a:t> </a:t>
            </a:r>
            <a:r>
              <a:rPr lang="en-US" baseline="0" dirty="0" err="1" smtClean="0"/>
              <a:t>tiếp</a:t>
            </a:r>
            <a:r>
              <a:rPr lang="en-US" baseline="0" dirty="0" smtClean="0"/>
              <a:t> </a:t>
            </a:r>
            <a:r>
              <a:rPr lang="vi-VN" baseline="0" dirty="0" smtClean="0"/>
              <a:t>để</a:t>
            </a:r>
            <a:r>
              <a:rPr lang="en-US" baseline="0" dirty="0" smtClean="0"/>
              <a:t> </a:t>
            </a:r>
            <a:r>
              <a:rPr lang="en-US" baseline="0" dirty="0" err="1" smtClean="0"/>
              <a:t>chuyeern</a:t>
            </a:r>
            <a:r>
              <a:rPr lang="en-US" baseline="0" dirty="0" smtClean="0"/>
              <a:t> </a:t>
            </a:r>
            <a:r>
              <a:rPr lang="vi-VN" baseline="0" dirty="0" smtClean="0"/>
              <a:t>đến</a:t>
            </a:r>
            <a:r>
              <a:rPr lang="en-US" baseline="0" dirty="0" smtClean="0"/>
              <a:t> </a:t>
            </a:r>
            <a:r>
              <a:rPr lang="en-US" baseline="0" dirty="0" err="1" smtClean="0"/>
              <a:t>bài</a:t>
            </a:r>
            <a:r>
              <a:rPr lang="en-US" baseline="0" dirty="0" smtClean="0"/>
              <a:t> </a:t>
            </a:r>
            <a:r>
              <a:rPr lang="en-US" baseline="0" dirty="0" err="1" smtClean="0"/>
              <a:t>học</a:t>
            </a:r>
            <a:endParaRPr lang="en-US" dirty="0"/>
          </a:p>
        </p:txBody>
      </p:sp>
      <p:sp>
        <p:nvSpPr>
          <p:cNvPr id="4" name="Slide Number Placeholder 3"/>
          <p:cNvSpPr>
            <a:spLocks noGrp="1"/>
          </p:cNvSpPr>
          <p:nvPr>
            <p:ph type="sldNum" sz="quarter" idx="10"/>
          </p:nvPr>
        </p:nvSpPr>
        <p:spPr/>
        <p:txBody>
          <a:bodyPr/>
          <a:lstStyle/>
          <a:p>
            <a:fld id="{B74E46FA-AE1E-4EE1-BAFB-FB97F42F5795}" type="slidenum">
              <a:rPr lang="en-US" smtClean="0"/>
              <a:t>13</a:t>
            </a:fld>
            <a:endParaRPr lang="en-US"/>
          </a:p>
        </p:txBody>
      </p:sp>
    </p:spTree>
    <p:extLst>
      <p:ext uri="{BB962C8B-B14F-4D97-AF65-F5344CB8AC3E}">
        <p14:creationId xmlns:p14="http://schemas.microsoft.com/office/powerpoint/2010/main" val="2422766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Thầy</a:t>
            </a:r>
            <a:r>
              <a:rPr lang="en-US" dirty="0" smtClean="0"/>
              <a:t>/</a:t>
            </a:r>
            <a:r>
              <a:rPr lang="en-US" baseline="0" dirty="0" smtClean="0"/>
              <a:t> </a:t>
            </a:r>
            <a:r>
              <a:rPr lang="en-US" baseline="0" dirty="0" err="1" smtClean="0"/>
              <a:t>Cô</a:t>
            </a:r>
            <a:r>
              <a:rPr lang="en-US" baseline="0" dirty="0" smtClean="0"/>
              <a:t> </a:t>
            </a:r>
            <a:r>
              <a:rPr lang="en-US" baseline="0" dirty="0" err="1" smtClean="0"/>
              <a:t>nhấp</a:t>
            </a:r>
            <a:r>
              <a:rPr lang="en-US" baseline="0" dirty="0" smtClean="0"/>
              <a:t> </a:t>
            </a:r>
            <a:r>
              <a:rPr lang="en-US" baseline="0" dirty="0" err="1" smtClean="0"/>
              <a:t>chuột</a:t>
            </a:r>
            <a:r>
              <a:rPr lang="en-US" baseline="0" dirty="0" smtClean="0"/>
              <a:t> </a:t>
            </a:r>
            <a:r>
              <a:rPr lang="vi-VN" baseline="0" dirty="0" smtClean="0"/>
              <a:t>để</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vi-VN" baseline="0" dirty="0" smtClean="0"/>
              <a:t>đó</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ngôi</a:t>
            </a:r>
            <a:r>
              <a:rPr lang="en-US" baseline="0" dirty="0" smtClean="0"/>
              <a:t> </a:t>
            </a:r>
            <a:r>
              <a:rPr lang="en-US" baseline="0" dirty="0" err="1" smtClean="0"/>
              <a:t>nhà</a:t>
            </a:r>
            <a:r>
              <a:rPr lang="en-US" baseline="0" dirty="0" smtClean="0"/>
              <a:t> d</a:t>
            </a:r>
            <a:r>
              <a:rPr lang="vi-VN" baseline="0" dirty="0" smtClean="0"/>
              <a:t>ướ</a:t>
            </a:r>
            <a:r>
              <a:rPr lang="en-US" baseline="0" dirty="0" err="1" smtClean="0"/>
              <a:t>i</a:t>
            </a:r>
            <a:r>
              <a:rPr lang="en-US" baseline="0" dirty="0" smtClean="0"/>
              <a:t> </a:t>
            </a:r>
            <a:r>
              <a:rPr lang="en-US" baseline="0" dirty="0" err="1" smtClean="0"/>
              <a:t>cùng</a:t>
            </a:r>
            <a:r>
              <a:rPr lang="en-US" baseline="0" dirty="0" smtClean="0"/>
              <a:t> </a:t>
            </a:r>
            <a:r>
              <a:rPr lang="en-US" baseline="0" dirty="0" err="1" smtClean="0"/>
              <a:t>góc</a:t>
            </a:r>
            <a:r>
              <a:rPr lang="en-US" baseline="0" dirty="0" smtClean="0"/>
              <a:t> </a:t>
            </a:r>
            <a:r>
              <a:rPr lang="en-US" baseline="0" dirty="0" err="1" smtClean="0"/>
              <a:t>trái</a:t>
            </a:r>
            <a:r>
              <a:rPr lang="en-US" baseline="0" dirty="0" smtClean="0"/>
              <a:t> </a:t>
            </a:r>
            <a:r>
              <a:rPr lang="en-US" baseline="0" dirty="0" err="1" smtClean="0"/>
              <a:t>màn</a:t>
            </a:r>
            <a:r>
              <a:rPr lang="en-US" baseline="0" dirty="0" smtClean="0"/>
              <a:t> </a:t>
            </a:r>
            <a:r>
              <a:rPr lang="en-US" baseline="0" dirty="0" err="1" smtClean="0"/>
              <a:t>hình</a:t>
            </a:r>
            <a:r>
              <a:rPr lang="en-US" baseline="0" dirty="0" smtClean="0"/>
              <a:t>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xây</a:t>
            </a:r>
            <a:r>
              <a:rPr lang="en-US" baseline="0" dirty="0" smtClean="0"/>
              <a:t> </a:t>
            </a:r>
            <a:r>
              <a:rPr lang="en-US" baseline="0" dirty="0" err="1" smtClean="0"/>
              <a:t>nhà</a:t>
            </a:r>
            <a:r>
              <a:rPr lang="en-US" baseline="0" dirty="0" smtClean="0"/>
              <a:t> </a:t>
            </a:r>
            <a:r>
              <a:rPr lang="en-US" baseline="0" dirty="0" err="1" smtClean="0"/>
              <a:t>cho</a:t>
            </a:r>
            <a:r>
              <a:rPr lang="en-US" baseline="0" dirty="0" smtClean="0"/>
              <a:t> </a:t>
            </a:r>
            <a:r>
              <a:rPr lang="en-US" baseline="0" dirty="0" err="1" smtClean="0"/>
              <a:t>thỏ</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74E46FA-AE1E-4EE1-BAFB-FB97F42F5795}" type="slidenum">
              <a:rPr lang="en-US" smtClean="0"/>
              <a:t>14</a:t>
            </a:fld>
            <a:endParaRPr lang="en-US"/>
          </a:p>
        </p:txBody>
      </p:sp>
    </p:spTree>
    <p:extLst>
      <p:ext uri="{BB962C8B-B14F-4D97-AF65-F5344CB8AC3E}">
        <p14:creationId xmlns:p14="http://schemas.microsoft.com/office/powerpoint/2010/main" val="3182984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33"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Thầy</a:t>
            </a:r>
            <a:r>
              <a:rPr lang="en-US" dirty="0" smtClean="0"/>
              <a:t>/</a:t>
            </a:r>
            <a:r>
              <a:rPr lang="en-US" baseline="0" dirty="0" smtClean="0"/>
              <a:t> </a:t>
            </a:r>
            <a:r>
              <a:rPr lang="en-US" baseline="0" dirty="0" err="1" smtClean="0"/>
              <a:t>Cô</a:t>
            </a:r>
            <a:r>
              <a:rPr lang="en-US" baseline="0" dirty="0" smtClean="0"/>
              <a:t> </a:t>
            </a:r>
            <a:r>
              <a:rPr lang="en-US" baseline="0" dirty="0" err="1" smtClean="0"/>
              <a:t>nhấp</a:t>
            </a:r>
            <a:r>
              <a:rPr lang="en-US" baseline="0" dirty="0" smtClean="0"/>
              <a:t> </a:t>
            </a:r>
            <a:r>
              <a:rPr lang="en-US" baseline="0" dirty="0" err="1" smtClean="0"/>
              <a:t>chuột</a:t>
            </a:r>
            <a:r>
              <a:rPr lang="en-US" baseline="0" dirty="0" smtClean="0"/>
              <a:t> </a:t>
            </a:r>
            <a:r>
              <a:rPr lang="vi-VN" baseline="0" dirty="0" smtClean="0"/>
              <a:t>để</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vi-VN" baseline="0" dirty="0" smtClean="0"/>
              <a:t>đó</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ngôi</a:t>
            </a:r>
            <a:r>
              <a:rPr lang="en-US" baseline="0" dirty="0" smtClean="0"/>
              <a:t> </a:t>
            </a:r>
            <a:r>
              <a:rPr lang="en-US" baseline="0" dirty="0" err="1" smtClean="0"/>
              <a:t>nhà</a:t>
            </a:r>
            <a:r>
              <a:rPr lang="en-US" baseline="0" dirty="0" smtClean="0"/>
              <a:t> d</a:t>
            </a:r>
            <a:r>
              <a:rPr lang="vi-VN" baseline="0" dirty="0" smtClean="0"/>
              <a:t>ướ</a:t>
            </a:r>
            <a:r>
              <a:rPr lang="en-US" baseline="0" dirty="0" err="1" smtClean="0"/>
              <a:t>i</a:t>
            </a:r>
            <a:r>
              <a:rPr lang="en-US" baseline="0" dirty="0" smtClean="0"/>
              <a:t> </a:t>
            </a:r>
            <a:r>
              <a:rPr lang="en-US" baseline="0" dirty="0" err="1" smtClean="0"/>
              <a:t>cùng</a:t>
            </a:r>
            <a:r>
              <a:rPr lang="en-US" baseline="0" dirty="0" smtClean="0"/>
              <a:t> </a:t>
            </a:r>
            <a:r>
              <a:rPr lang="en-US" baseline="0" dirty="0" err="1" smtClean="0"/>
              <a:t>góc</a:t>
            </a:r>
            <a:r>
              <a:rPr lang="en-US" baseline="0" dirty="0" smtClean="0"/>
              <a:t> </a:t>
            </a:r>
            <a:r>
              <a:rPr lang="en-US" baseline="0" dirty="0" err="1" smtClean="0"/>
              <a:t>trái</a:t>
            </a:r>
            <a:r>
              <a:rPr lang="en-US" baseline="0" dirty="0" smtClean="0"/>
              <a:t> </a:t>
            </a:r>
            <a:r>
              <a:rPr lang="en-US" baseline="0" dirty="0" err="1" smtClean="0"/>
              <a:t>màn</a:t>
            </a:r>
            <a:r>
              <a:rPr lang="en-US" baseline="0" dirty="0" smtClean="0"/>
              <a:t> </a:t>
            </a:r>
            <a:r>
              <a:rPr lang="en-US" baseline="0" dirty="0" err="1" smtClean="0"/>
              <a:t>hình</a:t>
            </a:r>
            <a:r>
              <a:rPr lang="en-US" baseline="0" dirty="0" smtClean="0"/>
              <a:t>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xây</a:t>
            </a:r>
            <a:r>
              <a:rPr lang="en-US" baseline="0" dirty="0" smtClean="0"/>
              <a:t> </a:t>
            </a:r>
            <a:r>
              <a:rPr lang="en-US" baseline="0" dirty="0" err="1" smtClean="0"/>
              <a:t>nhà</a:t>
            </a:r>
            <a:r>
              <a:rPr lang="en-US" baseline="0" dirty="0" smtClean="0"/>
              <a:t> </a:t>
            </a:r>
            <a:r>
              <a:rPr lang="en-US" baseline="0" dirty="0" err="1" smtClean="0"/>
              <a:t>cho</a:t>
            </a:r>
            <a:r>
              <a:rPr lang="en-US" baseline="0" dirty="0" smtClean="0"/>
              <a:t> </a:t>
            </a:r>
            <a:r>
              <a:rPr lang="en-US" baseline="0" dirty="0" err="1" smtClean="0"/>
              <a:t>thỏ</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B74E46FA-AE1E-4EE1-BAFB-FB97F42F5795}" type="slidenum">
              <a:rPr lang="en-US" smtClean="0"/>
              <a:t>15</a:t>
            </a:fld>
            <a:endParaRPr lang="en-US"/>
          </a:p>
        </p:txBody>
      </p:sp>
    </p:spTree>
    <p:extLst>
      <p:ext uri="{BB962C8B-B14F-4D97-AF65-F5344CB8AC3E}">
        <p14:creationId xmlns:p14="http://schemas.microsoft.com/office/powerpoint/2010/main" val="281369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33"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Thầy</a:t>
            </a:r>
            <a:r>
              <a:rPr lang="en-US" dirty="0" smtClean="0"/>
              <a:t>/</a:t>
            </a:r>
            <a:r>
              <a:rPr lang="en-US" baseline="0" dirty="0" smtClean="0"/>
              <a:t> </a:t>
            </a:r>
            <a:r>
              <a:rPr lang="en-US" baseline="0" dirty="0" err="1" smtClean="0"/>
              <a:t>Cô</a:t>
            </a:r>
            <a:r>
              <a:rPr lang="en-US" baseline="0" dirty="0" smtClean="0"/>
              <a:t> </a:t>
            </a:r>
            <a:r>
              <a:rPr lang="en-US" baseline="0" dirty="0" err="1" smtClean="0"/>
              <a:t>nhấp</a:t>
            </a:r>
            <a:r>
              <a:rPr lang="en-US" baseline="0" dirty="0" smtClean="0"/>
              <a:t> </a:t>
            </a:r>
            <a:r>
              <a:rPr lang="en-US" baseline="0" dirty="0" err="1" smtClean="0"/>
              <a:t>chuột</a:t>
            </a:r>
            <a:r>
              <a:rPr lang="en-US" baseline="0" dirty="0" smtClean="0"/>
              <a:t> </a:t>
            </a:r>
            <a:r>
              <a:rPr lang="vi-VN" baseline="0" dirty="0" smtClean="0"/>
              <a:t>để</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vi-VN" baseline="0" dirty="0" smtClean="0"/>
              <a:t>đó</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ngôi</a:t>
            </a:r>
            <a:r>
              <a:rPr lang="en-US" baseline="0" dirty="0" smtClean="0"/>
              <a:t> </a:t>
            </a:r>
            <a:r>
              <a:rPr lang="en-US" baseline="0" dirty="0" err="1" smtClean="0"/>
              <a:t>nhà</a:t>
            </a:r>
            <a:r>
              <a:rPr lang="en-US" baseline="0" dirty="0" smtClean="0"/>
              <a:t> d</a:t>
            </a:r>
            <a:r>
              <a:rPr lang="vi-VN" baseline="0" dirty="0" smtClean="0"/>
              <a:t>ướ</a:t>
            </a:r>
            <a:r>
              <a:rPr lang="en-US" baseline="0" dirty="0" err="1" smtClean="0"/>
              <a:t>i</a:t>
            </a:r>
            <a:r>
              <a:rPr lang="en-US" baseline="0" dirty="0" smtClean="0"/>
              <a:t> </a:t>
            </a:r>
            <a:r>
              <a:rPr lang="en-US" baseline="0" dirty="0" err="1" smtClean="0"/>
              <a:t>cùng</a:t>
            </a:r>
            <a:r>
              <a:rPr lang="en-US" baseline="0" dirty="0" smtClean="0"/>
              <a:t> </a:t>
            </a:r>
            <a:r>
              <a:rPr lang="en-US" baseline="0" dirty="0" err="1" smtClean="0"/>
              <a:t>góc</a:t>
            </a:r>
            <a:r>
              <a:rPr lang="en-US" baseline="0" dirty="0" smtClean="0"/>
              <a:t> </a:t>
            </a:r>
            <a:r>
              <a:rPr lang="en-US" baseline="0" dirty="0" err="1" smtClean="0"/>
              <a:t>trái</a:t>
            </a:r>
            <a:r>
              <a:rPr lang="en-US" baseline="0" dirty="0" smtClean="0"/>
              <a:t> </a:t>
            </a:r>
            <a:r>
              <a:rPr lang="en-US" baseline="0" dirty="0" err="1" smtClean="0"/>
              <a:t>màn</a:t>
            </a:r>
            <a:r>
              <a:rPr lang="en-US" baseline="0" dirty="0" smtClean="0"/>
              <a:t> </a:t>
            </a:r>
            <a:r>
              <a:rPr lang="en-US" baseline="0" dirty="0" err="1" smtClean="0"/>
              <a:t>hình</a:t>
            </a:r>
            <a:r>
              <a:rPr lang="en-US" baseline="0" dirty="0" smtClean="0"/>
              <a:t>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xây</a:t>
            </a:r>
            <a:r>
              <a:rPr lang="en-US" baseline="0" dirty="0" smtClean="0"/>
              <a:t> </a:t>
            </a:r>
            <a:r>
              <a:rPr lang="en-US" baseline="0" dirty="0" err="1" smtClean="0"/>
              <a:t>nhà</a:t>
            </a:r>
            <a:r>
              <a:rPr lang="en-US" baseline="0" dirty="0" smtClean="0"/>
              <a:t> </a:t>
            </a:r>
            <a:r>
              <a:rPr lang="en-US" baseline="0" dirty="0" err="1" smtClean="0"/>
              <a:t>cho</a:t>
            </a:r>
            <a:r>
              <a:rPr lang="en-US" baseline="0" dirty="0" smtClean="0"/>
              <a:t> </a:t>
            </a:r>
            <a:r>
              <a:rPr lang="en-US" baseline="0" dirty="0" err="1" smtClean="0"/>
              <a:t>thỏ</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B74E46FA-AE1E-4EE1-BAFB-FB97F42F5795}" type="slidenum">
              <a:rPr lang="en-US" smtClean="0"/>
              <a:t>16</a:t>
            </a:fld>
            <a:endParaRPr lang="en-US"/>
          </a:p>
        </p:txBody>
      </p:sp>
    </p:spTree>
    <p:extLst>
      <p:ext uri="{BB962C8B-B14F-4D97-AF65-F5344CB8AC3E}">
        <p14:creationId xmlns:p14="http://schemas.microsoft.com/office/powerpoint/2010/main" val="3415308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33"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Thầy</a:t>
            </a:r>
            <a:r>
              <a:rPr lang="en-US" dirty="0" smtClean="0"/>
              <a:t>/</a:t>
            </a:r>
            <a:r>
              <a:rPr lang="en-US" baseline="0" dirty="0" smtClean="0"/>
              <a:t> </a:t>
            </a:r>
            <a:r>
              <a:rPr lang="en-US" baseline="0" dirty="0" err="1" smtClean="0"/>
              <a:t>Cô</a:t>
            </a:r>
            <a:r>
              <a:rPr lang="en-US" baseline="0" dirty="0" smtClean="0"/>
              <a:t> </a:t>
            </a:r>
            <a:r>
              <a:rPr lang="en-US" baseline="0" dirty="0" err="1" smtClean="0"/>
              <a:t>nhấp</a:t>
            </a:r>
            <a:r>
              <a:rPr lang="en-US" baseline="0" dirty="0" smtClean="0"/>
              <a:t> </a:t>
            </a:r>
            <a:r>
              <a:rPr lang="en-US" baseline="0" dirty="0" err="1" smtClean="0"/>
              <a:t>chuột</a:t>
            </a:r>
            <a:r>
              <a:rPr lang="en-US" baseline="0" dirty="0" smtClean="0"/>
              <a:t> </a:t>
            </a:r>
            <a:r>
              <a:rPr lang="vi-VN" baseline="0" dirty="0" smtClean="0"/>
              <a:t>để</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vi-VN" baseline="0" dirty="0" smtClean="0"/>
              <a:t>đó</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ngôi</a:t>
            </a:r>
            <a:r>
              <a:rPr lang="en-US" baseline="0" dirty="0" smtClean="0"/>
              <a:t> </a:t>
            </a:r>
            <a:r>
              <a:rPr lang="en-US" baseline="0" dirty="0" err="1" smtClean="0"/>
              <a:t>nhà</a:t>
            </a:r>
            <a:r>
              <a:rPr lang="en-US" baseline="0" dirty="0" smtClean="0"/>
              <a:t> d</a:t>
            </a:r>
            <a:r>
              <a:rPr lang="vi-VN" baseline="0" dirty="0" smtClean="0"/>
              <a:t>ướ</a:t>
            </a:r>
            <a:r>
              <a:rPr lang="en-US" baseline="0" dirty="0" err="1" smtClean="0"/>
              <a:t>i</a:t>
            </a:r>
            <a:r>
              <a:rPr lang="en-US" baseline="0" dirty="0" smtClean="0"/>
              <a:t> </a:t>
            </a:r>
            <a:r>
              <a:rPr lang="en-US" baseline="0" dirty="0" err="1" smtClean="0"/>
              <a:t>cùng</a:t>
            </a:r>
            <a:r>
              <a:rPr lang="en-US" baseline="0" dirty="0" smtClean="0"/>
              <a:t> </a:t>
            </a:r>
            <a:r>
              <a:rPr lang="en-US" baseline="0" dirty="0" err="1" smtClean="0"/>
              <a:t>góc</a:t>
            </a:r>
            <a:r>
              <a:rPr lang="en-US" baseline="0" dirty="0" smtClean="0"/>
              <a:t> </a:t>
            </a:r>
            <a:r>
              <a:rPr lang="en-US" baseline="0" dirty="0" err="1" smtClean="0"/>
              <a:t>trái</a:t>
            </a:r>
            <a:r>
              <a:rPr lang="en-US" baseline="0" dirty="0" smtClean="0"/>
              <a:t> </a:t>
            </a:r>
            <a:r>
              <a:rPr lang="en-US" baseline="0" dirty="0" err="1" smtClean="0"/>
              <a:t>màn</a:t>
            </a:r>
            <a:r>
              <a:rPr lang="en-US" baseline="0" dirty="0" smtClean="0"/>
              <a:t> </a:t>
            </a:r>
            <a:r>
              <a:rPr lang="en-US" baseline="0" dirty="0" err="1" smtClean="0"/>
              <a:t>hình</a:t>
            </a:r>
            <a:r>
              <a:rPr lang="en-US" baseline="0" dirty="0" smtClean="0"/>
              <a:t>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xây</a:t>
            </a:r>
            <a:r>
              <a:rPr lang="en-US" baseline="0" dirty="0" smtClean="0"/>
              <a:t> </a:t>
            </a:r>
            <a:r>
              <a:rPr lang="en-US" baseline="0" dirty="0" err="1" smtClean="0"/>
              <a:t>nhà</a:t>
            </a:r>
            <a:r>
              <a:rPr lang="en-US" baseline="0" dirty="0" smtClean="0"/>
              <a:t> </a:t>
            </a:r>
            <a:r>
              <a:rPr lang="en-US" baseline="0" dirty="0" err="1" smtClean="0"/>
              <a:t>cho</a:t>
            </a:r>
            <a:r>
              <a:rPr lang="en-US" baseline="0" dirty="0" smtClean="0"/>
              <a:t> </a:t>
            </a:r>
            <a:r>
              <a:rPr lang="en-US" baseline="0" dirty="0" err="1" smtClean="0"/>
              <a:t>thỏ</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B74E46FA-AE1E-4EE1-BAFB-FB97F42F5795}" type="slidenum">
              <a:rPr lang="en-US" smtClean="0"/>
              <a:t>17</a:t>
            </a:fld>
            <a:endParaRPr lang="en-US"/>
          </a:p>
        </p:txBody>
      </p:sp>
    </p:spTree>
    <p:extLst>
      <p:ext uri="{BB962C8B-B14F-4D97-AF65-F5344CB8AC3E}">
        <p14:creationId xmlns:p14="http://schemas.microsoft.com/office/powerpoint/2010/main" val="1450439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74E46FA-AE1E-4EE1-BAFB-FB97F42F5795}" type="slidenum">
              <a:rPr lang="en-US" smtClean="0"/>
              <a:t>18</a:t>
            </a:fld>
            <a:endParaRPr lang="en-US"/>
          </a:p>
        </p:txBody>
      </p:sp>
    </p:spTree>
    <p:extLst>
      <p:ext uri="{BB962C8B-B14F-4D97-AF65-F5344CB8AC3E}">
        <p14:creationId xmlns:p14="http://schemas.microsoft.com/office/powerpoint/2010/main" val="1597972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034970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p:nvPr>
        </p:nvSpPr>
        <p:spPr>
          <a:ln/>
        </p:spPr>
      </p:sp>
      <p:sp>
        <p:nvSpPr>
          <p:cNvPr id="14029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p:txBody>
      </p:sp>
      <p:sp>
        <p:nvSpPr>
          <p:cNvPr id="14029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ea typeface="字魂59号-创粗黑"/>
                <a:cs typeface="字魂59号-创粗黑"/>
              </a:defRPr>
            </a:lvl1pPr>
            <a:lvl2pPr marL="742950" indent="-285750">
              <a:defRPr sz="7200">
                <a:solidFill>
                  <a:schemeClr val="tx1"/>
                </a:solidFill>
                <a:latin typeface=".VnAvant" pitchFamily="34" charset="0"/>
                <a:ea typeface="字魂59号-创粗黑"/>
                <a:cs typeface="字魂59号-创粗黑"/>
              </a:defRPr>
            </a:lvl2pPr>
            <a:lvl3pPr marL="1143000" indent="-228600">
              <a:defRPr sz="7200">
                <a:solidFill>
                  <a:schemeClr val="tx1"/>
                </a:solidFill>
                <a:latin typeface=".VnAvant" pitchFamily="34" charset="0"/>
                <a:ea typeface="字魂59号-创粗黑"/>
                <a:cs typeface="字魂59号-创粗黑"/>
              </a:defRPr>
            </a:lvl3pPr>
            <a:lvl4pPr marL="1600200" indent="-228600">
              <a:defRPr sz="7200">
                <a:solidFill>
                  <a:schemeClr val="tx1"/>
                </a:solidFill>
                <a:latin typeface=".VnAvant" pitchFamily="34" charset="0"/>
                <a:ea typeface="字魂59号-创粗黑"/>
                <a:cs typeface="字魂59号-创粗黑"/>
              </a:defRPr>
            </a:lvl4pPr>
            <a:lvl5pPr marL="2057400" indent="-228600">
              <a:defRPr sz="7200">
                <a:solidFill>
                  <a:schemeClr val="tx1"/>
                </a:solidFill>
                <a:latin typeface=".VnAvant" pitchFamily="34" charset="0"/>
                <a:ea typeface="字魂59号-创粗黑"/>
                <a:cs typeface="字魂59号-创粗黑"/>
              </a:defRPr>
            </a:lvl5pPr>
            <a:lvl6pPr marL="25146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6pPr>
            <a:lvl7pPr marL="29718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7pPr>
            <a:lvl8pPr marL="34290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8pPr>
            <a:lvl9pPr marL="38862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9pPr>
          </a:lstStyle>
          <a:p>
            <a:fld id="{012AB777-ABC8-4CC5-B782-25BF754CF30D}" type="slidenum">
              <a:rPr lang="zh-CN" altLang="en-US" sz="1200">
                <a:solidFill>
                  <a:srgbClr val="000000"/>
                </a:solidFill>
                <a:ea typeface="SimSun" pitchFamily="2" charset="-122"/>
              </a:rPr>
              <a:pPr/>
              <a:t>2</a:t>
            </a:fld>
            <a:endParaRPr lang="zh-CN" altLang="en-US" sz="1200">
              <a:solidFill>
                <a:srgbClr val="000000"/>
              </a:solidFill>
              <a:ea typeface="SimSun"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74E46FA-AE1E-4EE1-BAFB-FB97F42F5795}" type="slidenum">
              <a:rPr lang="en-US" smtClean="0"/>
              <a:t>20</a:t>
            </a:fld>
            <a:endParaRPr lang="en-US"/>
          </a:p>
        </p:txBody>
      </p:sp>
    </p:spTree>
    <p:extLst>
      <p:ext uri="{BB962C8B-B14F-4D97-AF65-F5344CB8AC3E}">
        <p14:creationId xmlns:p14="http://schemas.microsoft.com/office/powerpoint/2010/main" val="2306762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B74E46FA-AE1E-4EE1-BAFB-FB97F42F5795}" type="slidenum">
              <a:rPr lang="en-US" smtClean="0"/>
              <a:t>25</a:t>
            </a:fld>
            <a:endParaRPr lang="en-US"/>
          </a:p>
        </p:txBody>
      </p:sp>
    </p:spTree>
    <p:extLst>
      <p:ext uri="{BB962C8B-B14F-4D97-AF65-F5344CB8AC3E}">
        <p14:creationId xmlns:p14="http://schemas.microsoft.com/office/powerpoint/2010/main" val="1163674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255597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050314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幻灯片图像占位符 1"/>
          <p:cNvSpPr>
            <a:spLocks noGrp="1" noRot="1" noChangeAspect="1" noChangeArrowheads="1" noTextEdit="1"/>
          </p:cNvSpPr>
          <p:nvPr>
            <p:ph type="sldImg"/>
          </p:nvPr>
        </p:nvSpPr>
        <p:spPr>
          <a:ln/>
        </p:spPr>
      </p:sp>
      <p:sp>
        <p:nvSpPr>
          <p:cNvPr id="14336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p:txBody>
      </p:sp>
      <p:sp>
        <p:nvSpPr>
          <p:cNvPr id="14336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ea typeface="字魂59号-创粗黑"/>
                <a:cs typeface="字魂59号-创粗黑"/>
              </a:defRPr>
            </a:lvl1pPr>
            <a:lvl2pPr marL="742950" indent="-285750">
              <a:defRPr sz="7200">
                <a:solidFill>
                  <a:schemeClr val="tx1"/>
                </a:solidFill>
                <a:latin typeface=".VnAvant" pitchFamily="34" charset="0"/>
                <a:ea typeface="字魂59号-创粗黑"/>
                <a:cs typeface="字魂59号-创粗黑"/>
              </a:defRPr>
            </a:lvl2pPr>
            <a:lvl3pPr marL="1143000" indent="-228600">
              <a:defRPr sz="7200">
                <a:solidFill>
                  <a:schemeClr val="tx1"/>
                </a:solidFill>
                <a:latin typeface=".VnAvant" pitchFamily="34" charset="0"/>
                <a:ea typeface="字魂59号-创粗黑"/>
                <a:cs typeface="字魂59号-创粗黑"/>
              </a:defRPr>
            </a:lvl3pPr>
            <a:lvl4pPr marL="1600200" indent="-228600">
              <a:defRPr sz="7200">
                <a:solidFill>
                  <a:schemeClr val="tx1"/>
                </a:solidFill>
                <a:latin typeface=".VnAvant" pitchFamily="34" charset="0"/>
                <a:ea typeface="字魂59号-创粗黑"/>
                <a:cs typeface="字魂59号-创粗黑"/>
              </a:defRPr>
            </a:lvl4pPr>
            <a:lvl5pPr marL="2057400" indent="-228600">
              <a:defRPr sz="7200">
                <a:solidFill>
                  <a:schemeClr val="tx1"/>
                </a:solidFill>
                <a:latin typeface=".VnAvant" pitchFamily="34" charset="0"/>
                <a:ea typeface="字魂59号-创粗黑"/>
                <a:cs typeface="字魂59号-创粗黑"/>
              </a:defRPr>
            </a:lvl5pPr>
            <a:lvl6pPr marL="25146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6pPr>
            <a:lvl7pPr marL="29718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7pPr>
            <a:lvl8pPr marL="34290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8pPr>
            <a:lvl9pPr marL="38862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9pPr>
          </a:lstStyle>
          <a:p>
            <a:fld id="{0DAB3B97-0915-4983-AD09-13CBCE274508}" type="slidenum">
              <a:rPr lang="zh-CN" altLang="en-US" sz="1200">
                <a:solidFill>
                  <a:srgbClr val="000000"/>
                </a:solidFill>
                <a:ea typeface="SimSun" pitchFamily="2" charset="-122"/>
              </a:rPr>
              <a:pPr/>
              <a:t>28</a:t>
            </a:fld>
            <a:endParaRPr lang="zh-CN" altLang="en-US" sz="1200">
              <a:solidFill>
                <a:srgbClr val="000000"/>
              </a:solidFill>
              <a:ea typeface="SimSun"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幻灯片图像占位符 1"/>
          <p:cNvSpPr>
            <a:spLocks noGrp="1" noRot="1" noChangeAspect="1" noChangeArrowheads="1" noTextEdit="1"/>
          </p:cNvSpPr>
          <p:nvPr>
            <p:ph type="sldImg"/>
          </p:nvPr>
        </p:nvSpPr>
        <p:spPr>
          <a:ln/>
        </p:spPr>
      </p:sp>
      <p:sp>
        <p:nvSpPr>
          <p:cNvPr id="14438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p:txBody>
      </p:sp>
      <p:sp>
        <p:nvSpPr>
          <p:cNvPr id="14438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ea typeface="字魂59号-创粗黑"/>
                <a:cs typeface="字魂59号-创粗黑"/>
              </a:defRPr>
            </a:lvl1pPr>
            <a:lvl2pPr marL="742950" indent="-285750">
              <a:defRPr sz="7200">
                <a:solidFill>
                  <a:schemeClr val="tx1"/>
                </a:solidFill>
                <a:latin typeface=".VnAvant" pitchFamily="34" charset="0"/>
                <a:ea typeface="字魂59号-创粗黑"/>
                <a:cs typeface="字魂59号-创粗黑"/>
              </a:defRPr>
            </a:lvl2pPr>
            <a:lvl3pPr marL="1143000" indent="-228600">
              <a:defRPr sz="7200">
                <a:solidFill>
                  <a:schemeClr val="tx1"/>
                </a:solidFill>
                <a:latin typeface=".VnAvant" pitchFamily="34" charset="0"/>
                <a:ea typeface="字魂59号-创粗黑"/>
                <a:cs typeface="字魂59号-创粗黑"/>
              </a:defRPr>
            </a:lvl3pPr>
            <a:lvl4pPr marL="1600200" indent="-228600">
              <a:defRPr sz="7200">
                <a:solidFill>
                  <a:schemeClr val="tx1"/>
                </a:solidFill>
                <a:latin typeface=".VnAvant" pitchFamily="34" charset="0"/>
                <a:ea typeface="字魂59号-创粗黑"/>
                <a:cs typeface="字魂59号-创粗黑"/>
              </a:defRPr>
            </a:lvl4pPr>
            <a:lvl5pPr marL="2057400" indent="-228600">
              <a:defRPr sz="7200">
                <a:solidFill>
                  <a:schemeClr val="tx1"/>
                </a:solidFill>
                <a:latin typeface=".VnAvant" pitchFamily="34" charset="0"/>
                <a:ea typeface="字魂59号-创粗黑"/>
                <a:cs typeface="字魂59号-创粗黑"/>
              </a:defRPr>
            </a:lvl5pPr>
            <a:lvl6pPr marL="25146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6pPr>
            <a:lvl7pPr marL="29718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7pPr>
            <a:lvl8pPr marL="34290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8pPr>
            <a:lvl9pPr marL="38862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9pPr>
          </a:lstStyle>
          <a:p>
            <a:fld id="{8D398B98-9745-4AD5-A14E-C89F020EE840}" type="slidenum">
              <a:rPr lang="zh-CN" altLang="en-US" sz="1200">
                <a:solidFill>
                  <a:srgbClr val="000000"/>
                </a:solidFill>
                <a:ea typeface="SimSun" pitchFamily="2" charset="-122"/>
              </a:rPr>
              <a:pPr/>
              <a:t>29</a:t>
            </a:fld>
            <a:endParaRPr lang="zh-CN" altLang="en-US" sz="1200">
              <a:solidFill>
                <a:srgbClr val="000000"/>
              </a:solidFill>
              <a:ea typeface="SimSun"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幻灯片图像占位符 1"/>
          <p:cNvSpPr>
            <a:spLocks noGrp="1" noRot="1" noChangeAspect="1" noChangeArrowheads="1" noTextEdit="1"/>
          </p:cNvSpPr>
          <p:nvPr>
            <p:ph type="sldImg"/>
          </p:nvPr>
        </p:nvSpPr>
        <p:spPr>
          <a:ln/>
        </p:spPr>
      </p:sp>
      <p:sp>
        <p:nvSpPr>
          <p:cNvPr id="13824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p:txBody>
      </p:sp>
      <p:sp>
        <p:nvSpPr>
          <p:cNvPr id="13824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ea typeface="字魂59号-创粗黑"/>
                <a:cs typeface="字魂59号-创粗黑"/>
              </a:defRPr>
            </a:lvl1pPr>
            <a:lvl2pPr marL="742950" indent="-285750">
              <a:defRPr sz="7200">
                <a:solidFill>
                  <a:schemeClr val="tx1"/>
                </a:solidFill>
                <a:latin typeface=".VnAvant" pitchFamily="34" charset="0"/>
                <a:ea typeface="字魂59号-创粗黑"/>
                <a:cs typeface="字魂59号-创粗黑"/>
              </a:defRPr>
            </a:lvl2pPr>
            <a:lvl3pPr marL="1143000" indent="-228600">
              <a:defRPr sz="7200">
                <a:solidFill>
                  <a:schemeClr val="tx1"/>
                </a:solidFill>
                <a:latin typeface=".VnAvant" pitchFamily="34" charset="0"/>
                <a:ea typeface="字魂59号-创粗黑"/>
                <a:cs typeface="字魂59号-创粗黑"/>
              </a:defRPr>
            </a:lvl3pPr>
            <a:lvl4pPr marL="1600200" indent="-228600">
              <a:defRPr sz="7200">
                <a:solidFill>
                  <a:schemeClr val="tx1"/>
                </a:solidFill>
                <a:latin typeface=".VnAvant" pitchFamily="34" charset="0"/>
                <a:ea typeface="字魂59号-创粗黑"/>
                <a:cs typeface="字魂59号-创粗黑"/>
              </a:defRPr>
            </a:lvl4pPr>
            <a:lvl5pPr marL="2057400" indent="-228600">
              <a:defRPr sz="7200">
                <a:solidFill>
                  <a:schemeClr val="tx1"/>
                </a:solidFill>
                <a:latin typeface=".VnAvant" pitchFamily="34" charset="0"/>
                <a:ea typeface="字魂59号-创粗黑"/>
                <a:cs typeface="字魂59号-创粗黑"/>
              </a:defRPr>
            </a:lvl5pPr>
            <a:lvl6pPr marL="25146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6pPr>
            <a:lvl7pPr marL="29718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7pPr>
            <a:lvl8pPr marL="34290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8pPr>
            <a:lvl9pPr marL="38862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9pPr>
          </a:lstStyle>
          <a:p>
            <a:fld id="{6D942433-7579-41E4-AC8F-A920C35D8C90}" type="slidenum">
              <a:rPr lang="zh-CN" altLang="en-US" sz="1200">
                <a:solidFill>
                  <a:srgbClr val="000000"/>
                </a:solidFill>
                <a:ea typeface="SimSun" pitchFamily="2" charset="-122"/>
              </a:rPr>
              <a:pPr/>
              <a:t>4</a:t>
            </a:fld>
            <a:endParaRPr lang="zh-CN" altLang="en-US" sz="1200">
              <a:solidFill>
                <a:srgbClr val="000000"/>
              </a:solidFill>
              <a:ea typeface="SimSun"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幻灯片图像占位符 1"/>
          <p:cNvSpPr>
            <a:spLocks noGrp="1" noRot="1" noChangeAspect="1" noChangeArrowheads="1" noTextEdit="1"/>
          </p:cNvSpPr>
          <p:nvPr>
            <p:ph type="sldImg"/>
          </p:nvPr>
        </p:nvSpPr>
        <p:spPr>
          <a:ln/>
        </p:spPr>
      </p:sp>
      <p:sp>
        <p:nvSpPr>
          <p:cNvPr id="1392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p:txBody>
      </p:sp>
      <p:sp>
        <p:nvSpPr>
          <p:cNvPr id="1392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ea typeface="字魂59号-创粗黑"/>
                <a:cs typeface="字魂59号-创粗黑"/>
              </a:defRPr>
            </a:lvl1pPr>
            <a:lvl2pPr marL="742950" indent="-285750">
              <a:defRPr sz="7200">
                <a:solidFill>
                  <a:schemeClr val="tx1"/>
                </a:solidFill>
                <a:latin typeface=".VnAvant" pitchFamily="34" charset="0"/>
                <a:ea typeface="字魂59号-创粗黑"/>
                <a:cs typeface="字魂59号-创粗黑"/>
              </a:defRPr>
            </a:lvl2pPr>
            <a:lvl3pPr marL="1143000" indent="-228600">
              <a:defRPr sz="7200">
                <a:solidFill>
                  <a:schemeClr val="tx1"/>
                </a:solidFill>
                <a:latin typeface=".VnAvant" pitchFamily="34" charset="0"/>
                <a:ea typeface="字魂59号-创粗黑"/>
                <a:cs typeface="字魂59号-创粗黑"/>
              </a:defRPr>
            </a:lvl3pPr>
            <a:lvl4pPr marL="1600200" indent="-228600">
              <a:defRPr sz="7200">
                <a:solidFill>
                  <a:schemeClr val="tx1"/>
                </a:solidFill>
                <a:latin typeface=".VnAvant" pitchFamily="34" charset="0"/>
                <a:ea typeface="字魂59号-创粗黑"/>
                <a:cs typeface="字魂59号-创粗黑"/>
              </a:defRPr>
            </a:lvl4pPr>
            <a:lvl5pPr marL="2057400" indent="-228600">
              <a:defRPr sz="7200">
                <a:solidFill>
                  <a:schemeClr val="tx1"/>
                </a:solidFill>
                <a:latin typeface=".VnAvant" pitchFamily="34" charset="0"/>
                <a:ea typeface="字魂59号-创粗黑"/>
                <a:cs typeface="字魂59号-创粗黑"/>
              </a:defRPr>
            </a:lvl5pPr>
            <a:lvl6pPr marL="25146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6pPr>
            <a:lvl7pPr marL="29718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7pPr>
            <a:lvl8pPr marL="34290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8pPr>
            <a:lvl9pPr marL="3886200" indent="-228600" eaLnBrk="0" fontAlgn="base" hangingPunct="0">
              <a:spcBef>
                <a:spcPct val="0"/>
              </a:spcBef>
              <a:spcAft>
                <a:spcPct val="0"/>
              </a:spcAft>
              <a:defRPr sz="7200">
                <a:solidFill>
                  <a:schemeClr val="tx1"/>
                </a:solidFill>
                <a:latin typeface=".VnAvant" pitchFamily="34" charset="0"/>
                <a:ea typeface="字魂59号-创粗黑"/>
                <a:cs typeface="字魂59号-创粗黑"/>
              </a:defRPr>
            </a:lvl9pPr>
          </a:lstStyle>
          <a:p>
            <a:fld id="{A039A20C-C0AB-42E0-A17E-A457EC9D13D6}" type="slidenum">
              <a:rPr lang="zh-CN" altLang="en-US" sz="1200">
                <a:solidFill>
                  <a:srgbClr val="000000"/>
                </a:solidFill>
                <a:ea typeface="SimSun" pitchFamily="2" charset="-122"/>
              </a:rPr>
              <a:pPr/>
              <a:t>5</a:t>
            </a:fld>
            <a:endParaRPr lang="zh-CN" altLang="en-US" sz="1200">
              <a:solidFill>
                <a:srgbClr val="000000"/>
              </a:solidFill>
              <a:ea typeface="SimSun"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99731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2646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956658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67581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p:cNvPr>
          <p:cNvSpPr>
            <a:spLocks noGrp="1"/>
          </p:cNvSpPr>
          <p:nvPr>
            <p:ph type="ctrTitle"/>
          </p:nvPr>
        </p:nvSpPr>
        <p:spPr>
          <a:xfrm>
            <a:off x="1143000" y="841772"/>
            <a:ext cx="6858000" cy="1790700"/>
          </a:xfrm>
        </p:spPr>
        <p:txBody>
          <a:bodyPr anchor="b"/>
          <a:lstStyle>
            <a:lvl1pPr algn="ctr">
              <a:defRPr sz="6000"/>
            </a:lvl1pPr>
          </a:lstStyle>
          <a:p>
            <a:r>
              <a:rPr lang="zh-CN" altLang="en-US"/>
              <a:t>单击此处编辑母版标题样式</a:t>
            </a:r>
          </a:p>
        </p:txBody>
      </p:sp>
      <p:sp>
        <p:nvSpPr>
          <p:cNvPr id="3" name="副标题 2">
            <a:extLst/>
          </p:cNvPr>
          <p:cNvSpPr>
            <a:spLocks noGrp="1"/>
          </p:cNvSpPr>
          <p:nvPr>
            <p:ph type="subTitle" idx="1"/>
          </p:nvPr>
        </p:nvSpPr>
        <p:spPr>
          <a:xfrm>
            <a:off x="1143000" y="2701528"/>
            <a:ext cx="6858000" cy="1241822"/>
          </a:xfrm>
        </p:spPr>
        <p:txBody>
          <a:bodyPr/>
          <a:lstStyle>
            <a:lvl1pPr marL="0" indent="0" algn="ctr">
              <a:buNone/>
              <a:defRPr sz="2400"/>
            </a:lvl1pPr>
            <a:lvl2pPr marL="457166" indent="0" algn="ctr">
              <a:buNone/>
              <a:defRPr sz="2000"/>
            </a:lvl2pPr>
            <a:lvl3pPr marL="914333" indent="0" algn="ctr">
              <a:buNone/>
              <a:defRPr sz="1800"/>
            </a:lvl3pPr>
            <a:lvl4pPr marL="1371498" indent="0" algn="ctr">
              <a:buNone/>
              <a:defRPr sz="1600"/>
            </a:lvl4pPr>
            <a:lvl5pPr marL="1828664" indent="0" algn="ctr">
              <a:buNone/>
              <a:defRPr sz="1600"/>
            </a:lvl5pPr>
            <a:lvl6pPr marL="2285829" indent="0" algn="ctr">
              <a:buNone/>
              <a:defRPr sz="1600"/>
            </a:lvl6pPr>
            <a:lvl7pPr marL="2742995" indent="0" algn="ctr">
              <a:buNone/>
              <a:defRPr sz="1600"/>
            </a:lvl7pPr>
            <a:lvl8pPr marL="3200160" indent="0" algn="ctr">
              <a:buNone/>
              <a:defRPr sz="1600"/>
            </a:lvl8pPr>
            <a:lvl9pPr marL="3657326" indent="0" algn="ctr">
              <a:buNone/>
              <a:defRPr sz="1600"/>
            </a:lvl9pPr>
          </a:lstStyle>
          <a:p>
            <a:r>
              <a:rPr lang="zh-CN" altLang="en-US"/>
              <a:t>单击此处编辑母版副标题样式</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F422E531-4EAE-42B1-BD6A-542FADB8FAA5}"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6F496A2C-8523-4287-8A60-6ED0DC8D3BD2}" type="slidenum">
              <a:rPr lang="zh-CN" altLang="en-US"/>
              <a:pPr>
                <a:defRPr/>
              </a:pPr>
              <a:t>‹#›</a:t>
            </a:fld>
            <a:endParaRPr lang="zh-CN" altLang="en-US"/>
          </a:p>
        </p:txBody>
      </p:sp>
    </p:spTree>
    <p:extLst>
      <p:ext uri="{BB962C8B-B14F-4D97-AF65-F5344CB8AC3E}">
        <p14:creationId xmlns:p14="http://schemas.microsoft.com/office/powerpoint/2010/main" val="2238769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竖排文字占位符 2">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C1D25253-71E8-412C-9E75-D83F769C8C54}"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16E76721-F59A-43D9-98AB-0716088DE1FC}" type="slidenum">
              <a:rPr lang="zh-CN" altLang="en-US"/>
              <a:pPr>
                <a:defRPr/>
              </a:pPr>
              <a:t>‹#›</a:t>
            </a:fld>
            <a:endParaRPr lang="zh-CN" altLang="en-US"/>
          </a:p>
        </p:txBody>
      </p:sp>
    </p:spTree>
    <p:extLst>
      <p:ext uri="{BB962C8B-B14F-4D97-AF65-F5344CB8AC3E}">
        <p14:creationId xmlns:p14="http://schemas.microsoft.com/office/powerpoint/2010/main" val="2260406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71" tIns="34289" rIns="68571" bIns="34289"/>
          <a:lstStyle/>
          <a:p>
            <a:pPr defTabSz="685698"/>
            <a:fld id="{760FBDFE-C587-4B4C-A407-44438C67B59E}" type="datetimeFigureOut">
              <a:rPr lang="zh-CN" altLang="en-US" sz="1400" smtClean="0">
                <a:solidFill>
                  <a:srgbClr val="000000"/>
                </a:solidFill>
              </a:rPr>
              <a:pPr defTabSz="685698"/>
              <a:t>2021/12/5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1" tIns="34289" rIns="68571" bIns="34289"/>
          <a:lstStyle/>
          <a:p>
            <a:pPr defTabSz="68569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1" tIns="34289" rIns="68571" bIns="34289"/>
          <a:lstStyle/>
          <a:p>
            <a:pPr defTabSz="685698"/>
            <a:fld id="{49AE70B2-8BF9-45C0-BB95-33D1B9D3A854}" type="slidenum">
              <a:rPr lang="zh-CN" altLang="en-US" sz="1400" smtClean="0">
                <a:solidFill>
                  <a:srgbClr val="000000"/>
                </a:solidFill>
              </a:rPr>
              <a:pPr defTabSz="68569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71" tIns="34289" rIns="68571"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44493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7453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017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860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265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728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246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795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914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781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p:cNvPr>
          <p:cNvSpPr>
            <a:spLocks noGrp="1"/>
          </p:cNvSpPr>
          <p:nvPr>
            <p:ph type="title" orient="vert"/>
          </p:nvPr>
        </p:nvSpPr>
        <p:spPr>
          <a:xfrm>
            <a:off x="6543676" y="273848"/>
            <a:ext cx="1971675" cy="4358879"/>
          </a:xfrm>
        </p:spPr>
        <p:txBody>
          <a:bodyPr vert="eaVert"/>
          <a:lstStyle/>
          <a:p>
            <a:r>
              <a:rPr lang="zh-CN" altLang="en-US"/>
              <a:t>单击此处编辑母版标题样式</a:t>
            </a:r>
          </a:p>
        </p:txBody>
      </p:sp>
      <p:sp>
        <p:nvSpPr>
          <p:cNvPr id="3" name="竖排文字占位符 2">
            <a:extLst/>
          </p:cNvPr>
          <p:cNvSpPr>
            <a:spLocks noGrp="1"/>
          </p:cNvSpPr>
          <p:nvPr>
            <p:ph type="body" orient="vert" idx="1"/>
          </p:nvPr>
        </p:nvSpPr>
        <p:spPr>
          <a:xfrm>
            <a:off x="628655" y="273848"/>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E94AE05B-E16F-40D1-8392-D4CE995F36B3}"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0420665A-E114-49E9-A8C5-73CB7D56CA2F}" type="slidenum">
              <a:rPr lang="zh-CN" altLang="en-US"/>
              <a:pPr>
                <a:defRPr/>
              </a:pPr>
              <a:t>‹#›</a:t>
            </a:fld>
            <a:endParaRPr lang="zh-CN" altLang="en-US"/>
          </a:p>
        </p:txBody>
      </p:sp>
    </p:spTree>
    <p:extLst>
      <p:ext uri="{BB962C8B-B14F-4D97-AF65-F5344CB8AC3E}">
        <p14:creationId xmlns:p14="http://schemas.microsoft.com/office/powerpoint/2010/main" val="3879496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14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533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05/12/2021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3187360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05/12/2021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2967329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05/12/2021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3559760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05/12/2021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1930958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05/12/2021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252528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842010"/>
            <a:ext cx="7886700" cy="1790700"/>
          </a:xfrm>
        </p:spPr>
        <p:txBody>
          <a:bodyPr lIns="91432" tIns="45716" rIns="91432" bIns="45716"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628650" y="2701794"/>
            <a:ext cx="7886700" cy="1241584"/>
          </a:xfrm>
        </p:spPr>
        <p:txBody>
          <a:bodyPr lIns="91432" tIns="45716" rIns="91432" bIns="45716"/>
          <a:lstStyle>
            <a:lvl1pPr marL="0" indent="0" algn="ctr">
              <a:buNone/>
              <a:defRPr sz="2400">
                <a:solidFill>
                  <a:schemeClr val="tx1">
                    <a:lumMod val="50000"/>
                    <a:lumOff val="50000"/>
                  </a:schemeClr>
                </a:solidFill>
              </a:defRPr>
            </a:lvl1pPr>
            <a:lvl2pPr marL="457154" indent="0" algn="ctr">
              <a:buNone/>
              <a:defRPr sz="2000"/>
            </a:lvl2pPr>
            <a:lvl3pPr marL="914310" indent="0" algn="ctr">
              <a:buNone/>
              <a:defRPr sz="1800"/>
            </a:lvl3pPr>
            <a:lvl4pPr marL="1371464" indent="0" algn="ctr">
              <a:buNone/>
              <a:defRPr sz="1600"/>
            </a:lvl4pPr>
            <a:lvl5pPr marL="1828619" indent="0" algn="ctr">
              <a:buNone/>
              <a:defRPr sz="1600"/>
            </a:lvl5pPr>
            <a:lvl6pPr marL="2285772"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2021/12/5</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2692223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14"/>
            <a:ext cx="7886700" cy="994172"/>
          </a:xfrm>
        </p:spPr>
        <p:txBody>
          <a:bodyPr lIns="91432" tIns="45716" rIns="91432" bIns="45716" anchor="b" anchorCtr="0"/>
          <a:lstStyle/>
          <a:p>
            <a:r>
              <a:rPr lang="zh-CN" altLang="en-US"/>
              <a:t>单击此处编辑母版标题样式</a:t>
            </a:r>
          </a:p>
        </p:txBody>
      </p:sp>
      <p:sp>
        <p:nvSpPr>
          <p:cNvPr id="3" name="内容占位符 2"/>
          <p:cNvSpPr>
            <a:spLocks noGrp="1"/>
          </p:cNvSpPr>
          <p:nvPr>
            <p:ph idx="1"/>
          </p:nvPr>
        </p:nvSpPr>
        <p:spPr>
          <a:xfrm>
            <a:off x="628650" y="1276833"/>
            <a:ext cx="7886700" cy="3356134"/>
          </a:xfrm>
        </p:spPr>
        <p:txBody>
          <a:bodyPr lIns="91432" tIns="45716" rIns="91432" bIns="45716"/>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2021/12/5</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2934336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219327"/>
            <a:ext cx="7886700" cy="2085975"/>
          </a:xfrm>
        </p:spPr>
        <p:txBody>
          <a:bodyPr lIns="91432" tIns="45716" rIns="91432" bIns="45716"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628650" y="1291618"/>
            <a:ext cx="7886700" cy="827246"/>
          </a:xfrm>
        </p:spPr>
        <p:txBody>
          <a:bodyPr lIns="144133" tIns="45716" rIns="91432" bIns="45716" anchor="b" anchorCtr="0"/>
          <a:lstStyle>
            <a:lvl1pPr marL="0" indent="0">
              <a:buNone/>
              <a:defRPr sz="2400">
                <a:solidFill>
                  <a:schemeClr val="tx1">
                    <a:lumMod val="50000"/>
                    <a:lumOff val="50000"/>
                  </a:schemeClr>
                </a:solidFill>
              </a:defRPr>
            </a:lvl1pPr>
            <a:lvl2pPr marL="457154" indent="0">
              <a:buNone/>
              <a:defRPr sz="2000">
                <a:solidFill>
                  <a:schemeClr val="tx1">
                    <a:tint val="75000"/>
                  </a:schemeClr>
                </a:solidFill>
              </a:defRPr>
            </a:lvl2pPr>
            <a:lvl3pPr marL="914310" indent="0">
              <a:buNone/>
              <a:defRPr sz="1800">
                <a:solidFill>
                  <a:schemeClr val="tx1">
                    <a:tint val="75000"/>
                  </a:schemeClr>
                </a:solidFill>
              </a:defRPr>
            </a:lvl3pPr>
            <a:lvl4pPr marL="1371464" indent="0">
              <a:buNone/>
              <a:defRPr sz="1600">
                <a:solidFill>
                  <a:schemeClr val="tx1">
                    <a:tint val="75000"/>
                  </a:schemeClr>
                </a:solidFill>
              </a:defRPr>
            </a:lvl4pPr>
            <a:lvl5pPr marL="1828619" indent="0">
              <a:buNone/>
              <a:defRPr sz="1600">
                <a:solidFill>
                  <a:schemeClr val="tx1">
                    <a:tint val="75000"/>
                  </a:schemeClr>
                </a:solidFill>
              </a:defRPr>
            </a:lvl5pPr>
            <a:lvl6pPr marL="2285772"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2021/12/5</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4115168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822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7"/>
            <a:ext cx="7886700" cy="994172"/>
          </a:xfrm>
        </p:spPr>
        <p:txBody>
          <a:bodyPr lIns="91432" tIns="45716" rIns="91432" bIns="45716"/>
          <a:lstStyle>
            <a:lvl1pPr algn="ctr">
              <a:defRPr/>
            </a:lvl1p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91432" tIns="45716" rIns="91432" bIns="4571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lIns="91432" tIns="45716" rIns="91432" bIns="4571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2021/12/5</a:t>
            </a:fld>
            <a:endParaRPr lang="zh-CN" altLang="en-US">
              <a:solidFill>
                <a:prstClr val="black"/>
              </a:solidFill>
            </a:endParaRPr>
          </a:p>
        </p:txBody>
      </p:sp>
      <p:sp>
        <p:nvSpPr>
          <p:cNvPr id="6" name="页脚占位符 5"/>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7" name="灯片编号占位符 6"/>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1650684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273845"/>
            <a:ext cx="7886700" cy="600075"/>
          </a:xfrm>
        </p:spPr>
        <p:txBody>
          <a:bodyPr lIns="91432" tIns="45716" rIns="91432" bIns="45716"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629602" y="1111570"/>
            <a:ext cx="3915728" cy="617696"/>
          </a:xfrm>
        </p:spPr>
        <p:txBody>
          <a:bodyPr lIns="91432" tIns="45716" rIns="91432" bIns="45716" anchor="ctr" anchorCtr="0"/>
          <a:lstStyle>
            <a:lvl1pPr marL="0" indent="0">
              <a:buNone/>
              <a:defRPr sz="3200">
                <a:solidFill>
                  <a:srgbClr val="0070C0"/>
                </a:solidFill>
              </a:defRPr>
            </a:lvl1pPr>
            <a:lvl2pPr marL="457154" indent="0">
              <a:buNone/>
              <a:defRPr sz="2400"/>
            </a:lvl2pPr>
            <a:lvl3pPr marL="914310" indent="0">
              <a:buNone/>
              <a:defRPr sz="2000"/>
            </a:lvl3pPr>
            <a:lvl4pPr marL="1371464" indent="0">
              <a:buNone/>
              <a:defRPr sz="1800"/>
            </a:lvl4pPr>
            <a:lvl5pPr marL="1828619" indent="0">
              <a:buNone/>
              <a:defRPr sz="1800"/>
            </a:lvl5pPr>
            <a:lvl6pPr marL="2285772" indent="0">
              <a:buNone/>
              <a:defRPr sz="1800"/>
            </a:lvl6pPr>
            <a:lvl7pPr marL="2742926" indent="0">
              <a:buNone/>
              <a:defRPr sz="1800"/>
            </a:lvl7pPr>
            <a:lvl8pPr marL="3200080" indent="0">
              <a:buNone/>
              <a:defRPr sz="1800"/>
            </a:lvl8pPr>
            <a:lvl9pPr marL="3657235"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628650" y="1776442"/>
            <a:ext cx="3916680" cy="2865596"/>
          </a:xfrm>
        </p:spPr>
        <p:txBody>
          <a:bodyPr lIns="91432" tIns="45716" rIns="91432" bIns="45716"/>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515" y="1111570"/>
            <a:ext cx="3822859" cy="617696"/>
          </a:xfrm>
        </p:spPr>
        <p:txBody>
          <a:bodyPr lIns="91432" tIns="45716" rIns="91432" bIns="45716" anchor="ctr" anchorCtr="0"/>
          <a:lstStyle>
            <a:lvl1pPr marL="0" indent="0">
              <a:buNone/>
              <a:defRPr sz="3200">
                <a:solidFill>
                  <a:srgbClr val="0070C0"/>
                </a:solidFill>
              </a:defRPr>
            </a:lvl1pPr>
            <a:lvl2pPr marL="457154" indent="0">
              <a:buNone/>
              <a:defRPr sz="2400"/>
            </a:lvl2pPr>
            <a:lvl3pPr marL="914310" indent="0">
              <a:buNone/>
              <a:defRPr sz="2000"/>
            </a:lvl3pPr>
            <a:lvl4pPr marL="1371464" indent="0">
              <a:buNone/>
              <a:defRPr sz="1800"/>
            </a:lvl4pPr>
            <a:lvl5pPr marL="1828619" indent="0">
              <a:buNone/>
              <a:defRPr sz="1800"/>
            </a:lvl5pPr>
            <a:lvl6pPr marL="2285772" indent="0">
              <a:buNone/>
              <a:defRPr sz="1800"/>
            </a:lvl6pPr>
            <a:lvl7pPr marL="2742926" indent="0">
              <a:buNone/>
              <a:defRPr sz="1800"/>
            </a:lvl7pPr>
            <a:lvl8pPr marL="3200080" indent="0">
              <a:buNone/>
              <a:defRPr sz="1800"/>
            </a:lvl8pPr>
            <a:lvl9pPr marL="3657235"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4692515" y="1776442"/>
            <a:ext cx="3822859" cy="2865596"/>
          </a:xfrm>
        </p:spPr>
        <p:txBody>
          <a:bodyPr lIns="91432" tIns="45716" rIns="91432" bIns="45716"/>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2021/12/5</a:t>
            </a:fld>
            <a:endParaRPr lang="zh-CN" altLang="en-US">
              <a:solidFill>
                <a:prstClr val="black"/>
              </a:solidFill>
            </a:endParaRPr>
          </a:p>
        </p:txBody>
      </p:sp>
      <p:sp>
        <p:nvSpPr>
          <p:cNvPr id="8" name="页脚占位符 7"/>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9" name="灯片编号占位符 8"/>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753667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14"/>
            <a:ext cx="7886700" cy="994172"/>
          </a:xfrm>
        </p:spPr>
        <p:txBody>
          <a:bodyPr lIns="91432" tIns="45716" rIns="91432" bIns="45716" anchor="b" anchorCtr="0"/>
          <a:lstStyle/>
          <a:p>
            <a:r>
              <a:rPr lang="zh-CN" altLang="en-US"/>
              <a:t>单击此处编辑母版标题样式</a:t>
            </a:r>
          </a:p>
        </p:txBody>
      </p:sp>
      <p:sp>
        <p:nvSpPr>
          <p:cNvPr id="4" name="日期占位符 3"/>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2021/12/5</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3649093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3" y="-1429"/>
            <a:ext cx="5263039" cy="5146358"/>
          </a:xfrm>
          <a:noFill/>
        </p:spPr>
        <p:txBody>
          <a:bodyPr lIns="252071" tIns="144133" rIns="91432" bIns="45716"/>
          <a:lstStyle>
            <a:lvl1pPr marL="0" indent="0" algn="ctr">
              <a:buNone/>
              <a:defRPr sz="1800">
                <a:solidFill>
                  <a:schemeClr val="tx1">
                    <a:lumMod val="50000"/>
                    <a:lumOff val="50000"/>
                  </a:schemeClr>
                </a:solidFill>
              </a:defRPr>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2" name="标题 1"/>
          <p:cNvSpPr>
            <a:spLocks noGrp="1"/>
          </p:cNvSpPr>
          <p:nvPr>
            <p:ph type="title"/>
          </p:nvPr>
        </p:nvSpPr>
        <p:spPr>
          <a:xfrm>
            <a:off x="5512617" y="342901"/>
            <a:ext cx="3294221" cy="791528"/>
          </a:xfrm>
        </p:spPr>
        <p:txBody>
          <a:bodyPr lIns="91432" tIns="45716" rIns="91432" bIns="45716"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5512119" y="1270635"/>
            <a:ext cx="3295174" cy="3360420"/>
          </a:xfrm>
        </p:spPr>
        <p:txBody>
          <a:bodyPr lIns="91432" tIns="45716" rIns="91432" bIns="45716"/>
          <a:lstStyle>
            <a:lvl1pPr marL="0" indent="0">
              <a:buNone/>
              <a:defRPr sz="2800">
                <a:solidFill>
                  <a:schemeClr val="tx1"/>
                </a:solidFill>
              </a:defRPr>
            </a:lvl1pPr>
            <a:lvl2pPr marL="457154" indent="0">
              <a:buNone/>
              <a:defRPr sz="1800"/>
            </a:lvl2pPr>
            <a:lvl3pPr marL="914310" indent="0">
              <a:buNone/>
              <a:defRPr sz="1600"/>
            </a:lvl3pPr>
            <a:lvl4pPr marL="1371464" indent="0">
              <a:buNone/>
              <a:defRPr sz="1400"/>
            </a:lvl4pPr>
            <a:lvl5pPr marL="1828619" indent="0">
              <a:buNone/>
              <a:defRPr sz="1400"/>
            </a:lvl5pPr>
            <a:lvl6pPr marL="2285772" indent="0">
              <a:buNone/>
              <a:defRPr sz="1400"/>
            </a:lvl6pPr>
            <a:lvl7pPr marL="2742926" indent="0">
              <a:buNone/>
              <a:defRPr sz="1400"/>
            </a:lvl7pPr>
            <a:lvl8pPr marL="3200080" indent="0">
              <a:buNone/>
              <a:defRPr sz="1400"/>
            </a:lvl8pPr>
            <a:lvl9pPr marL="3657235"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2021/12/5</a:t>
            </a:fld>
            <a:endParaRPr lang="zh-CN" altLang="en-US">
              <a:solidFill>
                <a:prstClr val="black"/>
              </a:solidFill>
            </a:endParaRPr>
          </a:p>
        </p:txBody>
      </p:sp>
      <p:sp>
        <p:nvSpPr>
          <p:cNvPr id="6" name="页脚占位符 5"/>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7" name="灯片编号占位符 6"/>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2487763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52" y="-5715"/>
            <a:ext cx="5263039" cy="5146358"/>
          </a:xfrm>
          <a:noFill/>
        </p:spPr>
        <p:txBody>
          <a:bodyPr lIns="252071" tIns="144133" rIns="91432" bIns="45716"/>
          <a:lstStyle>
            <a:lvl1pPr marL="0" indent="0" algn="ctr">
              <a:buNone/>
              <a:defRPr sz="1800">
                <a:solidFill>
                  <a:schemeClr val="tx1">
                    <a:lumMod val="50000"/>
                    <a:lumOff val="50000"/>
                  </a:schemeClr>
                </a:solidFill>
              </a:defRPr>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2" name="标题 1"/>
          <p:cNvSpPr>
            <a:spLocks noGrp="1"/>
          </p:cNvSpPr>
          <p:nvPr>
            <p:ph type="title"/>
          </p:nvPr>
        </p:nvSpPr>
        <p:spPr>
          <a:xfrm>
            <a:off x="307184" y="342901"/>
            <a:ext cx="3209925" cy="791528"/>
          </a:xfrm>
        </p:spPr>
        <p:txBody>
          <a:bodyPr lIns="91432" tIns="45716" rIns="91432" bIns="45716"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307205" y="1270635"/>
            <a:ext cx="3210401" cy="3360420"/>
          </a:xfrm>
        </p:spPr>
        <p:txBody>
          <a:bodyPr lIns="91432" tIns="45716" rIns="91432" bIns="45716"/>
          <a:lstStyle>
            <a:lvl1pPr marL="0" indent="0">
              <a:buNone/>
              <a:defRPr sz="2800">
                <a:solidFill>
                  <a:schemeClr val="tx1"/>
                </a:solidFill>
              </a:defRPr>
            </a:lvl1pPr>
            <a:lvl2pPr marL="457154" indent="0">
              <a:buNone/>
              <a:defRPr sz="1800"/>
            </a:lvl2pPr>
            <a:lvl3pPr marL="914310" indent="0">
              <a:buNone/>
              <a:defRPr sz="1600"/>
            </a:lvl3pPr>
            <a:lvl4pPr marL="1371464" indent="0">
              <a:buNone/>
              <a:defRPr sz="1400"/>
            </a:lvl4pPr>
            <a:lvl5pPr marL="1828619" indent="0">
              <a:buNone/>
              <a:defRPr sz="1400"/>
            </a:lvl5pPr>
            <a:lvl6pPr marL="2285772" indent="0">
              <a:buNone/>
              <a:defRPr sz="1400"/>
            </a:lvl6pPr>
            <a:lvl7pPr marL="2742926" indent="0">
              <a:buNone/>
              <a:defRPr sz="1400"/>
            </a:lvl7pPr>
            <a:lvl8pPr marL="3200080" indent="0">
              <a:buNone/>
              <a:defRPr sz="1400"/>
            </a:lvl8pPr>
            <a:lvl9pPr marL="3657235"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2021/12/5</a:t>
            </a:fld>
            <a:endParaRPr lang="zh-CN" altLang="en-US">
              <a:solidFill>
                <a:prstClr val="black"/>
              </a:solidFill>
            </a:endParaRPr>
          </a:p>
        </p:txBody>
      </p:sp>
      <p:sp>
        <p:nvSpPr>
          <p:cNvPr id="6" name="页脚占位符 5"/>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7" name="灯片编号占位符 6"/>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2345340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2021/12/5</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
        <p:nvSpPr>
          <p:cNvPr id="3" name="竖排标题 1"/>
          <p:cNvSpPr>
            <a:spLocks noGrp="1"/>
          </p:cNvSpPr>
          <p:nvPr>
            <p:ph type="title" orient="vert"/>
          </p:nvPr>
        </p:nvSpPr>
        <p:spPr>
          <a:xfrm>
            <a:off x="6543676" y="273848"/>
            <a:ext cx="1971675" cy="4358879"/>
          </a:xfrm>
        </p:spPr>
        <p:txBody>
          <a:bodyPr vert="eaVert" lIns="91432" tIns="45716" rIns="91432" bIns="45716"/>
          <a:lstStyle/>
          <a:p>
            <a:r>
              <a:rPr lang="zh-CN" altLang="en-US"/>
              <a:t>单击此处编辑母版标题样式</a:t>
            </a:r>
          </a:p>
        </p:txBody>
      </p:sp>
      <p:sp>
        <p:nvSpPr>
          <p:cNvPr id="7" name="竖排文字占位符 2"/>
          <p:cNvSpPr>
            <a:spLocks noGrp="1"/>
          </p:cNvSpPr>
          <p:nvPr>
            <p:ph type="body" orient="vert" idx="1"/>
          </p:nvPr>
        </p:nvSpPr>
        <p:spPr>
          <a:xfrm>
            <a:off x="628655" y="273848"/>
            <a:ext cx="5800725" cy="4358879"/>
          </a:xfrm>
        </p:spPr>
        <p:txBody>
          <a:bodyPr vert="eaVert" lIns="91432" tIns="45716" rIns="91432" bIns="4571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72324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245301"/>
            <a:ext cx="7886700" cy="4387691"/>
          </a:xfrm>
        </p:spPr>
        <p:txBody>
          <a:bodyPr lIns="91432" tIns="45716" rIns="91432" bIns="45716"/>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2021/12/5</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1802486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2021/12/5</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4063471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62" indent="0" algn="ctr">
              <a:buNone/>
              <a:defRPr>
                <a:solidFill>
                  <a:schemeClr val="tx1">
                    <a:tint val="75000"/>
                  </a:schemeClr>
                </a:solidFill>
              </a:defRPr>
            </a:lvl2pPr>
            <a:lvl3pPr marL="913950" indent="0" algn="ctr">
              <a:buNone/>
              <a:defRPr>
                <a:solidFill>
                  <a:schemeClr val="tx1">
                    <a:tint val="75000"/>
                  </a:schemeClr>
                </a:solidFill>
              </a:defRPr>
            </a:lvl3pPr>
            <a:lvl4pPr marL="1370920" indent="0" algn="ctr">
              <a:buNone/>
              <a:defRPr>
                <a:solidFill>
                  <a:schemeClr val="tx1">
                    <a:tint val="75000"/>
                  </a:schemeClr>
                </a:solidFill>
              </a:defRPr>
            </a:lvl4pPr>
            <a:lvl5pPr marL="1827899" indent="0" algn="ctr">
              <a:buNone/>
              <a:defRPr>
                <a:solidFill>
                  <a:schemeClr val="tx1">
                    <a:tint val="75000"/>
                  </a:schemeClr>
                </a:solidFill>
              </a:defRPr>
            </a:lvl5pPr>
            <a:lvl6pPr marL="2284860" indent="0" algn="ctr">
              <a:buNone/>
              <a:defRPr>
                <a:solidFill>
                  <a:schemeClr val="tx1">
                    <a:tint val="75000"/>
                  </a:schemeClr>
                </a:solidFill>
              </a:defRPr>
            </a:lvl6pPr>
            <a:lvl7pPr marL="2741822"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859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46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188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62" indent="0">
              <a:buNone/>
              <a:defRPr sz="1800">
                <a:solidFill>
                  <a:schemeClr val="tx1">
                    <a:tint val="75000"/>
                  </a:schemeClr>
                </a:solidFill>
              </a:defRPr>
            </a:lvl2pPr>
            <a:lvl3pPr marL="913950" indent="0">
              <a:buNone/>
              <a:defRPr sz="1600">
                <a:solidFill>
                  <a:schemeClr val="tx1">
                    <a:tint val="75000"/>
                  </a:schemeClr>
                </a:solidFill>
              </a:defRPr>
            </a:lvl3pPr>
            <a:lvl4pPr marL="1370920" indent="0">
              <a:buNone/>
              <a:defRPr sz="1400">
                <a:solidFill>
                  <a:schemeClr val="tx1">
                    <a:tint val="75000"/>
                  </a:schemeClr>
                </a:solidFill>
              </a:defRPr>
            </a:lvl4pPr>
            <a:lvl5pPr marL="1827899" indent="0">
              <a:buNone/>
              <a:defRPr sz="1400">
                <a:solidFill>
                  <a:schemeClr val="tx1">
                    <a:tint val="75000"/>
                  </a:schemeClr>
                </a:solidFill>
              </a:defRPr>
            </a:lvl5pPr>
            <a:lvl6pPr marL="2284860" indent="0">
              <a:buNone/>
              <a:defRPr sz="1400">
                <a:solidFill>
                  <a:schemeClr val="tx1">
                    <a:tint val="75000"/>
                  </a:schemeClr>
                </a:solidFill>
              </a:defRPr>
            </a:lvl6pPr>
            <a:lvl7pPr marL="2741822" indent="0">
              <a:buNone/>
              <a:defRPr sz="1400">
                <a:solidFill>
                  <a:schemeClr val="tx1">
                    <a:tint val="75000"/>
                  </a:schemeClr>
                </a:solidFill>
              </a:defRPr>
            </a:lvl7pPr>
            <a:lvl8pPr marL="3198800" indent="0">
              <a:buNone/>
              <a:defRPr sz="1400">
                <a:solidFill>
                  <a:schemeClr val="tx1">
                    <a:tint val="75000"/>
                  </a:schemeClr>
                </a:solidFill>
              </a:defRPr>
            </a:lvl8pPr>
            <a:lvl9pPr marL="365577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534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496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62" indent="0">
              <a:buNone/>
              <a:defRPr sz="2000" b="1"/>
            </a:lvl2pPr>
            <a:lvl3pPr marL="913950" indent="0">
              <a:buNone/>
              <a:defRPr sz="1800" b="1"/>
            </a:lvl3pPr>
            <a:lvl4pPr marL="1370920" indent="0">
              <a:buNone/>
              <a:defRPr sz="1600" b="1"/>
            </a:lvl4pPr>
            <a:lvl5pPr marL="1827899" indent="0">
              <a:buNone/>
              <a:defRPr sz="1600" b="1"/>
            </a:lvl5pPr>
            <a:lvl6pPr marL="2284860" indent="0">
              <a:buNone/>
              <a:defRPr sz="1600" b="1"/>
            </a:lvl6pPr>
            <a:lvl7pPr marL="2741822" indent="0">
              <a:buNone/>
              <a:defRPr sz="1600" b="1"/>
            </a:lvl7pPr>
            <a:lvl8pPr marL="3198800" indent="0">
              <a:buNone/>
              <a:defRPr sz="1600" b="1"/>
            </a:lvl8pPr>
            <a:lvl9pPr marL="365577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151335"/>
            <a:ext cx="4041775" cy="479822"/>
          </a:xfrm>
        </p:spPr>
        <p:txBody>
          <a:bodyPr anchor="b"/>
          <a:lstStyle>
            <a:lvl1pPr marL="0" indent="0">
              <a:buNone/>
              <a:defRPr sz="2400" b="1"/>
            </a:lvl1pPr>
            <a:lvl2pPr marL="456962" indent="0">
              <a:buNone/>
              <a:defRPr sz="2000" b="1"/>
            </a:lvl2pPr>
            <a:lvl3pPr marL="913950" indent="0">
              <a:buNone/>
              <a:defRPr sz="1800" b="1"/>
            </a:lvl3pPr>
            <a:lvl4pPr marL="1370920" indent="0">
              <a:buNone/>
              <a:defRPr sz="1600" b="1"/>
            </a:lvl4pPr>
            <a:lvl5pPr marL="1827899" indent="0">
              <a:buNone/>
              <a:defRPr sz="1600" b="1"/>
            </a:lvl5pPr>
            <a:lvl6pPr marL="2284860" indent="0">
              <a:buNone/>
              <a:defRPr sz="1600" b="1"/>
            </a:lvl6pPr>
            <a:lvl7pPr marL="2741822" indent="0">
              <a:buNone/>
              <a:defRPr sz="1600" b="1"/>
            </a:lvl7pPr>
            <a:lvl8pPr marL="3198800" indent="0">
              <a:buNone/>
              <a:defRPr sz="1600" b="1"/>
            </a:lvl8pPr>
            <a:lvl9pPr marL="365577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3385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624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434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62" indent="0">
              <a:buNone/>
              <a:defRPr sz="1200"/>
            </a:lvl2pPr>
            <a:lvl3pPr marL="913950" indent="0">
              <a:buNone/>
              <a:defRPr sz="1000"/>
            </a:lvl3pPr>
            <a:lvl4pPr marL="1370920" indent="0">
              <a:buNone/>
              <a:defRPr sz="900"/>
            </a:lvl4pPr>
            <a:lvl5pPr marL="1827899" indent="0">
              <a:buNone/>
              <a:defRPr sz="900"/>
            </a:lvl5pPr>
            <a:lvl6pPr marL="2284860" indent="0">
              <a:buNone/>
              <a:defRPr sz="900"/>
            </a:lvl6pPr>
            <a:lvl7pPr marL="2741822" indent="0">
              <a:buNone/>
              <a:defRPr sz="900"/>
            </a:lvl7pPr>
            <a:lvl8pPr marL="3198800" indent="0">
              <a:buNone/>
              <a:defRPr sz="900"/>
            </a:lvl8pPr>
            <a:lvl9pPr marL="365577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101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62" indent="0">
              <a:buNone/>
              <a:defRPr sz="2800"/>
            </a:lvl2pPr>
            <a:lvl3pPr marL="913950" indent="0">
              <a:buNone/>
              <a:defRPr sz="2400"/>
            </a:lvl3pPr>
            <a:lvl4pPr marL="1370920" indent="0">
              <a:buNone/>
              <a:defRPr sz="2000"/>
            </a:lvl4pPr>
            <a:lvl5pPr marL="1827899" indent="0">
              <a:buNone/>
              <a:defRPr sz="2000"/>
            </a:lvl5pPr>
            <a:lvl6pPr marL="2284860" indent="0">
              <a:buNone/>
              <a:defRPr sz="2000"/>
            </a:lvl6pPr>
            <a:lvl7pPr marL="2741822" indent="0">
              <a:buNone/>
              <a:defRPr sz="2000"/>
            </a:lvl7pPr>
            <a:lvl8pPr marL="3198800" indent="0">
              <a:buNone/>
              <a:defRPr sz="2000"/>
            </a:lvl8pPr>
            <a:lvl9pPr marL="3655771" indent="0">
              <a:buNone/>
              <a:defRPr sz="2000"/>
            </a:lvl9pPr>
          </a:lstStyle>
          <a:p>
            <a:endParaRPr lang="en-US"/>
          </a:p>
        </p:txBody>
      </p:sp>
      <p:sp>
        <p:nvSpPr>
          <p:cNvPr id="4" name="Text Placeholder 3"/>
          <p:cNvSpPr>
            <a:spLocks noGrp="1"/>
          </p:cNvSpPr>
          <p:nvPr>
            <p:ph type="body" sz="half" idx="2"/>
          </p:nvPr>
        </p:nvSpPr>
        <p:spPr>
          <a:xfrm>
            <a:off x="1792288" y="4025523"/>
            <a:ext cx="5486400" cy="603647"/>
          </a:xfrm>
        </p:spPr>
        <p:txBody>
          <a:bodyPr/>
          <a:lstStyle>
            <a:lvl1pPr marL="0" indent="0">
              <a:buNone/>
              <a:defRPr sz="1400"/>
            </a:lvl1pPr>
            <a:lvl2pPr marL="456962" indent="0">
              <a:buNone/>
              <a:defRPr sz="1200"/>
            </a:lvl2pPr>
            <a:lvl3pPr marL="913950" indent="0">
              <a:buNone/>
              <a:defRPr sz="1000"/>
            </a:lvl3pPr>
            <a:lvl4pPr marL="1370920" indent="0">
              <a:buNone/>
              <a:defRPr sz="900"/>
            </a:lvl4pPr>
            <a:lvl5pPr marL="1827899" indent="0">
              <a:buNone/>
              <a:defRPr sz="900"/>
            </a:lvl5pPr>
            <a:lvl6pPr marL="2284860" indent="0">
              <a:buNone/>
              <a:defRPr sz="900"/>
            </a:lvl6pPr>
            <a:lvl7pPr marL="2741822" indent="0">
              <a:buNone/>
              <a:defRPr sz="900"/>
            </a:lvl7pPr>
            <a:lvl8pPr marL="3198800" indent="0">
              <a:buNone/>
              <a:defRPr sz="900"/>
            </a:lvl8pPr>
            <a:lvl9pPr marL="365577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5449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372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751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DEE5C4E-B3C2-4C37-8FA3-175A5BF966A9}"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89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41"/>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476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909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EE5C4E-B3C2-4C37-8FA3-175A5BF966A9}"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847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EE5C4E-B3C2-4C37-8FA3-175A5BF966A9}"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248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EE5C4E-B3C2-4C37-8FA3-175A5BF966A9}" type="datetimeFigureOut">
              <a:rPr lang="en-US" smtClean="0">
                <a:solidFill>
                  <a:prstClr val="black">
                    <a:tint val="75000"/>
                  </a:prstClr>
                </a:solidFill>
              </a:rPr>
              <a:pPr/>
              <a:t>05/12/2021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2098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EE5C4E-B3C2-4C37-8FA3-175A5BF966A9}" type="datetimeFigureOut">
              <a:rPr lang="en-US" smtClean="0">
                <a:solidFill>
                  <a:prstClr val="black">
                    <a:tint val="75000"/>
                  </a:prstClr>
                </a:solidFill>
              </a:rPr>
              <a:pPr/>
              <a:t>05/12/2021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1563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E5C4E-B3C2-4C37-8FA3-175A5BF966A9}" type="datetimeFigureOut">
              <a:rPr lang="en-US" smtClean="0">
                <a:solidFill>
                  <a:prstClr val="black">
                    <a:tint val="75000"/>
                  </a:prstClr>
                </a:solidFill>
              </a:rPr>
              <a:pPr/>
              <a:t>05/12/2021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2282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4DEE5C4E-B3C2-4C37-8FA3-175A5BF966A9}"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278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4DEE5C4E-B3C2-4C37-8FA3-175A5BF966A9}"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4560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863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E5C4E-B3C2-4C37-8FA3-175A5BF966A9}"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BAF5E-2946-41B5-BA42-EFFBDE24E4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338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142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659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896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6639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97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151335"/>
            <a:ext cx="4041775"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340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037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4288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424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endParaRPr lang="en-US"/>
          </a:p>
        </p:txBody>
      </p:sp>
      <p:sp>
        <p:nvSpPr>
          <p:cNvPr id="4" name="Text Placeholder 3"/>
          <p:cNvSpPr>
            <a:spLocks noGrp="1"/>
          </p:cNvSpPr>
          <p:nvPr>
            <p:ph type="body" sz="half" idx="2"/>
          </p:nvPr>
        </p:nvSpPr>
        <p:spPr>
          <a:xfrm>
            <a:off x="1792288" y="4025520"/>
            <a:ext cx="5486400" cy="60364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48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461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p:cNvPr>
          <p:cNvSpPr>
            <a:spLocks noGrp="1"/>
          </p:cNvSpPr>
          <p:nvPr>
            <p:ph type="ctrTitle"/>
          </p:nvPr>
        </p:nvSpPr>
        <p:spPr>
          <a:xfrm>
            <a:off x="1143000" y="841772"/>
            <a:ext cx="6858000" cy="1790700"/>
          </a:xfrm>
        </p:spPr>
        <p:txBody>
          <a:bodyPr anchor="b"/>
          <a:lstStyle>
            <a:lvl1pPr algn="ctr">
              <a:defRPr sz="6000"/>
            </a:lvl1pPr>
          </a:lstStyle>
          <a:p>
            <a:r>
              <a:rPr lang="zh-CN" altLang="en-US"/>
              <a:t>单击此处编辑母版标题样式</a:t>
            </a:r>
          </a:p>
        </p:txBody>
      </p:sp>
      <p:sp>
        <p:nvSpPr>
          <p:cNvPr id="3" name="副标题 2">
            <a:extLst/>
          </p:cNvPr>
          <p:cNvSpPr>
            <a:spLocks noGrp="1"/>
          </p:cNvSpPr>
          <p:nvPr>
            <p:ph type="subTitle" idx="1"/>
          </p:nvPr>
        </p:nvSpPr>
        <p:spPr>
          <a:xfrm>
            <a:off x="1143000" y="2701528"/>
            <a:ext cx="6858000" cy="1241822"/>
          </a:xfrm>
        </p:spPr>
        <p:txBody>
          <a:bodyPr/>
          <a:lstStyle>
            <a:lvl1pPr marL="0" indent="0" algn="ctr">
              <a:buNone/>
              <a:defRPr sz="2400"/>
            </a:lvl1pPr>
            <a:lvl2pPr marL="457166" indent="0" algn="ctr">
              <a:buNone/>
              <a:defRPr sz="2000"/>
            </a:lvl2pPr>
            <a:lvl3pPr marL="914333" indent="0" algn="ctr">
              <a:buNone/>
              <a:defRPr sz="1800"/>
            </a:lvl3pPr>
            <a:lvl4pPr marL="1371498" indent="0" algn="ctr">
              <a:buNone/>
              <a:defRPr sz="1600"/>
            </a:lvl4pPr>
            <a:lvl5pPr marL="1828664" indent="0" algn="ctr">
              <a:buNone/>
              <a:defRPr sz="1600"/>
            </a:lvl5pPr>
            <a:lvl6pPr marL="2285829" indent="0" algn="ctr">
              <a:buNone/>
              <a:defRPr sz="1600"/>
            </a:lvl6pPr>
            <a:lvl7pPr marL="2742995" indent="0" algn="ctr">
              <a:buNone/>
              <a:defRPr sz="1600"/>
            </a:lvl7pPr>
            <a:lvl8pPr marL="3200160" indent="0" algn="ctr">
              <a:buNone/>
              <a:defRPr sz="1600"/>
            </a:lvl8pPr>
            <a:lvl9pPr marL="3657326" indent="0" algn="ctr">
              <a:buNone/>
              <a:defRPr sz="1600"/>
            </a:lvl9pPr>
          </a:lstStyle>
          <a:p>
            <a:r>
              <a:rPr lang="zh-CN" altLang="en-US"/>
              <a:t>单击此处编辑母版副标题样式</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9B3291A9-2EB0-4F17-A431-E9A98D4D1CBF}"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A4959DC9-820B-4A0C-AD74-10B2403241BB}" type="slidenum">
              <a:rPr lang="zh-CN" altLang="en-US"/>
              <a:pPr>
                <a:defRPr/>
              </a:pPr>
              <a:t>‹#›</a:t>
            </a:fld>
            <a:endParaRPr lang="zh-CN" altLang="en-US"/>
          </a:p>
        </p:txBody>
      </p:sp>
    </p:spTree>
    <p:extLst>
      <p:ext uri="{BB962C8B-B14F-4D97-AF65-F5344CB8AC3E}">
        <p14:creationId xmlns:p14="http://schemas.microsoft.com/office/powerpoint/2010/main" val="1456054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935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096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777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053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049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151335"/>
            <a:ext cx="4041775"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185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854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511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5984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endParaRPr lang="en-US"/>
          </a:p>
        </p:txBody>
      </p:sp>
      <p:sp>
        <p:nvSpPr>
          <p:cNvPr id="4" name="Text Placeholder 3"/>
          <p:cNvSpPr>
            <a:spLocks noGrp="1"/>
          </p:cNvSpPr>
          <p:nvPr>
            <p:ph type="body" sz="half" idx="2"/>
          </p:nvPr>
        </p:nvSpPr>
        <p:spPr>
          <a:xfrm>
            <a:off x="1792288" y="4025520"/>
            <a:ext cx="5486400" cy="60364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570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内容占位符 2">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500E418B-4B7E-497B-84EF-285AB374028E}"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4CD900DD-4A88-4EE2-8C14-D4CE7B976707}" type="slidenum">
              <a:rPr lang="zh-CN" altLang="en-US"/>
              <a:pPr>
                <a:defRPr/>
              </a:pPr>
              <a:t>‹#›</a:t>
            </a:fld>
            <a:endParaRPr lang="zh-CN" altLang="en-US"/>
          </a:p>
        </p:txBody>
      </p:sp>
    </p:spTree>
    <p:extLst>
      <p:ext uri="{BB962C8B-B14F-4D97-AF65-F5344CB8AC3E}">
        <p14:creationId xmlns:p14="http://schemas.microsoft.com/office/powerpoint/2010/main" val="3515233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5992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6186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671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982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53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7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151335"/>
            <a:ext cx="4041775"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416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0277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408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7935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3888" y="1282345"/>
            <a:ext cx="7886700" cy="2139553"/>
          </a:xfrm>
        </p:spPr>
        <p:txBody>
          <a:bodyPr anchor="b"/>
          <a:lstStyle>
            <a:lvl1pPr>
              <a:defRPr sz="6000"/>
            </a:lvl1pPr>
          </a:lstStyle>
          <a:p>
            <a:r>
              <a:rPr lang="zh-CN" altLang="en-US"/>
              <a:t>单击此处编辑母版标题样式</a:t>
            </a:r>
          </a:p>
        </p:txBody>
      </p:sp>
      <p:sp>
        <p:nvSpPr>
          <p:cNvPr id="3" name="文本占位符 2">
            <a:extLst/>
          </p:cNvPr>
          <p:cNvSpPr>
            <a:spLocks noGrp="1"/>
          </p:cNvSpPr>
          <p:nvPr>
            <p:ph type="body" idx="1"/>
          </p:nvPr>
        </p:nvSpPr>
        <p:spPr>
          <a:xfrm>
            <a:off x="623888" y="3442135"/>
            <a:ext cx="7886700" cy="1125140"/>
          </a:xfrm>
        </p:spPr>
        <p:txBody>
          <a:bodyPr/>
          <a:lstStyle>
            <a:lvl1pPr marL="0" indent="0">
              <a:buNone/>
              <a:defRPr sz="2400">
                <a:solidFill>
                  <a:schemeClr val="tx1">
                    <a:tint val="75000"/>
                  </a:schemeClr>
                </a:solidFill>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A74ABCFA-BA7D-4437-83C0-CB738823ED1D}"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25B97117-3789-46C7-A1B3-B78BC5241664}" type="slidenum">
              <a:rPr lang="zh-CN" altLang="en-US"/>
              <a:pPr>
                <a:defRPr/>
              </a:pPr>
              <a:t>‹#›</a:t>
            </a:fld>
            <a:endParaRPr lang="zh-CN" altLang="en-US"/>
          </a:p>
        </p:txBody>
      </p:sp>
    </p:spTree>
    <p:extLst>
      <p:ext uri="{BB962C8B-B14F-4D97-AF65-F5344CB8AC3E}">
        <p14:creationId xmlns:p14="http://schemas.microsoft.com/office/powerpoint/2010/main" val="2095876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endParaRPr lang="en-US"/>
          </a:p>
        </p:txBody>
      </p:sp>
      <p:sp>
        <p:nvSpPr>
          <p:cNvPr id="4" name="Text Placeholder 3"/>
          <p:cNvSpPr>
            <a:spLocks noGrp="1"/>
          </p:cNvSpPr>
          <p:nvPr>
            <p:ph type="body" sz="half" idx="2"/>
          </p:nvPr>
        </p:nvSpPr>
        <p:spPr>
          <a:xfrm>
            <a:off x="1792288" y="4025520"/>
            <a:ext cx="5486400" cy="60364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052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004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861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567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772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240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768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151335"/>
            <a:ext cx="4041775"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403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575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604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内容占位符 2">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5436F843-0811-4AD7-AEF8-07F9437496A1}" type="datetimeFigureOut">
              <a:rPr lang="zh-CN" altLang="en-US"/>
              <a:pPr>
                <a:defRPr/>
              </a:pPr>
              <a:t>2021/12/5</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hangingPunct="0">
              <a:defRPr/>
            </a:lvl1pPr>
          </a:lstStyle>
          <a:p>
            <a:pPr>
              <a:defRPr/>
            </a:pPr>
            <a:fld id="{6F9470E5-D6E5-4BED-9E10-68C4E7ACC0F5}" type="slidenum">
              <a:rPr lang="zh-CN" altLang="en-US"/>
              <a:pPr>
                <a:defRPr/>
              </a:pPr>
              <a:t>‹#›</a:t>
            </a:fld>
            <a:endParaRPr lang="zh-CN" altLang="en-US"/>
          </a:p>
        </p:txBody>
      </p:sp>
    </p:spTree>
    <p:extLst>
      <p:ext uri="{BB962C8B-B14F-4D97-AF65-F5344CB8AC3E}">
        <p14:creationId xmlns:p14="http://schemas.microsoft.com/office/powerpoint/2010/main" val="3895731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168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endParaRPr lang="en-US"/>
          </a:p>
        </p:txBody>
      </p:sp>
      <p:sp>
        <p:nvSpPr>
          <p:cNvPr id="4" name="Text Placeholder 3"/>
          <p:cNvSpPr>
            <a:spLocks noGrp="1"/>
          </p:cNvSpPr>
          <p:nvPr>
            <p:ph type="body" sz="half" idx="2"/>
          </p:nvPr>
        </p:nvSpPr>
        <p:spPr>
          <a:xfrm>
            <a:off x="1792288" y="4025520"/>
            <a:ext cx="5486400" cy="60364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17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942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682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内容占位符 2">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BF7D1B1A-7658-4686-8007-169D8284906D}"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79C80DF4-74EB-41AA-A4F5-B5820621B955}" type="slidenum">
              <a:rPr lang="zh-CN" altLang="en-US"/>
              <a:pPr>
                <a:defRPr/>
              </a:pPr>
              <a:t>‹#›</a:t>
            </a:fld>
            <a:endParaRPr lang="zh-CN" altLang="en-US"/>
          </a:p>
        </p:txBody>
      </p:sp>
    </p:spTree>
    <p:extLst>
      <p:ext uri="{BB962C8B-B14F-4D97-AF65-F5344CB8AC3E}">
        <p14:creationId xmlns:p14="http://schemas.microsoft.com/office/powerpoint/2010/main" val="1624613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273847"/>
            <a:ext cx="7886700" cy="994172"/>
          </a:xfrm>
        </p:spPr>
        <p:txBody>
          <a:bodyPr/>
          <a:lstStyle/>
          <a:p>
            <a:r>
              <a:rPr lang="zh-CN" altLang="en-US"/>
              <a:t>单击此处编辑母版标题样式</a:t>
            </a:r>
          </a:p>
        </p:txBody>
      </p:sp>
      <p:sp>
        <p:nvSpPr>
          <p:cNvPr id="3" name="文本占位符 2">
            <a:extLst/>
          </p:cNvPr>
          <p:cNvSpPr>
            <a:spLocks noGrp="1"/>
          </p:cNvSpPr>
          <p:nvPr>
            <p:ph type="body" idx="1"/>
          </p:nvPr>
        </p:nvSpPr>
        <p:spPr>
          <a:xfrm>
            <a:off x="629842" y="1260872"/>
            <a:ext cx="3868340"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zh-CN" altLang="en-US"/>
              <a:t>编辑母版文本样式</a:t>
            </a:r>
          </a:p>
        </p:txBody>
      </p:sp>
      <p:sp>
        <p:nvSpPr>
          <p:cNvPr id="4" name="内容占位符 3">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p:cNvPr>
          <p:cNvSpPr>
            <a:spLocks noGrp="1"/>
          </p:cNvSpPr>
          <p:nvPr>
            <p:ph type="body" sz="quarter" idx="3"/>
          </p:nvPr>
        </p:nvSpPr>
        <p:spPr>
          <a:xfrm>
            <a:off x="4629155" y="1260872"/>
            <a:ext cx="3887391"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zh-CN" altLang="en-US"/>
              <a:t>编辑母版文本样式</a:t>
            </a:r>
          </a:p>
        </p:txBody>
      </p:sp>
      <p:sp>
        <p:nvSpPr>
          <p:cNvPr id="6" name="内容占位符 5">
            <a:extLst/>
          </p:cNvPr>
          <p:cNvSpPr>
            <a:spLocks noGrp="1"/>
          </p:cNvSpPr>
          <p:nvPr>
            <p:ph sz="quarter" idx="4"/>
          </p:nvPr>
        </p:nvSpPr>
        <p:spPr>
          <a:xfrm>
            <a:off x="4629155"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2F4EEEF0-B12F-43CD-84E3-E1DD5A0226F4}" type="datetimeFigureOut">
              <a:rPr lang="zh-CN" altLang="en-US"/>
              <a:pPr>
                <a:defRPr/>
              </a:pPr>
              <a:t>2021/12/5</a:t>
            </a:fld>
            <a:endParaRPr lang="zh-CN" altLang="en-US"/>
          </a:p>
        </p:txBody>
      </p:sp>
      <p:sp>
        <p:nvSpPr>
          <p:cNvPr id="8" name="页脚占位符 7">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9" name="灯片编号占位符 8">
            <a:extLst>
              <a:ext uri="{FF2B5EF4-FFF2-40B4-BE49-F238E27FC236}"/>
            </a:extLst>
          </p:cNvPr>
          <p:cNvSpPr>
            <a:spLocks noGrp="1"/>
          </p:cNvSpPr>
          <p:nvPr>
            <p:ph type="sldNum" sz="quarter" idx="12"/>
          </p:nvPr>
        </p:nvSpPr>
        <p:spPr/>
        <p:txBody>
          <a:bodyPr/>
          <a:lstStyle>
            <a:lvl1pPr eaLnBrk="0" hangingPunct="0">
              <a:defRPr/>
            </a:lvl1pPr>
          </a:lstStyle>
          <a:p>
            <a:pPr>
              <a:defRPr/>
            </a:pPr>
            <a:fld id="{58D1D6DB-8B6E-44CB-AB55-2ACE947B8C9E}" type="slidenum">
              <a:rPr lang="zh-CN" altLang="en-US"/>
              <a:pPr>
                <a:defRPr/>
              </a:pPr>
              <a:t>‹#›</a:t>
            </a:fld>
            <a:endParaRPr lang="zh-CN" altLang="en-US"/>
          </a:p>
        </p:txBody>
      </p:sp>
    </p:spTree>
    <p:extLst>
      <p:ext uri="{BB962C8B-B14F-4D97-AF65-F5344CB8AC3E}">
        <p14:creationId xmlns:p14="http://schemas.microsoft.com/office/powerpoint/2010/main" val="2676028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E90CD164-2672-4ED4-ABE3-FDC949040DF5}" type="datetimeFigureOut">
              <a:rPr lang="zh-CN" altLang="en-US"/>
              <a:pPr>
                <a:defRPr/>
              </a:pPr>
              <a:t>2021/12/5</a:t>
            </a:fld>
            <a:endParaRPr lang="zh-CN" altLang="en-US"/>
          </a:p>
        </p:txBody>
      </p:sp>
      <p:sp>
        <p:nvSpPr>
          <p:cNvPr id="4" name="页脚占位符 3">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extLst>
          </p:cNvPr>
          <p:cNvSpPr>
            <a:spLocks noGrp="1"/>
          </p:cNvSpPr>
          <p:nvPr>
            <p:ph type="sldNum" sz="quarter" idx="12"/>
          </p:nvPr>
        </p:nvSpPr>
        <p:spPr/>
        <p:txBody>
          <a:bodyPr/>
          <a:lstStyle>
            <a:lvl1pPr eaLnBrk="0" hangingPunct="0">
              <a:defRPr/>
            </a:lvl1pPr>
          </a:lstStyle>
          <a:p>
            <a:pPr>
              <a:defRPr/>
            </a:pPr>
            <a:fld id="{50FBD095-A80C-4026-9B4E-A1B2D51F8882}" type="slidenum">
              <a:rPr lang="zh-CN" altLang="en-US"/>
              <a:pPr>
                <a:defRPr/>
              </a:pPr>
              <a:t>‹#›</a:t>
            </a:fld>
            <a:endParaRPr lang="zh-CN" altLang="en-US"/>
          </a:p>
        </p:txBody>
      </p:sp>
    </p:spTree>
    <p:extLst>
      <p:ext uri="{BB962C8B-B14F-4D97-AF65-F5344CB8AC3E}">
        <p14:creationId xmlns:p14="http://schemas.microsoft.com/office/powerpoint/2010/main" val="3894949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4D30F96B-8968-4414-89F5-C96AA5A72842}" type="datetimeFigureOut">
              <a:rPr lang="zh-CN" altLang="en-US"/>
              <a:pPr>
                <a:defRPr/>
              </a:pPr>
              <a:t>2021/12/5</a:t>
            </a:fld>
            <a:endParaRPr lang="zh-CN" altLang="en-US"/>
          </a:p>
        </p:txBody>
      </p:sp>
      <p:sp>
        <p:nvSpPr>
          <p:cNvPr id="3" name="页脚占位符 2">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4" name="灯片编号占位符 3">
            <a:extLst>
              <a:ext uri="{FF2B5EF4-FFF2-40B4-BE49-F238E27FC236}"/>
            </a:extLst>
          </p:cNvPr>
          <p:cNvSpPr>
            <a:spLocks noGrp="1"/>
          </p:cNvSpPr>
          <p:nvPr>
            <p:ph type="sldNum" sz="quarter" idx="12"/>
          </p:nvPr>
        </p:nvSpPr>
        <p:spPr/>
        <p:txBody>
          <a:bodyPr/>
          <a:lstStyle>
            <a:lvl1pPr eaLnBrk="0" hangingPunct="0">
              <a:defRPr/>
            </a:lvl1pPr>
          </a:lstStyle>
          <a:p>
            <a:pPr>
              <a:defRPr/>
            </a:pPr>
            <a:fld id="{24A2DE30-2DB9-4414-9266-B37DB68CC4C2}" type="slidenum">
              <a:rPr lang="zh-CN" altLang="en-US"/>
              <a:pPr>
                <a:defRPr/>
              </a:pPr>
              <a:t>‹#›</a:t>
            </a:fld>
            <a:endParaRPr lang="zh-CN" altLang="en-US"/>
          </a:p>
        </p:txBody>
      </p:sp>
    </p:spTree>
    <p:extLst>
      <p:ext uri="{BB962C8B-B14F-4D97-AF65-F5344CB8AC3E}">
        <p14:creationId xmlns:p14="http://schemas.microsoft.com/office/powerpoint/2010/main" val="396411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p>
        </p:txBody>
      </p:sp>
      <p:sp>
        <p:nvSpPr>
          <p:cNvPr id="3" name="内容占位符 2">
            <a:extLst/>
          </p:cNvPr>
          <p:cNvSpPr>
            <a:spLocks noGrp="1"/>
          </p:cNvSpPr>
          <p:nvPr>
            <p:ph idx="1"/>
          </p:nvPr>
        </p:nvSpPr>
        <p:spPr>
          <a:xfrm>
            <a:off x="3887391" y="74061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p:cNvPr>
          <p:cNvSpPr>
            <a:spLocks noGrp="1"/>
          </p:cNvSpPr>
          <p:nvPr>
            <p:ph type="body" sz="half" idx="2"/>
          </p:nvPr>
        </p:nvSpPr>
        <p:spPr>
          <a:xfrm>
            <a:off x="629841" y="1543052"/>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zh-CN" altLang="en-US"/>
              <a:t>编辑母版文本样式</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7769257E-FE62-42E9-98A1-FC5DC1C8B16B}" type="datetimeFigureOut">
              <a:rPr lang="zh-CN" altLang="en-US"/>
              <a:pPr>
                <a:defRPr/>
              </a:pPr>
              <a:t>2021/12/5</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hangingPunct="0">
              <a:defRPr/>
            </a:lvl1pPr>
          </a:lstStyle>
          <a:p>
            <a:pPr>
              <a:defRPr/>
            </a:pPr>
            <a:fld id="{B3FAFC25-810B-4C29-897B-26859E549001}" type="slidenum">
              <a:rPr lang="zh-CN" altLang="en-US"/>
              <a:pPr>
                <a:defRPr/>
              </a:pPr>
              <a:t>‹#›</a:t>
            </a:fld>
            <a:endParaRPr lang="zh-CN" altLang="en-US"/>
          </a:p>
        </p:txBody>
      </p:sp>
    </p:spTree>
    <p:extLst>
      <p:ext uri="{BB962C8B-B14F-4D97-AF65-F5344CB8AC3E}">
        <p14:creationId xmlns:p14="http://schemas.microsoft.com/office/powerpoint/2010/main" val="611555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p>
        </p:txBody>
      </p:sp>
      <p:sp>
        <p:nvSpPr>
          <p:cNvPr id="3" name="图片占位符 2">
            <a:extLst/>
          </p:cNvPr>
          <p:cNvSpPr>
            <a:spLocks noGrp="1"/>
          </p:cNvSpPr>
          <p:nvPr>
            <p:ph type="pic" idx="1"/>
          </p:nvPr>
        </p:nvSpPr>
        <p:spPr>
          <a:xfrm>
            <a:off x="3887391" y="740610"/>
            <a:ext cx="4629150" cy="3655219"/>
          </a:xfrm>
        </p:spPr>
        <p:txBody>
          <a:bodyPr rtlCol="0">
            <a:normAutofit/>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zh-CN" altLang="en-US" noProof="0"/>
          </a:p>
        </p:txBody>
      </p:sp>
      <p:sp>
        <p:nvSpPr>
          <p:cNvPr id="4" name="文本占位符 3">
            <a:extLst/>
          </p:cNvPr>
          <p:cNvSpPr>
            <a:spLocks noGrp="1"/>
          </p:cNvSpPr>
          <p:nvPr>
            <p:ph type="body" sz="half" idx="2"/>
          </p:nvPr>
        </p:nvSpPr>
        <p:spPr>
          <a:xfrm>
            <a:off x="629841" y="1543052"/>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zh-CN" altLang="en-US"/>
              <a:t>编辑母版文本样式</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810DE090-C059-40BD-B676-9AB45DF4B9D5}" type="datetimeFigureOut">
              <a:rPr lang="zh-CN" altLang="en-US"/>
              <a:pPr>
                <a:defRPr/>
              </a:pPr>
              <a:t>2021/12/5</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hangingPunct="0">
              <a:defRPr/>
            </a:lvl1pPr>
          </a:lstStyle>
          <a:p>
            <a:pPr>
              <a:defRPr/>
            </a:pPr>
            <a:fld id="{CD1CCB19-63F2-495A-987F-FB967DAA068A}" type="slidenum">
              <a:rPr lang="zh-CN" altLang="en-US"/>
              <a:pPr>
                <a:defRPr/>
              </a:pPr>
              <a:t>‹#›</a:t>
            </a:fld>
            <a:endParaRPr lang="zh-CN" altLang="en-US"/>
          </a:p>
        </p:txBody>
      </p:sp>
    </p:spTree>
    <p:extLst>
      <p:ext uri="{BB962C8B-B14F-4D97-AF65-F5344CB8AC3E}">
        <p14:creationId xmlns:p14="http://schemas.microsoft.com/office/powerpoint/2010/main" val="1533798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竖排文字占位符 2">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7D28E1A9-4D91-4FFD-A3E3-45BD911BEC1C}"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4A55E791-C370-48B5-A900-D830A20379B2}" type="slidenum">
              <a:rPr lang="zh-CN" altLang="en-US"/>
              <a:pPr>
                <a:defRPr/>
              </a:pPr>
              <a:t>‹#›</a:t>
            </a:fld>
            <a:endParaRPr lang="zh-CN" altLang="en-US"/>
          </a:p>
        </p:txBody>
      </p:sp>
    </p:spTree>
    <p:extLst>
      <p:ext uri="{BB962C8B-B14F-4D97-AF65-F5344CB8AC3E}">
        <p14:creationId xmlns:p14="http://schemas.microsoft.com/office/powerpoint/2010/main" val="3549032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p:cNvPr>
          <p:cNvSpPr>
            <a:spLocks noGrp="1"/>
          </p:cNvSpPr>
          <p:nvPr>
            <p:ph type="title" orient="vert"/>
          </p:nvPr>
        </p:nvSpPr>
        <p:spPr>
          <a:xfrm>
            <a:off x="6543676" y="273848"/>
            <a:ext cx="1971675" cy="4358879"/>
          </a:xfrm>
        </p:spPr>
        <p:txBody>
          <a:bodyPr vert="eaVert"/>
          <a:lstStyle/>
          <a:p>
            <a:r>
              <a:rPr lang="zh-CN" altLang="en-US"/>
              <a:t>单击此处编辑母版标题样式</a:t>
            </a:r>
          </a:p>
        </p:txBody>
      </p:sp>
      <p:sp>
        <p:nvSpPr>
          <p:cNvPr id="3" name="竖排文字占位符 2">
            <a:extLst/>
          </p:cNvPr>
          <p:cNvSpPr>
            <a:spLocks noGrp="1"/>
          </p:cNvSpPr>
          <p:nvPr>
            <p:ph type="body" orient="vert" idx="1"/>
          </p:nvPr>
        </p:nvSpPr>
        <p:spPr>
          <a:xfrm>
            <a:off x="628655" y="273848"/>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BA36B945-DCF5-4921-8B2E-0180FDAF2CBD}"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835EF7FE-EC66-4FF7-ABAE-1E76E93AB8E8}" type="slidenum">
              <a:rPr lang="zh-CN" altLang="en-US"/>
              <a:pPr>
                <a:defRPr/>
              </a:pPr>
              <a:t>‹#›</a:t>
            </a:fld>
            <a:endParaRPr lang="zh-CN" altLang="en-US"/>
          </a:p>
        </p:txBody>
      </p:sp>
    </p:spTree>
    <p:extLst>
      <p:ext uri="{BB962C8B-B14F-4D97-AF65-F5344CB8AC3E}">
        <p14:creationId xmlns:p14="http://schemas.microsoft.com/office/powerpoint/2010/main" val="749046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603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4710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41"/>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297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3888" y="1282348"/>
            <a:ext cx="7886700" cy="2139553"/>
          </a:xfrm>
        </p:spPr>
        <p:txBody>
          <a:bodyPr anchor="b"/>
          <a:lstStyle>
            <a:lvl1pPr>
              <a:defRPr sz="6000"/>
            </a:lvl1pPr>
          </a:lstStyle>
          <a:p>
            <a:r>
              <a:rPr lang="zh-CN" altLang="en-US"/>
              <a:t>单击此处编辑母版标题样式</a:t>
            </a:r>
          </a:p>
        </p:txBody>
      </p:sp>
      <p:sp>
        <p:nvSpPr>
          <p:cNvPr id="3" name="文本占位符 2">
            <a:extLst/>
          </p:cNvPr>
          <p:cNvSpPr>
            <a:spLocks noGrp="1"/>
          </p:cNvSpPr>
          <p:nvPr>
            <p:ph type="body" idx="1"/>
          </p:nvPr>
        </p:nvSpPr>
        <p:spPr>
          <a:xfrm>
            <a:off x="623888" y="3442138"/>
            <a:ext cx="7886700" cy="1125140"/>
          </a:xfrm>
        </p:spPr>
        <p:txBody>
          <a:bodyPr/>
          <a:lstStyle>
            <a:lvl1pPr marL="0" indent="0">
              <a:buNone/>
              <a:defRPr sz="2400">
                <a:solidFill>
                  <a:schemeClr val="tx1">
                    <a:tint val="75000"/>
                  </a:schemeClr>
                </a:solidFill>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30A0B94E-5ED5-4FDB-90E9-CD7FEA4747CD}"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5A5B75B6-9469-44B8-B664-E93D1175177D}" type="slidenum">
              <a:rPr lang="zh-CN" altLang="en-US"/>
              <a:pPr>
                <a:defRPr/>
              </a:pPr>
              <a:t>‹#›</a:t>
            </a:fld>
            <a:endParaRPr lang="zh-CN" altLang="en-US"/>
          </a:p>
        </p:txBody>
      </p:sp>
    </p:spTree>
    <p:extLst>
      <p:ext uri="{BB962C8B-B14F-4D97-AF65-F5344CB8AC3E}">
        <p14:creationId xmlns:p14="http://schemas.microsoft.com/office/powerpoint/2010/main" val="615521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269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p:cNvPr>
          <p:cNvSpPr>
            <a:spLocks noGrp="1"/>
          </p:cNvSpPr>
          <p:nvPr>
            <p:ph type="ctrTitle"/>
          </p:nvPr>
        </p:nvSpPr>
        <p:spPr>
          <a:xfrm>
            <a:off x="1143000" y="841772"/>
            <a:ext cx="6858000" cy="1790700"/>
          </a:xfrm>
        </p:spPr>
        <p:txBody>
          <a:bodyPr anchor="b"/>
          <a:lstStyle>
            <a:lvl1pPr algn="ctr">
              <a:defRPr sz="6000"/>
            </a:lvl1pPr>
          </a:lstStyle>
          <a:p>
            <a:r>
              <a:rPr lang="zh-CN" altLang="en-US"/>
              <a:t>单击此处编辑母版标题样式</a:t>
            </a:r>
          </a:p>
        </p:txBody>
      </p:sp>
      <p:sp>
        <p:nvSpPr>
          <p:cNvPr id="3" name="副标题 2">
            <a:extLst/>
          </p:cNvPr>
          <p:cNvSpPr>
            <a:spLocks noGrp="1"/>
          </p:cNvSpPr>
          <p:nvPr>
            <p:ph type="subTitle" idx="1"/>
          </p:nvPr>
        </p:nvSpPr>
        <p:spPr>
          <a:xfrm>
            <a:off x="1143000" y="2701528"/>
            <a:ext cx="6858000" cy="1241822"/>
          </a:xfrm>
        </p:spPr>
        <p:txBody>
          <a:bodyPr/>
          <a:lstStyle>
            <a:lvl1pPr marL="0" indent="0" algn="ctr">
              <a:buNone/>
              <a:defRPr sz="2400"/>
            </a:lvl1pPr>
            <a:lvl2pPr marL="457166" indent="0" algn="ctr">
              <a:buNone/>
              <a:defRPr sz="2000"/>
            </a:lvl2pPr>
            <a:lvl3pPr marL="914333" indent="0" algn="ctr">
              <a:buNone/>
              <a:defRPr sz="1800"/>
            </a:lvl3pPr>
            <a:lvl4pPr marL="1371498" indent="0" algn="ctr">
              <a:buNone/>
              <a:defRPr sz="1600"/>
            </a:lvl4pPr>
            <a:lvl5pPr marL="1828664" indent="0" algn="ctr">
              <a:buNone/>
              <a:defRPr sz="1600"/>
            </a:lvl5pPr>
            <a:lvl6pPr marL="2285829" indent="0" algn="ctr">
              <a:buNone/>
              <a:defRPr sz="1600"/>
            </a:lvl6pPr>
            <a:lvl7pPr marL="2742995" indent="0" algn="ctr">
              <a:buNone/>
              <a:defRPr sz="1600"/>
            </a:lvl7pPr>
            <a:lvl8pPr marL="3200160" indent="0" algn="ctr">
              <a:buNone/>
              <a:defRPr sz="1600"/>
            </a:lvl8pPr>
            <a:lvl9pPr marL="3657326" indent="0" algn="ctr">
              <a:buNone/>
              <a:defRPr sz="1600"/>
            </a:lvl9pPr>
          </a:lstStyle>
          <a:p>
            <a:r>
              <a:rPr lang="zh-CN" altLang="en-US"/>
              <a:t>单击此处编辑母版副标题样式</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FA1C1394-C009-4EAA-999A-4061FF3307F7}"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0B1394C0-A30D-41D3-9B46-771303EAC7B0}" type="slidenum">
              <a:rPr lang="zh-CN" altLang="en-US"/>
              <a:pPr>
                <a:defRPr/>
              </a:pPr>
              <a:t>‹#›</a:t>
            </a:fld>
            <a:endParaRPr lang="zh-CN" altLang="en-US"/>
          </a:p>
        </p:txBody>
      </p:sp>
    </p:spTree>
    <p:extLst>
      <p:ext uri="{BB962C8B-B14F-4D97-AF65-F5344CB8AC3E}">
        <p14:creationId xmlns:p14="http://schemas.microsoft.com/office/powerpoint/2010/main" val="1598903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内容占位符 2">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F077B541-F54C-4D9E-8DA2-70FED9CFD8B7}"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A3B24AAD-0C4C-47A4-8D3A-622EF178EDB2}" type="slidenum">
              <a:rPr lang="zh-CN" altLang="en-US"/>
              <a:pPr>
                <a:defRPr/>
              </a:pPr>
              <a:t>‹#›</a:t>
            </a:fld>
            <a:endParaRPr lang="zh-CN" altLang="en-US"/>
          </a:p>
        </p:txBody>
      </p:sp>
    </p:spTree>
    <p:extLst>
      <p:ext uri="{BB962C8B-B14F-4D97-AF65-F5344CB8AC3E}">
        <p14:creationId xmlns:p14="http://schemas.microsoft.com/office/powerpoint/2010/main" val="2053924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3888" y="1282313"/>
            <a:ext cx="7886700" cy="2139553"/>
          </a:xfrm>
        </p:spPr>
        <p:txBody>
          <a:bodyPr anchor="b"/>
          <a:lstStyle>
            <a:lvl1pPr>
              <a:defRPr sz="6000"/>
            </a:lvl1pPr>
          </a:lstStyle>
          <a:p>
            <a:r>
              <a:rPr lang="zh-CN" altLang="en-US"/>
              <a:t>单击此处编辑母版标题样式</a:t>
            </a:r>
          </a:p>
        </p:txBody>
      </p:sp>
      <p:sp>
        <p:nvSpPr>
          <p:cNvPr id="3" name="文本占位符 2">
            <a:extLst/>
          </p:cNvPr>
          <p:cNvSpPr>
            <a:spLocks noGrp="1"/>
          </p:cNvSpPr>
          <p:nvPr>
            <p:ph type="body" idx="1"/>
          </p:nvPr>
        </p:nvSpPr>
        <p:spPr>
          <a:xfrm>
            <a:off x="623888" y="3442105"/>
            <a:ext cx="7886700" cy="1125140"/>
          </a:xfrm>
        </p:spPr>
        <p:txBody>
          <a:bodyPr/>
          <a:lstStyle>
            <a:lvl1pPr marL="0" indent="0">
              <a:buNone/>
              <a:defRPr sz="2400">
                <a:solidFill>
                  <a:schemeClr val="tx1">
                    <a:tint val="75000"/>
                  </a:schemeClr>
                </a:solidFill>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AA9F3B72-F93E-47AD-9AE9-8A33CBC622DD}"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2BE140E1-C4E6-4042-AD89-CA8F7397F01F}" type="slidenum">
              <a:rPr lang="zh-CN" altLang="en-US"/>
              <a:pPr>
                <a:defRPr/>
              </a:pPr>
              <a:t>‹#›</a:t>
            </a:fld>
            <a:endParaRPr lang="zh-CN" altLang="en-US"/>
          </a:p>
        </p:txBody>
      </p:sp>
    </p:spTree>
    <p:extLst>
      <p:ext uri="{BB962C8B-B14F-4D97-AF65-F5344CB8AC3E}">
        <p14:creationId xmlns:p14="http://schemas.microsoft.com/office/powerpoint/2010/main" val="4217088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内容占位符 2">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44C56521-87CC-4A11-8CE6-7C6C34103DCB}" type="datetimeFigureOut">
              <a:rPr lang="zh-CN" altLang="en-US"/>
              <a:pPr>
                <a:defRPr/>
              </a:pPr>
              <a:t>2021/12/5</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hangingPunct="0">
              <a:defRPr/>
            </a:lvl1pPr>
          </a:lstStyle>
          <a:p>
            <a:pPr>
              <a:defRPr/>
            </a:pPr>
            <a:fld id="{3986247F-B28B-4301-85D9-8E13A6F46BAF}" type="slidenum">
              <a:rPr lang="zh-CN" altLang="en-US"/>
              <a:pPr>
                <a:defRPr/>
              </a:pPr>
              <a:t>‹#›</a:t>
            </a:fld>
            <a:endParaRPr lang="zh-CN" altLang="en-US"/>
          </a:p>
        </p:txBody>
      </p:sp>
    </p:spTree>
    <p:extLst>
      <p:ext uri="{BB962C8B-B14F-4D97-AF65-F5344CB8AC3E}">
        <p14:creationId xmlns:p14="http://schemas.microsoft.com/office/powerpoint/2010/main" val="1205329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273847"/>
            <a:ext cx="7886700" cy="994172"/>
          </a:xfrm>
        </p:spPr>
        <p:txBody>
          <a:bodyPr/>
          <a:lstStyle/>
          <a:p>
            <a:r>
              <a:rPr lang="zh-CN" altLang="en-US"/>
              <a:t>单击此处编辑母版标题样式</a:t>
            </a:r>
          </a:p>
        </p:txBody>
      </p:sp>
      <p:sp>
        <p:nvSpPr>
          <p:cNvPr id="3" name="文本占位符 2">
            <a:extLst/>
          </p:cNvPr>
          <p:cNvSpPr>
            <a:spLocks noGrp="1"/>
          </p:cNvSpPr>
          <p:nvPr>
            <p:ph type="body" idx="1"/>
          </p:nvPr>
        </p:nvSpPr>
        <p:spPr>
          <a:xfrm>
            <a:off x="629842" y="1260872"/>
            <a:ext cx="3868340"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zh-CN" altLang="en-US"/>
              <a:t>编辑母版文本样式</a:t>
            </a:r>
          </a:p>
        </p:txBody>
      </p:sp>
      <p:sp>
        <p:nvSpPr>
          <p:cNvPr id="4" name="内容占位符 3">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p:cNvPr>
          <p:cNvSpPr>
            <a:spLocks noGrp="1"/>
          </p:cNvSpPr>
          <p:nvPr>
            <p:ph type="body" sz="quarter" idx="3"/>
          </p:nvPr>
        </p:nvSpPr>
        <p:spPr>
          <a:xfrm>
            <a:off x="4629155" y="1260872"/>
            <a:ext cx="3887391"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zh-CN" altLang="en-US"/>
              <a:t>编辑母版文本样式</a:t>
            </a:r>
          </a:p>
        </p:txBody>
      </p:sp>
      <p:sp>
        <p:nvSpPr>
          <p:cNvPr id="6" name="内容占位符 5">
            <a:extLst/>
          </p:cNvPr>
          <p:cNvSpPr>
            <a:spLocks noGrp="1"/>
          </p:cNvSpPr>
          <p:nvPr>
            <p:ph sz="quarter" idx="4"/>
          </p:nvPr>
        </p:nvSpPr>
        <p:spPr>
          <a:xfrm>
            <a:off x="4629155"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13AD3130-8F90-49CE-821B-A6D302F4C476}" type="datetimeFigureOut">
              <a:rPr lang="zh-CN" altLang="en-US"/>
              <a:pPr>
                <a:defRPr/>
              </a:pPr>
              <a:t>2021/12/5</a:t>
            </a:fld>
            <a:endParaRPr lang="zh-CN" altLang="en-US"/>
          </a:p>
        </p:txBody>
      </p:sp>
      <p:sp>
        <p:nvSpPr>
          <p:cNvPr id="8" name="页脚占位符 7">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9" name="灯片编号占位符 8">
            <a:extLst>
              <a:ext uri="{FF2B5EF4-FFF2-40B4-BE49-F238E27FC236}"/>
            </a:extLst>
          </p:cNvPr>
          <p:cNvSpPr>
            <a:spLocks noGrp="1"/>
          </p:cNvSpPr>
          <p:nvPr>
            <p:ph type="sldNum" sz="quarter" idx="12"/>
          </p:nvPr>
        </p:nvSpPr>
        <p:spPr/>
        <p:txBody>
          <a:bodyPr/>
          <a:lstStyle>
            <a:lvl1pPr eaLnBrk="0" hangingPunct="0">
              <a:defRPr/>
            </a:lvl1pPr>
          </a:lstStyle>
          <a:p>
            <a:pPr>
              <a:defRPr/>
            </a:pPr>
            <a:fld id="{A1369C9D-CF2D-49F4-84A1-98F516417C2E}" type="slidenum">
              <a:rPr lang="zh-CN" altLang="en-US"/>
              <a:pPr>
                <a:defRPr/>
              </a:pPr>
              <a:t>‹#›</a:t>
            </a:fld>
            <a:endParaRPr lang="zh-CN" altLang="en-US"/>
          </a:p>
        </p:txBody>
      </p:sp>
    </p:spTree>
    <p:extLst>
      <p:ext uri="{BB962C8B-B14F-4D97-AF65-F5344CB8AC3E}">
        <p14:creationId xmlns:p14="http://schemas.microsoft.com/office/powerpoint/2010/main" val="133703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6CC845D7-7A2C-446E-BDEA-34A52E1C536F}" type="datetimeFigureOut">
              <a:rPr lang="zh-CN" altLang="en-US"/>
              <a:pPr>
                <a:defRPr/>
              </a:pPr>
              <a:t>2021/12/5</a:t>
            </a:fld>
            <a:endParaRPr lang="zh-CN" altLang="en-US"/>
          </a:p>
        </p:txBody>
      </p:sp>
      <p:sp>
        <p:nvSpPr>
          <p:cNvPr id="4" name="页脚占位符 3">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extLst>
          </p:cNvPr>
          <p:cNvSpPr>
            <a:spLocks noGrp="1"/>
          </p:cNvSpPr>
          <p:nvPr>
            <p:ph type="sldNum" sz="quarter" idx="12"/>
          </p:nvPr>
        </p:nvSpPr>
        <p:spPr/>
        <p:txBody>
          <a:bodyPr/>
          <a:lstStyle>
            <a:lvl1pPr eaLnBrk="0" hangingPunct="0">
              <a:defRPr/>
            </a:lvl1pPr>
          </a:lstStyle>
          <a:p>
            <a:pPr>
              <a:defRPr/>
            </a:pPr>
            <a:fld id="{ABFCC389-B857-46C4-8E34-399B55A9C936}" type="slidenum">
              <a:rPr lang="zh-CN" altLang="en-US"/>
              <a:pPr>
                <a:defRPr/>
              </a:pPr>
              <a:t>‹#›</a:t>
            </a:fld>
            <a:endParaRPr lang="zh-CN" altLang="en-US"/>
          </a:p>
        </p:txBody>
      </p:sp>
    </p:spTree>
    <p:extLst>
      <p:ext uri="{BB962C8B-B14F-4D97-AF65-F5344CB8AC3E}">
        <p14:creationId xmlns:p14="http://schemas.microsoft.com/office/powerpoint/2010/main" val="3490676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35E79CF5-0FB7-4F2E-8FE2-A6136AEB54D1}" type="datetimeFigureOut">
              <a:rPr lang="zh-CN" altLang="en-US"/>
              <a:pPr>
                <a:defRPr/>
              </a:pPr>
              <a:t>2021/12/5</a:t>
            </a:fld>
            <a:endParaRPr lang="zh-CN" altLang="en-US"/>
          </a:p>
        </p:txBody>
      </p:sp>
      <p:sp>
        <p:nvSpPr>
          <p:cNvPr id="3" name="页脚占位符 2">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4" name="灯片编号占位符 3">
            <a:extLst>
              <a:ext uri="{FF2B5EF4-FFF2-40B4-BE49-F238E27FC236}"/>
            </a:extLst>
          </p:cNvPr>
          <p:cNvSpPr>
            <a:spLocks noGrp="1"/>
          </p:cNvSpPr>
          <p:nvPr>
            <p:ph type="sldNum" sz="quarter" idx="12"/>
          </p:nvPr>
        </p:nvSpPr>
        <p:spPr/>
        <p:txBody>
          <a:bodyPr/>
          <a:lstStyle>
            <a:lvl1pPr eaLnBrk="0" hangingPunct="0">
              <a:defRPr/>
            </a:lvl1pPr>
          </a:lstStyle>
          <a:p>
            <a:pPr>
              <a:defRPr/>
            </a:pPr>
            <a:fld id="{C6F4D4ED-4CCE-416E-A2DC-6D2F1B6CCC76}" type="slidenum">
              <a:rPr lang="zh-CN" altLang="en-US"/>
              <a:pPr>
                <a:defRPr/>
              </a:pPr>
              <a:t>‹#›</a:t>
            </a:fld>
            <a:endParaRPr lang="zh-CN" altLang="en-US"/>
          </a:p>
        </p:txBody>
      </p:sp>
    </p:spTree>
    <p:extLst>
      <p:ext uri="{BB962C8B-B14F-4D97-AF65-F5344CB8AC3E}">
        <p14:creationId xmlns:p14="http://schemas.microsoft.com/office/powerpoint/2010/main" val="482995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p>
        </p:txBody>
      </p:sp>
      <p:sp>
        <p:nvSpPr>
          <p:cNvPr id="3" name="内容占位符 2">
            <a:extLst/>
          </p:cNvPr>
          <p:cNvSpPr>
            <a:spLocks noGrp="1"/>
          </p:cNvSpPr>
          <p:nvPr>
            <p:ph idx="1"/>
          </p:nvPr>
        </p:nvSpPr>
        <p:spPr>
          <a:xfrm>
            <a:off x="3887391" y="740578"/>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p:cNvPr>
          <p:cNvSpPr>
            <a:spLocks noGrp="1"/>
          </p:cNvSpPr>
          <p:nvPr>
            <p:ph type="body" sz="half" idx="2"/>
          </p:nvPr>
        </p:nvSpPr>
        <p:spPr>
          <a:xfrm>
            <a:off x="629841" y="1543052"/>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zh-CN" altLang="en-US"/>
              <a:t>编辑母版文本样式</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3F5151BE-67B1-4250-A709-2BB660B0A7A3}" type="datetimeFigureOut">
              <a:rPr lang="zh-CN" altLang="en-US"/>
              <a:pPr>
                <a:defRPr/>
              </a:pPr>
              <a:t>2021/12/5</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hangingPunct="0">
              <a:defRPr/>
            </a:lvl1pPr>
          </a:lstStyle>
          <a:p>
            <a:pPr>
              <a:defRPr/>
            </a:pPr>
            <a:fld id="{8DB0EBBB-3591-4F3F-A921-4F6FEED34B9A}" type="slidenum">
              <a:rPr lang="zh-CN" altLang="en-US"/>
              <a:pPr>
                <a:defRPr/>
              </a:pPr>
              <a:t>‹#›</a:t>
            </a:fld>
            <a:endParaRPr lang="zh-CN" altLang="en-US"/>
          </a:p>
        </p:txBody>
      </p:sp>
    </p:spTree>
    <p:extLst>
      <p:ext uri="{BB962C8B-B14F-4D97-AF65-F5344CB8AC3E}">
        <p14:creationId xmlns:p14="http://schemas.microsoft.com/office/powerpoint/2010/main" val="787934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p>
        </p:txBody>
      </p:sp>
      <p:sp>
        <p:nvSpPr>
          <p:cNvPr id="3" name="图片占位符 2">
            <a:extLst/>
          </p:cNvPr>
          <p:cNvSpPr>
            <a:spLocks noGrp="1"/>
          </p:cNvSpPr>
          <p:nvPr>
            <p:ph type="pic" idx="1"/>
          </p:nvPr>
        </p:nvSpPr>
        <p:spPr>
          <a:xfrm>
            <a:off x="3887391" y="740578"/>
            <a:ext cx="4629150" cy="3655219"/>
          </a:xfrm>
        </p:spPr>
        <p:txBody>
          <a:bodyPr rtlCol="0">
            <a:normAutofit/>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zh-CN" altLang="en-US" noProof="0"/>
          </a:p>
        </p:txBody>
      </p:sp>
      <p:sp>
        <p:nvSpPr>
          <p:cNvPr id="4" name="文本占位符 3">
            <a:extLst/>
          </p:cNvPr>
          <p:cNvSpPr>
            <a:spLocks noGrp="1"/>
          </p:cNvSpPr>
          <p:nvPr>
            <p:ph type="body" sz="half" idx="2"/>
          </p:nvPr>
        </p:nvSpPr>
        <p:spPr>
          <a:xfrm>
            <a:off x="629841" y="1543052"/>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zh-CN" altLang="en-US"/>
              <a:t>编辑母版文本样式</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10588829-A3F2-4300-89BC-66F44369F2D6}" type="datetimeFigureOut">
              <a:rPr lang="zh-CN" altLang="en-US"/>
              <a:pPr>
                <a:defRPr/>
              </a:pPr>
              <a:t>2021/12/5</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hangingPunct="0">
              <a:defRPr/>
            </a:lvl1pPr>
          </a:lstStyle>
          <a:p>
            <a:pPr>
              <a:defRPr/>
            </a:pPr>
            <a:fld id="{4AC5FE65-29A2-494C-B120-E2CB1AD36559}" type="slidenum">
              <a:rPr lang="zh-CN" altLang="en-US"/>
              <a:pPr>
                <a:defRPr/>
              </a:pPr>
              <a:t>‹#›</a:t>
            </a:fld>
            <a:endParaRPr lang="zh-CN" altLang="en-US"/>
          </a:p>
        </p:txBody>
      </p:sp>
    </p:spTree>
    <p:extLst>
      <p:ext uri="{BB962C8B-B14F-4D97-AF65-F5344CB8AC3E}">
        <p14:creationId xmlns:p14="http://schemas.microsoft.com/office/powerpoint/2010/main" val="1427826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内容占位符 2">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E7F6C884-6836-45A3-808F-913EBE4FCB88}" type="datetimeFigureOut">
              <a:rPr lang="zh-CN" altLang="en-US"/>
              <a:pPr>
                <a:defRPr/>
              </a:pPr>
              <a:t>2021/12/5</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hangingPunct="0">
              <a:defRPr/>
            </a:lvl1pPr>
          </a:lstStyle>
          <a:p>
            <a:pPr>
              <a:defRPr/>
            </a:pPr>
            <a:fld id="{C05DDFB9-9E73-4BB4-92E0-9C1A065081CD}" type="slidenum">
              <a:rPr lang="zh-CN" altLang="en-US"/>
              <a:pPr>
                <a:defRPr/>
              </a:pPr>
              <a:t>‹#›</a:t>
            </a:fld>
            <a:endParaRPr lang="zh-CN" altLang="en-US"/>
          </a:p>
        </p:txBody>
      </p:sp>
    </p:spTree>
    <p:extLst>
      <p:ext uri="{BB962C8B-B14F-4D97-AF65-F5344CB8AC3E}">
        <p14:creationId xmlns:p14="http://schemas.microsoft.com/office/powerpoint/2010/main" val="3271992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竖排文字占位符 2">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5F6D32C5-6EBD-49B5-AD47-D4A1B1CC8076}"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5A43BB7E-6974-4769-9B36-E1CCCB353FB7}" type="slidenum">
              <a:rPr lang="zh-CN" altLang="en-US"/>
              <a:pPr>
                <a:defRPr/>
              </a:pPr>
              <a:t>‹#›</a:t>
            </a:fld>
            <a:endParaRPr lang="zh-CN" altLang="en-US"/>
          </a:p>
        </p:txBody>
      </p:sp>
    </p:spTree>
    <p:extLst>
      <p:ext uri="{BB962C8B-B14F-4D97-AF65-F5344CB8AC3E}">
        <p14:creationId xmlns:p14="http://schemas.microsoft.com/office/powerpoint/2010/main" val="1646542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p:cNvPr>
          <p:cNvSpPr>
            <a:spLocks noGrp="1"/>
          </p:cNvSpPr>
          <p:nvPr>
            <p:ph type="title" orient="vert"/>
          </p:nvPr>
        </p:nvSpPr>
        <p:spPr>
          <a:xfrm>
            <a:off x="6543676" y="273848"/>
            <a:ext cx="1971675" cy="4358879"/>
          </a:xfrm>
        </p:spPr>
        <p:txBody>
          <a:bodyPr vert="eaVert"/>
          <a:lstStyle/>
          <a:p>
            <a:r>
              <a:rPr lang="zh-CN" altLang="en-US"/>
              <a:t>单击此处编辑母版标题样式</a:t>
            </a:r>
          </a:p>
        </p:txBody>
      </p:sp>
      <p:sp>
        <p:nvSpPr>
          <p:cNvPr id="3" name="竖排文字占位符 2">
            <a:extLst/>
          </p:cNvPr>
          <p:cNvSpPr>
            <a:spLocks noGrp="1"/>
          </p:cNvSpPr>
          <p:nvPr>
            <p:ph type="body" orient="vert" idx="1"/>
          </p:nvPr>
        </p:nvSpPr>
        <p:spPr>
          <a:xfrm>
            <a:off x="628655" y="273848"/>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102EA8D2-0012-4E4B-92E2-1CBF67DC04D8}"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450D6DFE-AC80-4378-9222-952B77F8D356}" type="slidenum">
              <a:rPr lang="zh-CN" altLang="en-US"/>
              <a:pPr>
                <a:defRPr/>
              </a:pPr>
              <a:t>‹#›</a:t>
            </a:fld>
            <a:endParaRPr lang="zh-CN" altLang="en-US"/>
          </a:p>
        </p:txBody>
      </p:sp>
    </p:spTree>
    <p:extLst>
      <p:ext uri="{BB962C8B-B14F-4D97-AF65-F5344CB8AC3E}">
        <p14:creationId xmlns:p14="http://schemas.microsoft.com/office/powerpoint/2010/main" val="1413968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246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405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41"/>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168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018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p:cNvPr>
          <p:cNvSpPr>
            <a:spLocks noGrp="1"/>
          </p:cNvSpPr>
          <p:nvPr>
            <p:ph type="ctrTitle"/>
          </p:nvPr>
        </p:nvSpPr>
        <p:spPr>
          <a:xfrm>
            <a:off x="1143000" y="841772"/>
            <a:ext cx="6858000" cy="1790700"/>
          </a:xfrm>
        </p:spPr>
        <p:txBody>
          <a:bodyPr anchor="b"/>
          <a:lstStyle>
            <a:lvl1pPr algn="ctr">
              <a:defRPr sz="6000"/>
            </a:lvl1pPr>
          </a:lstStyle>
          <a:p>
            <a:r>
              <a:rPr lang="zh-CN" altLang="en-US"/>
              <a:t>单击此处编辑母版标题样式</a:t>
            </a:r>
          </a:p>
        </p:txBody>
      </p:sp>
      <p:sp>
        <p:nvSpPr>
          <p:cNvPr id="3" name="副标题 2">
            <a:extLst/>
          </p:cNvPr>
          <p:cNvSpPr>
            <a:spLocks noGrp="1"/>
          </p:cNvSpPr>
          <p:nvPr>
            <p:ph type="subTitle" idx="1"/>
          </p:nvPr>
        </p:nvSpPr>
        <p:spPr>
          <a:xfrm>
            <a:off x="1143000" y="2701528"/>
            <a:ext cx="6858000" cy="1241822"/>
          </a:xfrm>
        </p:spPr>
        <p:txBody>
          <a:bodyPr/>
          <a:lstStyle>
            <a:lvl1pPr marL="0" indent="0" algn="ctr">
              <a:buNone/>
              <a:defRPr sz="2400"/>
            </a:lvl1pPr>
            <a:lvl2pPr marL="457166" indent="0" algn="ctr">
              <a:buNone/>
              <a:defRPr sz="2000"/>
            </a:lvl2pPr>
            <a:lvl3pPr marL="914333" indent="0" algn="ctr">
              <a:buNone/>
              <a:defRPr sz="1800"/>
            </a:lvl3pPr>
            <a:lvl4pPr marL="1371498" indent="0" algn="ctr">
              <a:buNone/>
              <a:defRPr sz="1600"/>
            </a:lvl4pPr>
            <a:lvl5pPr marL="1828664" indent="0" algn="ctr">
              <a:buNone/>
              <a:defRPr sz="1600"/>
            </a:lvl5pPr>
            <a:lvl6pPr marL="2285829" indent="0" algn="ctr">
              <a:buNone/>
              <a:defRPr sz="1600"/>
            </a:lvl6pPr>
            <a:lvl7pPr marL="2742995" indent="0" algn="ctr">
              <a:buNone/>
              <a:defRPr sz="1600"/>
            </a:lvl7pPr>
            <a:lvl8pPr marL="3200160" indent="0" algn="ctr">
              <a:buNone/>
              <a:defRPr sz="1600"/>
            </a:lvl8pPr>
            <a:lvl9pPr marL="3657326" indent="0" algn="ctr">
              <a:buNone/>
              <a:defRPr sz="1600"/>
            </a:lvl9pPr>
          </a:lstStyle>
          <a:p>
            <a:r>
              <a:rPr lang="zh-CN" altLang="en-US"/>
              <a:t>单击此处编辑母版副标题样式</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127772AA-7446-4E83-B8CD-589C9EB66E5E}"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631CF073-271A-4EAD-B208-59FD029E8132}" type="slidenum">
              <a:rPr lang="zh-CN" altLang="en-US"/>
              <a:pPr>
                <a:defRPr/>
              </a:pPr>
              <a:t>‹#›</a:t>
            </a:fld>
            <a:endParaRPr lang="zh-CN" altLang="en-US"/>
          </a:p>
        </p:txBody>
      </p:sp>
    </p:spTree>
    <p:extLst>
      <p:ext uri="{BB962C8B-B14F-4D97-AF65-F5344CB8AC3E}">
        <p14:creationId xmlns:p14="http://schemas.microsoft.com/office/powerpoint/2010/main" val="499695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内容占位符 2">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E40EA3EF-0A9B-4A78-B207-C334ED7C07C7}"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C0A0F634-1C6B-4969-A494-B7575F82E5FC}" type="slidenum">
              <a:rPr lang="zh-CN" altLang="en-US"/>
              <a:pPr>
                <a:defRPr/>
              </a:pPr>
              <a:t>‹#›</a:t>
            </a:fld>
            <a:endParaRPr lang="zh-CN" altLang="en-US"/>
          </a:p>
        </p:txBody>
      </p:sp>
    </p:spTree>
    <p:extLst>
      <p:ext uri="{BB962C8B-B14F-4D97-AF65-F5344CB8AC3E}">
        <p14:creationId xmlns:p14="http://schemas.microsoft.com/office/powerpoint/2010/main" val="1938338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3888" y="1282340"/>
            <a:ext cx="7886700" cy="2139553"/>
          </a:xfrm>
        </p:spPr>
        <p:txBody>
          <a:bodyPr anchor="b"/>
          <a:lstStyle>
            <a:lvl1pPr>
              <a:defRPr sz="6000"/>
            </a:lvl1pPr>
          </a:lstStyle>
          <a:p>
            <a:r>
              <a:rPr lang="zh-CN" altLang="en-US"/>
              <a:t>单击此处编辑母版标题样式</a:t>
            </a:r>
          </a:p>
        </p:txBody>
      </p:sp>
      <p:sp>
        <p:nvSpPr>
          <p:cNvPr id="3" name="文本占位符 2">
            <a:extLst/>
          </p:cNvPr>
          <p:cNvSpPr>
            <a:spLocks noGrp="1"/>
          </p:cNvSpPr>
          <p:nvPr>
            <p:ph type="body" idx="1"/>
          </p:nvPr>
        </p:nvSpPr>
        <p:spPr>
          <a:xfrm>
            <a:off x="623888" y="3442132"/>
            <a:ext cx="7886700" cy="1125140"/>
          </a:xfrm>
        </p:spPr>
        <p:txBody>
          <a:bodyPr/>
          <a:lstStyle>
            <a:lvl1pPr marL="0" indent="0">
              <a:buNone/>
              <a:defRPr sz="2400">
                <a:solidFill>
                  <a:schemeClr val="tx1">
                    <a:tint val="75000"/>
                  </a:schemeClr>
                </a:solidFill>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EF1C3828-57EA-4F45-B086-D98151542B7F}"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404BF24C-6B47-4152-9D03-FF044EBA5711}" type="slidenum">
              <a:rPr lang="zh-CN" altLang="en-US"/>
              <a:pPr>
                <a:defRPr/>
              </a:pPr>
              <a:t>‹#›</a:t>
            </a:fld>
            <a:endParaRPr lang="zh-CN" altLang="en-US"/>
          </a:p>
        </p:txBody>
      </p:sp>
    </p:spTree>
    <p:extLst>
      <p:ext uri="{BB962C8B-B14F-4D97-AF65-F5344CB8AC3E}">
        <p14:creationId xmlns:p14="http://schemas.microsoft.com/office/powerpoint/2010/main" val="313368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内容占位符 2">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0B8C542E-2E7B-4DDE-93F0-570033CF11D1}" type="datetimeFigureOut">
              <a:rPr lang="zh-CN" altLang="en-US"/>
              <a:pPr>
                <a:defRPr/>
              </a:pPr>
              <a:t>2021/12/5</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hangingPunct="0">
              <a:defRPr/>
            </a:lvl1pPr>
          </a:lstStyle>
          <a:p>
            <a:pPr>
              <a:defRPr/>
            </a:pPr>
            <a:fld id="{9584E502-F601-4325-B481-BB35582FE33D}" type="slidenum">
              <a:rPr lang="zh-CN" altLang="en-US"/>
              <a:pPr>
                <a:defRPr/>
              </a:pPr>
              <a:t>‹#›</a:t>
            </a:fld>
            <a:endParaRPr lang="zh-CN" altLang="en-US"/>
          </a:p>
        </p:txBody>
      </p:sp>
    </p:spTree>
    <p:extLst>
      <p:ext uri="{BB962C8B-B14F-4D97-AF65-F5344CB8AC3E}">
        <p14:creationId xmlns:p14="http://schemas.microsoft.com/office/powerpoint/2010/main" val="3332386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273847"/>
            <a:ext cx="7886700" cy="994172"/>
          </a:xfrm>
        </p:spPr>
        <p:txBody>
          <a:bodyPr/>
          <a:lstStyle/>
          <a:p>
            <a:r>
              <a:rPr lang="zh-CN" altLang="en-US"/>
              <a:t>单击此处编辑母版标题样式</a:t>
            </a:r>
          </a:p>
        </p:txBody>
      </p:sp>
      <p:sp>
        <p:nvSpPr>
          <p:cNvPr id="3" name="文本占位符 2">
            <a:extLst/>
          </p:cNvPr>
          <p:cNvSpPr>
            <a:spLocks noGrp="1"/>
          </p:cNvSpPr>
          <p:nvPr>
            <p:ph type="body" idx="1"/>
          </p:nvPr>
        </p:nvSpPr>
        <p:spPr>
          <a:xfrm>
            <a:off x="629842" y="1260872"/>
            <a:ext cx="3868340"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zh-CN" altLang="en-US"/>
              <a:t>编辑母版文本样式</a:t>
            </a:r>
          </a:p>
        </p:txBody>
      </p:sp>
      <p:sp>
        <p:nvSpPr>
          <p:cNvPr id="4" name="内容占位符 3">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p:cNvPr>
          <p:cNvSpPr>
            <a:spLocks noGrp="1"/>
          </p:cNvSpPr>
          <p:nvPr>
            <p:ph type="body" sz="quarter" idx="3"/>
          </p:nvPr>
        </p:nvSpPr>
        <p:spPr>
          <a:xfrm>
            <a:off x="4629155" y="1260872"/>
            <a:ext cx="3887391"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zh-CN" altLang="en-US"/>
              <a:t>编辑母版文本样式</a:t>
            </a:r>
          </a:p>
        </p:txBody>
      </p:sp>
      <p:sp>
        <p:nvSpPr>
          <p:cNvPr id="6" name="内容占位符 5">
            <a:extLst/>
          </p:cNvPr>
          <p:cNvSpPr>
            <a:spLocks noGrp="1"/>
          </p:cNvSpPr>
          <p:nvPr>
            <p:ph sz="quarter" idx="4"/>
          </p:nvPr>
        </p:nvSpPr>
        <p:spPr>
          <a:xfrm>
            <a:off x="4629155"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D6DBFD64-16E0-4A8D-B011-1284E8CA9EBC}" type="datetimeFigureOut">
              <a:rPr lang="zh-CN" altLang="en-US"/>
              <a:pPr>
                <a:defRPr/>
              </a:pPr>
              <a:t>2021/12/5</a:t>
            </a:fld>
            <a:endParaRPr lang="zh-CN" altLang="en-US"/>
          </a:p>
        </p:txBody>
      </p:sp>
      <p:sp>
        <p:nvSpPr>
          <p:cNvPr id="8" name="页脚占位符 7">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9" name="灯片编号占位符 8">
            <a:extLst>
              <a:ext uri="{FF2B5EF4-FFF2-40B4-BE49-F238E27FC236}"/>
            </a:extLst>
          </p:cNvPr>
          <p:cNvSpPr>
            <a:spLocks noGrp="1"/>
          </p:cNvSpPr>
          <p:nvPr>
            <p:ph type="sldNum" sz="quarter" idx="12"/>
          </p:nvPr>
        </p:nvSpPr>
        <p:spPr/>
        <p:txBody>
          <a:bodyPr/>
          <a:lstStyle>
            <a:lvl1pPr eaLnBrk="0" hangingPunct="0">
              <a:defRPr/>
            </a:lvl1pPr>
          </a:lstStyle>
          <a:p>
            <a:pPr>
              <a:defRPr/>
            </a:pPr>
            <a:fld id="{3D70DA8F-0E3C-411E-B1D8-1E199215F653}" type="slidenum">
              <a:rPr lang="zh-CN" altLang="en-US"/>
              <a:pPr>
                <a:defRPr/>
              </a:pPr>
              <a:t>‹#›</a:t>
            </a:fld>
            <a:endParaRPr lang="zh-CN" altLang="en-US"/>
          </a:p>
        </p:txBody>
      </p:sp>
    </p:spTree>
    <p:extLst>
      <p:ext uri="{BB962C8B-B14F-4D97-AF65-F5344CB8AC3E}">
        <p14:creationId xmlns:p14="http://schemas.microsoft.com/office/powerpoint/2010/main" val="4118277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273847"/>
            <a:ext cx="7886700" cy="994172"/>
          </a:xfrm>
        </p:spPr>
        <p:txBody>
          <a:bodyPr/>
          <a:lstStyle/>
          <a:p>
            <a:r>
              <a:rPr lang="zh-CN" altLang="en-US"/>
              <a:t>单击此处编辑母版标题样式</a:t>
            </a:r>
          </a:p>
        </p:txBody>
      </p:sp>
      <p:sp>
        <p:nvSpPr>
          <p:cNvPr id="3" name="文本占位符 2">
            <a:extLst/>
          </p:cNvPr>
          <p:cNvSpPr>
            <a:spLocks noGrp="1"/>
          </p:cNvSpPr>
          <p:nvPr>
            <p:ph type="body" idx="1"/>
          </p:nvPr>
        </p:nvSpPr>
        <p:spPr>
          <a:xfrm>
            <a:off x="629842" y="1260872"/>
            <a:ext cx="3868340"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zh-CN" altLang="en-US"/>
              <a:t>编辑母版文本样式</a:t>
            </a:r>
          </a:p>
        </p:txBody>
      </p:sp>
      <p:sp>
        <p:nvSpPr>
          <p:cNvPr id="4" name="内容占位符 3">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p:cNvPr>
          <p:cNvSpPr>
            <a:spLocks noGrp="1"/>
          </p:cNvSpPr>
          <p:nvPr>
            <p:ph type="body" sz="quarter" idx="3"/>
          </p:nvPr>
        </p:nvSpPr>
        <p:spPr>
          <a:xfrm>
            <a:off x="4629155" y="1260872"/>
            <a:ext cx="3887391"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zh-CN" altLang="en-US"/>
              <a:t>编辑母版文本样式</a:t>
            </a:r>
          </a:p>
        </p:txBody>
      </p:sp>
      <p:sp>
        <p:nvSpPr>
          <p:cNvPr id="6" name="内容占位符 5">
            <a:extLst/>
          </p:cNvPr>
          <p:cNvSpPr>
            <a:spLocks noGrp="1"/>
          </p:cNvSpPr>
          <p:nvPr>
            <p:ph sz="quarter" idx="4"/>
          </p:nvPr>
        </p:nvSpPr>
        <p:spPr>
          <a:xfrm>
            <a:off x="4629155"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B5BD3B21-E570-4ACB-9B07-DBA163F0EED4}" type="datetimeFigureOut">
              <a:rPr lang="zh-CN" altLang="en-US"/>
              <a:pPr>
                <a:defRPr/>
              </a:pPr>
              <a:t>2021/12/5</a:t>
            </a:fld>
            <a:endParaRPr lang="zh-CN" altLang="en-US"/>
          </a:p>
        </p:txBody>
      </p:sp>
      <p:sp>
        <p:nvSpPr>
          <p:cNvPr id="8" name="页脚占位符 7">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9" name="灯片编号占位符 8">
            <a:extLst>
              <a:ext uri="{FF2B5EF4-FFF2-40B4-BE49-F238E27FC236}"/>
            </a:extLst>
          </p:cNvPr>
          <p:cNvSpPr>
            <a:spLocks noGrp="1"/>
          </p:cNvSpPr>
          <p:nvPr>
            <p:ph type="sldNum" sz="quarter" idx="12"/>
          </p:nvPr>
        </p:nvSpPr>
        <p:spPr/>
        <p:txBody>
          <a:bodyPr/>
          <a:lstStyle>
            <a:lvl1pPr eaLnBrk="0" hangingPunct="0">
              <a:defRPr/>
            </a:lvl1pPr>
          </a:lstStyle>
          <a:p>
            <a:pPr>
              <a:defRPr/>
            </a:pPr>
            <a:fld id="{B78865F3-FE23-4634-B3A1-F6F67A46C6FB}" type="slidenum">
              <a:rPr lang="zh-CN" altLang="en-US"/>
              <a:pPr>
                <a:defRPr/>
              </a:pPr>
              <a:t>‹#›</a:t>
            </a:fld>
            <a:endParaRPr lang="zh-CN" altLang="en-US"/>
          </a:p>
        </p:txBody>
      </p:sp>
    </p:spTree>
    <p:extLst>
      <p:ext uri="{BB962C8B-B14F-4D97-AF65-F5344CB8AC3E}">
        <p14:creationId xmlns:p14="http://schemas.microsoft.com/office/powerpoint/2010/main" val="1053391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1404C6B0-64C5-404B-9DE2-D13FB4C11FD2}" type="datetimeFigureOut">
              <a:rPr lang="zh-CN" altLang="en-US"/>
              <a:pPr>
                <a:defRPr/>
              </a:pPr>
              <a:t>2021/12/5</a:t>
            </a:fld>
            <a:endParaRPr lang="zh-CN" altLang="en-US"/>
          </a:p>
        </p:txBody>
      </p:sp>
      <p:sp>
        <p:nvSpPr>
          <p:cNvPr id="4" name="页脚占位符 3">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extLst>
          </p:cNvPr>
          <p:cNvSpPr>
            <a:spLocks noGrp="1"/>
          </p:cNvSpPr>
          <p:nvPr>
            <p:ph type="sldNum" sz="quarter" idx="12"/>
          </p:nvPr>
        </p:nvSpPr>
        <p:spPr/>
        <p:txBody>
          <a:bodyPr/>
          <a:lstStyle>
            <a:lvl1pPr eaLnBrk="0" hangingPunct="0">
              <a:defRPr/>
            </a:lvl1pPr>
          </a:lstStyle>
          <a:p>
            <a:pPr>
              <a:defRPr/>
            </a:pPr>
            <a:fld id="{7C7EEB9D-EEDA-49C2-8BF0-86CC79BB69FE}" type="slidenum">
              <a:rPr lang="zh-CN" altLang="en-US"/>
              <a:pPr>
                <a:defRPr/>
              </a:pPr>
              <a:t>‹#›</a:t>
            </a:fld>
            <a:endParaRPr lang="zh-CN" altLang="en-US"/>
          </a:p>
        </p:txBody>
      </p:sp>
    </p:spTree>
    <p:extLst>
      <p:ext uri="{BB962C8B-B14F-4D97-AF65-F5344CB8AC3E}">
        <p14:creationId xmlns:p14="http://schemas.microsoft.com/office/powerpoint/2010/main" val="719271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29B9BF5C-9FD4-4355-903C-3DC695559B0B}" type="datetimeFigureOut">
              <a:rPr lang="zh-CN" altLang="en-US"/>
              <a:pPr>
                <a:defRPr/>
              </a:pPr>
              <a:t>2021/12/5</a:t>
            </a:fld>
            <a:endParaRPr lang="zh-CN" altLang="en-US"/>
          </a:p>
        </p:txBody>
      </p:sp>
      <p:sp>
        <p:nvSpPr>
          <p:cNvPr id="3" name="页脚占位符 2">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4" name="灯片编号占位符 3">
            <a:extLst>
              <a:ext uri="{FF2B5EF4-FFF2-40B4-BE49-F238E27FC236}"/>
            </a:extLst>
          </p:cNvPr>
          <p:cNvSpPr>
            <a:spLocks noGrp="1"/>
          </p:cNvSpPr>
          <p:nvPr>
            <p:ph type="sldNum" sz="quarter" idx="12"/>
          </p:nvPr>
        </p:nvSpPr>
        <p:spPr/>
        <p:txBody>
          <a:bodyPr/>
          <a:lstStyle>
            <a:lvl1pPr eaLnBrk="0" hangingPunct="0">
              <a:defRPr/>
            </a:lvl1pPr>
          </a:lstStyle>
          <a:p>
            <a:pPr>
              <a:defRPr/>
            </a:pPr>
            <a:fld id="{07C83812-3E7B-4506-B970-424AEBFB91EB}" type="slidenum">
              <a:rPr lang="zh-CN" altLang="en-US"/>
              <a:pPr>
                <a:defRPr/>
              </a:pPr>
              <a:t>‹#›</a:t>
            </a:fld>
            <a:endParaRPr lang="zh-CN" altLang="en-US"/>
          </a:p>
        </p:txBody>
      </p:sp>
    </p:spTree>
    <p:extLst>
      <p:ext uri="{BB962C8B-B14F-4D97-AF65-F5344CB8AC3E}">
        <p14:creationId xmlns:p14="http://schemas.microsoft.com/office/powerpoint/2010/main" val="2299419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p>
        </p:txBody>
      </p:sp>
      <p:sp>
        <p:nvSpPr>
          <p:cNvPr id="3" name="内容占位符 2">
            <a:extLst/>
          </p:cNvPr>
          <p:cNvSpPr>
            <a:spLocks noGrp="1"/>
          </p:cNvSpPr>
          <p:nvPr>
            <p:ph idx="1"/>
          </p:nvPr>
        </p:nvSpPr>
        <p:spPr>
          <a:xfrm>
            <a:off x="3887391" y="740605"/>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p:cNvPr>
          <p:cNvSpPr>
            <a:spLocks noGrp="1"/>
          </p:cNvSpPr>
          <p:nvPr>
            <p:ph type="body" sz="half" idx="2"/>
          </p:nvPr>
        </p:nvSpPr>
        <p:spPr>
          <a:xfrm>
            <a:off x="629841" y="1543052"/>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zh-CN" altLang="en-US"/>
              <a:t>编辑母版文本样式</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3D093FF2-B0E0-4882-B747-CAFEDDDC0035}" type="datetimeFigureOut">
              <a:rPr lang="zh-CN" altLang="en-US"/>
              <a:pPr>
                <a:defRPr/>
              </a:pPr>
              <a:t>2021/12/5</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hangingPunct="0">
              <a:defRPr/>
            </a:lvl1pPr>
          </a:lstStyle>
          <a:p>
            <a:pPr>
              <a:defRPr/>
            </a:pPr>
            <a:fld id="{615850D8-08A1-45DD-A36A-94B6285AC371}" type="slidenum">
              <a:rPr lang="zh-CN" altLang="en-US"/>
              <a:pPr>
                <a:defRPr/>
              </a:pPr>
              <a:t>‹#›</a:t>
            </a:fld>
            <a:endParaRPr lang="zh-CN" altLang="en-US"/>
          </a:p>
        </p:txBody>
      </p:sp>
    </p:spTree>
    <p:extLst>
      <p:ext uri="{BB962C8B-B14F-4D97-AF65-F5344CB8AC3E}">
        <p14:creationId xmlns:p14="http://schemas.microsoft.com/office/powerpoint/2010/main" val="2226598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p>
        </p:txBody>
      </p:sp>
      <p:sp>
        <p:nvSpPr>
          <p:cNvPr id="3" name="图片占位符 2">
            <a:extLst/>
          </p:cNvPr>
          <p:cNvSpPr>
            <a:spLocks noGrp="1"/>
          </p:cNvSpPr>
          <p:nvPr>
            <p:ph type="pic" idx="1"/>
          </p:nvPr>
        </p:nvSpPr>
        <p:spPr>
          <a:xfrm>
            <a:off x="3887391" y="740605"/>
            <a:ext cx="4629150" cy="3655219"/>
          </a:xfrm>
        </p:spPr>
        <p:txBody>
          <a:bodyPr rtlCol="0">
            <a:normAutofit/>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zh-CN" altLang="en-US" noProof="0"/>
          </a:p>
        </p:txBody>
      </p:sp>
      <p:sp>
        <p:nvSpPr>
          <p:cNvPr id="4" name="文本占位符 3">
            <a:extLst/>
          </p:cNvPr>
          <p:cNvSpPr>
            <a:spLocks noGrp="1"/>
          </p:cNvSpPr>
          <p:nvPr>
            <p:ph type="body" sz="half" idx="2"/>
          </p:nvPr>
        </p:nvSpPr>
        <p:spPr>
          <a:xfrm>
            <a:off x="629841" y="1543052"/>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zh-CN" altLang="en-US"/>
              <a:t>编辑母版文本样式</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60AF1362-8E65-4680-849A-FCAB1409F7D9}" type="datetimeFigureOut">
              <a:rPr lang="zh-CN" altLang="en-US"/>
              <a:pPr>
                <a:defRPr/>
              </a:pPr>
              <a:t>2021/12/5</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hangingPunct="0">
              <a:defRPr/>
            </a:lvl1pPr>
          </a:lstStyle>
          <a:p>
            <a:pPr>
              <a:defRPr/>
            </a:pPr>
            <a:fld id="{5FE67383-2AD8-426B-900E-FC544DF433EC}" type="slidenum">
              <a:rPr lang="zh-CN" altLang="en-US"/>
              <a:pPr>
                <a:defRPr/>
              </a:pPr>
              <a:t>‹#›</a:t>
            </a:fld>
            <a:endParaRPr lang="zh-CN" altLang="en-US"/>
          </a:p>
        </p:txBody>
      </p:sp>
    </p:spTree>
    <p:extLst>
      <p:ext uri="{BB962C8B-B14F-4D97-AF65-F5344CB8AC3E}">
        <p14:creationId xmlns:p14="http://schemas.microsoft.com/office/powerpoint/2010/main" val="1118762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竖排文字占位符 2">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9A870363-5B55-4366-8E52-52175B4C143B}"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C13F6A10-5318-4104-BBC5-781C348BF85C}" type="slidenum">
              <a:rPr lang="zh-CN" altLang="en-US"/>
              <a:pPr>
                <a:defRPr/>
              </a:pPr>
              <a:t>‹#›</a:t>
            </a:fld>
            <a:endParaRPr lang="zh-CN" altLang="en-US"/>
          </a:p>
        </p:txBody>
      </p:sp>
    </p:spTree>
    <p:extLst>
      <p:ext uri="{BB962C8B-B14F-4D97-AF65-F5344CB8AC3E}">
        <p14:creationId xmlns:p14="http://schemas.microsoft.com/office/powerpoint/2010/main" val="1729782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p:cNvPr>
          <p:cNvSpPr>
            <a:spLocks noGrp="1"/>
          </p:cNvSpPr>
          <p:nvPr>
            <p:ph type="title" orient="vert"/>
          </p:nvPr>
        </p:nvSpPr>
        <p:spPr>
          <a:xfrm>
            <a:off x="6543676" y="273848"/>
            <a:ext cx="1971675" cy="4358879"/>
          </a:xfrm>
        </p:spPr>
        <p:txBody>
          <a:bodyPr vert="eaVert"/>
          <a:lstStyle/>
          <a:p>
            <a:r>
              <a:rPr lang="zh-CN" altLang="en-US"/>
              <a:t>单击此处编辑母版标题样式</a:t>
            </a:r>
          </a:p>
        </p:txBody>
      </p:sp>
      <p:sp>
        <p:nvSpPr>
          <p:cNvPr id="3" name="竖排文字占位符 2">
            <a:extLst/>
          </p:cNvPr>
          <p:cNvSpPr>
            <a:spLocks noGrp="1"/>
          </p:cNvSpPr>
          <p:nvPr>
            <p:ph type="body" orient="vert" idx="1"/>
          </p:nvPr>
        </p:nvSpPr>
        <p:spPr>
          <a:xfrm>
            <a:off x="628655" y="273848"/>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81BBC120-0236-44CC-8529-4417AB96CEAF}"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E703CD4A-A626-44E8-BDD6-08E7A61121AC}" type="slidenum">
              <a:rPr lang="zh-CN" altLang="en-US"/>
              <a:pPr>
                <a:defRPr/>
              </a:pPr>
              <a:t>‹#›</a:t>
            </a:fld>
            <a:endParaRPr lang="zh-CN" altLang="en-US"/>
          </a:p>
        </p:txBody>
      </p:sp>
    </p:spTree>
    <p:extLst>
      <p:ext uri="{BB962C8B-B14F-4D97-AF65-F5344CB8AC3E}">
        <p14:creationId xmlns:p14="http://schemas.microsoft.com/office/powerpoint/2010/main" val="2926897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592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744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41"/>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6741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0CBA65BA-E500-4462-A3AA-B05DA5868A1A}" type="datetimeFigureOut">
              <a:rPr lang="zh-CN" altLang="en-US"/>
              <a:pPr>
                <a:defRPr/>
              </a:pPr>
              <a:t>2021/12/5</a:t>
            </a:fld>
            <a:endParaRPr lang="zh-CN" altLang="en-US"/>
          </a:p>
        </p:txBody>
      </p:sp>
      <p:sp>
        <p:nvSpPr>
          <p:cNvPr id="4" name="页脚占位符 3">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extLst>
          </p:cNvPr>
          <p:cNvSpPr>
            <a:spLocks noGrp="1"/>
          </p:cNvSpPr>
          <p:nvPr>
            <p:ph type="sldNum" sz="quarter" idx="12"/>
          </p:nvPr>
        </p:nvSpPr>
        <p:spPr/>
        <p:txBody>
          <a:bodyPr/>
          <a:lstStyle>
            <a:lvl1pPr eaLnBrk="0" hangingPunct="0">
              <a:defRPr/>
            </a:lvl1pPr>
          </a:lstStyle>
          <a:p>
            <a:pPr>
              <a:defRPr/>
            </a:pPr>
            <a:fld id="{55945157-1121-427B-8FE0-BE7F7B44E9BF}" type="slidenum">
              <a:rPr lang="zh-CN" altLang="en-US"/>
              <a:pPr>
                <a:defRPr/>
              </a:pPr>
              <a:t>‹#›</a:t>
            </a:fld>
            <a:endParaRPr lang="zh-CN" altLang="en-US"/>
          </a:p>
        </p:txBody>
      </p:sp>
    </p:spTree>
    <p:extLst>
      <p:ext uri="{BB962C8B-B14F-4D97-AF65-F5344CB8AC3E}">
        <p14:creationId xmlns:p14="http://schemas.microsoft.com/office/powerpoint/2010/main" val="2858421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375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p:cNvPr>
          <p:cNvSpPr>
            <a:spLocks noGrp="1"/>
          </p:cNvSpPr>
          <p:nvPr>
            <p:ph type="ctrTitle"/>
          </p:nvPr>
        </p:nvSpPr>
        <p:spPr>
          <a:xfrm>
            <a:off x="1143000" y="841772"/>
            <a:ext cx="6858000" cy="1790700"/>
          </a:xfrm>
        </p:spPr>
        <p:txBody>
          <a:bodyPr anchor="b"/>
          <a:lstStyle>
            <a:lvl1pPr algn="ctr">
              <a:defRPr sz="6000"/>
            </a:lvl1pPr>
          </a:lstStyle>
          <a:p>
            <a:r>
              <a:rPr lang="zh-CN" altLang="en-US"/>
              <a:t>单击此处编辑母版标题样式</a:t>
            </a:r>
          </a:p>
        </p:txBody>
      </p:sp>
      <p:sp>
        <p:nvSpPr>
          <p:cNvPr id="3" name="副标题 2">
            <a:extLst/>
          </p:cNvPr>
          <p:cNvSpPr>
            <a:spLocks noGrp="1"/>
          </p:cNvSpPr>
          <p:nvPr>
            <p:ph type="subTitle" idx="1"/>
          </p:nvPr>
        </p:nvSpPr>
        <p:spPr>
          <a:xfrm>
            <a:off x="1143000" y="2701528"/>
            <a:ext cx="6858000" cy="1241822"/>
          </a:xfrm>
        </p:spPr>
        <p:txBody>
          <a:bodyPr/>
          <a:lstStyle>
            <a:lvl1pPr marL="0" indent="0" algn="ctr">
              <a:buNone/>
              <a:defRPr sz="2400"/>
            </a:lvl1pPr>
            <a:lvl2pPr marL="457166" indent="0" algn="ctr">
              <a:buNone/>
              <a:defRPr sz="2000"/>
            </a:lvl2pPr>
            <a:lvl3pPr marL="914333" indent="0" algn="ctr">
              <a:buNone/>
              <a:defRPr sz="1800"/>
            </a:lvl3pPr>
            <a:lvl4pPr marL="1371498" indent="0" algn="ctr">
              <a:buNone/>
              <a:defRPr sz="1600"/>
            </a:lvl4pPr>
            <a:lvl5pPr marL="1828664" indent="0" algn="ctr">
              <a:buNone/>
              <a:defRPr sz="1600"/>
            </a:lvl5pPr>
            <a:lvl6pPr marL="2285829" indent="0" algn="ctr">
              <a:buNone/>
              <a:defRPr sz="1600"/>
            </a:lvl6pPr>
            <a:lvl7pPr marL="2742995" indent="0" algn="ctr">
              <a:buNone/>
              <a:defRPr sz="1600"/>
            </a:lvl7pPr>
            <a:lvl8pPr marL="3200160" indent="0" algn="ctr">
              <a:buNone/>
              <a:defRPr sz="1600"/>
            </a:lvl8pPr>
            <a:lvl9pPr marL="3657326" indent="0" algn="ctr">
              <a:buNone/>
              <a:defRPr sz="1600"/>
            </a:lvl9pPr>
          </a:lstStyle>
          <a:p>
            <a:r>
              <a:rPr lang="zh-CN" altLang="en-US"/>
              <a:t>单击此处编辑母版副标题样式</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C3890FAF-AD76-49B3-9166-7AC374D2CED0}"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8A2045F2-951B-4650-B3A6-DF0E4E9BC012}" type="slidenum">
              <a:rPr lang="zh-CN" altLang="en-US"/>
              <a:pPr>
                <a:defRPr/>
              </a:pPr>
              <a:t>‹#›</a:t>
            </a:fld>
            <a:endParaRPr lang="zh-CN" altLang="en-US"/>
          </a:p>
        </p:txBody>
      </p:sp>
    </p:spTree>
    <p:extLst>
      <p:ext uri="{BB962C8B-B14F-4D97-AF65-F5344CB8AC3E}">
        <p14:creationId xmlns:p14="http://schemas.microsoft.com/office/powerpoint/2010/main" val="13266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内容占位符 2">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A47C34A0-1CDD-42CF-9822-31AC994D90EF}"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7BE14BDF-694A-4D73-8F20-D48D85A0EDD2}" type="slidenum">
              <a:rPr lang="zh-CN" altLang="en-US"/>
              <a:pPr>
                <a:defRPr/>
              </a:pPr>
              <a:t>‹#›</a:t>
            </a:fld>
            <a:endParaRPr lang="zh-CN" altLang="en-US"/>
          </a:p>
        </p:txBody>
      </p:sp>
    </p:spTree>
    <p:extLst>
      <p:ext uri="{BB962C8B-B14F-4D97-AF65-F5344CB8AC3E}">
        <p14:creationId xmlns:p14="http://schemas.microsoft.com/office/powerpoint/2010/main" val="1494255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3888" y="1282322"/>
            <a:ext cx="7886700" cy="2139553"/>
          </a:xfrm>
        </p:spPr>
        <p:txBody>
          <a:bodyPr anchor="b"/>
          <a:lstStyle>
            <a:lvl1pPr>
              <a:defRPr sz="6000"/>
            </a:lvl1pPr>
          </a:lstStyle>
          <a:p>
            <a:r>
              <a:rPr lang="zh-CN" altLang="en-US"/>
              <a:t>单击此处编辑母版标题样式</a:t>
            </a:r>
          </a:p>
        </p:txBody>
      </p:sp>
      <p:sp>
        <p:nvSpPr>
          <p:cNvPr id="3" name="文本占位符 2">
            <a:extLst/>
          </p:cNvPr>
          <p:cNvSpPr>
            <a:spLocks noGrp="1"/>
          </p:cNvSpPr>
          <p:nvPr>
            <p:ph type="body" idx="1"/>
          </p:nvPr>
        </p:nvSpPr>
        <p:spPr>
          <a:xfrm>
            <a:off x="623888" y="3442114"/>
            <a:ext cx="7886700" cy="1125140"/>
          </a:xfrm>
        </p:spPr>
        <p:txBody>
          <a:bodyPr/>
          <a:lstStyle>
            <a:lvl1pPr marL="0" indent="0">
              <a:buNone/>
              <a:defRPr sz="2400">
                <a:solidFill>
                  <a:schemeClr val="tx1">
                    <a:tint val="75000"/>
                  </a:schemeClr>
                </a:solidFill>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5B598F85-F665-4B5F-9918-951FF6C36DF9}"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0D37915C-2266-4E05-A308-3E867C6767CF}" type="slidenum">
              <a:rPr lang="zh-CN" altLang="en-US"/>
              <a:pPr>
                <a:defRPr/>
              </a:pPr>
              <a:t>‹#›</a:t>
            </a:fld>
            <a:endParaRPr lang="zh-CN" altLang="en-US"/>
          </a:p>
        </p:txBody>
      </p:sp>
    </p:spTree>
    <p:extLst>
      <p:ext uri="{BB962C8B-B14F-4D97-AF65-F5344CB8AC3E}">
        <p14:creationId xmlns:p14="http://schemas.microsoft.com/office/powerpoint/2010/main" val="2300176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内容占位符 2">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FBE5B228-A74B-4A4C-BAA4-8CF784DD679A}" type="datetimeFigureOut">
              <a:rPr lang="zh-CN" altLang="en-US"/>
              <a:pPr>
                <a:defRPr/>
              </a:pPr>
              <a:t>2021/12/5</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hangingPunct="0">
              <a:defRPr/>
            </a:lvl1pPr>
          </a:lstStyle>
          <a:p>
            <a:pPr>
              <a:defRPr/>
            </a:pPr>
            <a:fld id="{86C26A01-A21C-40AB-A028-2AE0077CB2DE}" type="slidenum">
              <a:rPr lang="zh-CN" altLang="en-US"/>
              <a:pPr>
                <a:defRPr/>
              </a:pPr>
              <a:t>‹#›</a:t>
            </a:fld>
            <a:endParaRPr lang="zh-CN" altLang="en-US"/>
          </a:p>
        </p:txBody>
      </p:sp>
    </p:spTree>
    <p:extLst>
      <p:ext uri="{BB962C8B-B14F-4D97-AF65-F5344CB8AC3E}">
        <p14:creationId xmlns:p14="http://schemas.microsoft.com/office/powerpoint/2010/main" val="1518503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273847"/>
            <a:ext cx="7886700" cy="994172"/>
          </a:xfrm>
        </p:spPr>
        <p:txBody>
          <a:bodyPr/>
          <a:lstStyle/>
          <a:p>
            <a:r>
              <a:rPr lang="zh-CN" altLang="en-US"/>
              <a:t>单击此处编辑母版标题样式</a:t>
            </a:r>
          </a:p>
        </p:txBody>
      </p:sp>
      <p:sp>
        <p:nvSpPr>
          <p:cNvPr id="3" name="文本占位符 2">
            <a:extLst/>
          </p:cNvPr>
          <p:cNvSpPr>
            <a:spLocks noGrp="1"/>
          </p:cNvSpPr>
          <p:nvPr>
            <p:ph type="body" idx="1"/>
          </p:nvPr>
        </p:nvSpPr>
        <p:spPr>
          <a:xfrm>
            <a:off x="629842" y="1260872"/>
            <a:ext cx="3868340"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zh-CN" altLang="en-US"/>
              <a:t>编辑母版文本样式</a:t>
            </a:r>
          </a:p>
        </p:txBody>
      </p:sp>
      <p:sp>
        <p:nvSpPr>
          <p:cNvPr id="4" name="内容占位符 3">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p:cNvPr>
          <p:cNvSpPr>
            <a:spLocks noGrp="1"/>
          </p:cNvSpPr>
          <p:nvPr>
            <p:ph type="body" sz="quarter" idx="3"/>
          </p:nvPr>
        </p:nvSpPr>
        <p:spPr>
          <a:xfrm>
            <a:off x="4629155" y="1260872"/>
            <a:ext cx="3887391"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zh-CN" altLang="en-US"/>
              <a:t>编辑母版文本样式</a:t>
            </a:r>
          </a:p>
        </p:txBody>
      </p:sp>
      <p:sp>
        <p:nvSpPr>
          <p:cNvPr id="6" name="内容占位符 5">
            <a:extLst/>
          </p:cNvPr>
          <p:cNvSpPr>
            <a:spLocks noGrp="1"/>
          </p:cNvSpPr>
          <p:nvPr>
            <p:ph sz="quarter" idx="4"/>
          </p:nvPr>
        </p:nvSpPr>
        <p:spPr>
          <a:xfrm>
            <a:off x="4629155"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18C5FBC5-6538-4819-A9AB-D254E5DC440E}" type="datetimeFigureOut">
              <a:rPr lang="zh-CN" altLang="en-US"/>
              <a:pPr>
                <a:defRPr/>
              </a:pPr>
              <a:t>2021/12/5</a:t>
            </a:fld>
            <a:endParaRPr lang="zh-CN" altLang="en-US"/>
          </a:p>
        </p:txBody>
      </p:sp>
      <p:sp>
        <p:nvSpPr>
          <p:cNvPr id="8" name="页脚占位符 7">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9" name="灯片编号占位符 8">
            <a:extLst>
              <a:ext uri="{FF2B5EF4-FFF2-40B4-BE49-F238E27FC236}"/>
            </a:extLst>
          </p:cNvPr>
          <p:cNvSpPr>
            <a:spLocks noGrp="1"/>
          </p:cNvSpPr>
          <p:nvPr>
            <p:ph type="sldNum" sz="quarter" idx="12"/>
          </p:nvPr>
        </p:nvSpPr>
        <p:spPr/>
        <p:txBody>
          <a:bodyPr/>
          <a:lstStyle>
            <a:lvl1pPr eaLnBrk="0" hangingPunct="0">
              <a:defRPr/>
            </a:lvl1pPr>
          </a:lstStyle>
          <a:p>
            <a:pPr>
              <a:defRPr/>
            </a:pPr>
            <a:fld id="{F6B55AA8-887B-4577-88B8-B2D0A4E26561}" type="slidenum">
              <a:rPr lang="zh-CN" altLang="en-US"/>
              <a:pPr>
                <a:defRPr/>
              </a:pPr>
              <a:t>‹#›</a:t>
            </a:fld>
            <a:endParaRPr lang="zh-CN" altLang="en-US"/>
          </a:p>
        </p:txBody>
      </p:sp>
    </p:spTree>
    <p:extLst>
      <p:ext uri="{BB962C8B-B14F-4D97-AF65-F5344CB8AC3E}">
        <p14:creationId xmlns:p14="http://schemas.microsoft.com/office/powerpoint/2010/main" val="2616871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9C12C2B3-AA0B-45C5-90FF-1E03BD4A0A03}" type="datetimeFigureOut">
              <a:rPr lang="zh-CN" altLang="en-US"/>
              <a:pPr>
                <a:defRPr/>
              </a:pPr>
              <a:t>2021/12/5</a:t>
            </a:fld>
            <a:endParaRPr lang="zh-CN" altLang="en-US"/>
          </a:p>
        </p:txBody>
      </p:sp>
      <p:sp>
        <p:nvSpPr>
          <p:cNvPr id="4" name="页脚占位符 3">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extLst>
          </p:cNvPr>
          <p:cNvSpPr>
            <a:spLocks noGrp="1"/>
          </p:cNvSpPr>
          <p:nvPr>
            <p:ph type="sldNum" sz="quarter" idx="12"/>
          </p:nvPr>
        </p:nvSpPr>
        <p:spPr/>
        <p:txBody>
          <a:bodyPr/>
          <a:lstStyle>
            <a:lvl1pPr eaLnBrk="0" hangingPunct="0">
              <a:defRPr/>
            </a:lvl1pPr>
          </a:lstStyle>
          <a:p>
            <a:pPr>
              <a:defRPr/>
            </a:pPr>
            <a:fld id="{9200BC1A-E512-4D53-87AA-DAE5A5393160}" type="slidenum">
              <a:rPr lang="zh-CN" altLang="en-US"/>
              <a:pPr>
                <a:defRPr/>
              </a:pPr>
              <a:t>‹#›</a:t>
            </a:fld>
            <a:endParaRPr lang="zh-CN" altLang="en-US"/>
          </a:p>
        </p:txBody>
      </p:sp>
    </p:spTree>
    <p:extLst>
      <p:ext uri="{BB962C8B-B14F-4D97-AF65-F5344CB8AC3E}">
        <p14:creationId xmlns:p14="http://schemas.microsoft.com/office/powerpoint/2010/main" val="3427682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5CF07C2A-9E37-40B5-8786-42BDD4362777}" type="datetimeFigureOut">
              <a:rPr lang="zh-CN" altLang="en-US"/>
              <a:pPr>
                <a:defRPr/>
              </a:pPr>
              <a:t>2021/12/5</a:t>
            </a:fld>
            <a:endParaRPr lang="zh-CN" altLang="en-US"/>
          </a:p>
        </p:txBody>
      </p:sp>
      <p:sp>
        <p:nvSpPr>
          <p:cNvPr id="3" name="页脚占位符 2">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4" name="灯片编号占位符 3">
            <a:extLst>
              <a:ext uri="{FF2B5EF4-FFF2-40B4-BE49-F238E27FC236}"/>
            </a:extLst>
          </p:cNvPr>
          <p:cNvSpPr>
            <a:spLocks noGrp="1"/>
          </p:cNvSpPr>
          <p:nvPr>
            <p:ph type="sldNum" sz="quarter" idx="12"/>
          </p:nvPr>
        </p:nvSpPr>
        <p:spPr/>
        <p:txBody>
          <a:bodyPr/>
          <a:lstStyle>
            <a:lvl1pPr eaLnBrk="0" hangingPunct="0">
              <a:defRPr/>
            </a:lvl1pPr>
          </a:lstStyle>
          <a:p>
            <a:pPr>
              <a:defRPr/>
            </a:pPr>
            <a:fld id="{CDF6C152-04FD-4303-A1B5-E9FBB42A2CB9}" type="slidenum">
              <a:rPr lang="zh-CN" altLang="en-US"/>
              <a:pPr>
                <a:defRPr/>
              </a:pPr>
              <a:t>‹#›</a:t>
            </a:fld>
            <a:endParaRPr lang="zh-CN" altLang="en-US"/>
          </a:p>
        </p:txBody>
      </p:sp>
    </p:spTree>
    <p:extLst>
      <p:ext uri="{BB962C8B-B14F-4D97-AF65-F5344CB8AC3E}">
        <p14:creationId xmlns:p14="http://schemas.microsoft.com/office/powerpoint/2010/main" val="1973342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p>
        </p:txBody>
      </p:sp>
      <p:sp>
        <p:nvSpPr>
          <p:cNvPr id="3" name="内容占位符 2">
            <a:extLst/>
          </p:cNvPr>
          <p:cNvSpPr>
            <a:spLocks noGrp="1"/>
          </p:cNvSpPr>
          <p:nvPr>
            <p:ph idx="1"/>
          </p:nvPr>
        </p:nvSpPr>
        <p:spPr>
          <a:xfrm>
            <a:off x="3887391" y="740587"/>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p:cNvPr>
          <p:cNvSpPr>
            <a:spLocks noGrp="1"/>
          </p:cNvSpPr>
          <p:nvPr>
            <p:ph type="body" sz="half" idx="2"/>
          </p:nvPr>
        </p:nvSpPr>
        <p:spPr>
          <a:xfrm>
            <a:off x="629841" y="1543052"/>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zh-CN" altLang="en-US"/>
              <a:t>编辑母版文本样式</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A6AD1EE7-1B40-4C75-9F7A-0B37C9ECBF0B}" type="datetimeFigureOut">
              <a:rPr lang="zh-CN" altLang="en-US"/>
              <a:pPr>
                <a:defRPr/>
              </a:pPr>
              <a:t>2021/12/5</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hangingPunct="0">
              <a:defRPr/>
            </a:lvl1pPr>
          </a:lstStyle>
          <a:p>
            <a:pPr>
              <a:defRPr/>
            </a:pPr>
            <a:fld id="{AE64B568-604E-4A1A-8321-9F5F67191C3D}" type="slidenum">
              <a:rPr lang="zh-CN" altLang="en-US"/>
              <a:pPr>
                <a:defRPr/>
              </a:pPr>
              <a:t>‹#›</a:t>
            </a:fld>
            <a:endParaRPr lang="zh-CN" altLang="en-US"/>
          </a:p>
        </p:txBody>
      </p:sp>
    </p:spTree>
    <p:extLst>
      <p:ext uri="{BB962C8B-B14F-4D97-AF65-F5344CB8AC3E}">
        <p14:creationId xmlns:p14="http://schemas.microsoft.com/office/powerpoint/2010/main" val="828388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p>
        </p:txBody>
      </p:sp>
      <p:sp>
        <p:nvSpPr>
          <p:cNvPr id="3" name="图片占位符 2">
            <a:extLst/>
          </p:cNvPr>
          <p:cNvSpPr>
            <a:spLocks noGrp="1"/>
          </p:cNvSpPr>
          <p:nvPr>
            <p:ph type="pic" idx="1"/>
          </p:nvPr>
        </p:nvSpPr>
        <p:spPr>
          <a:xfrm>
            <a:off x="3887391" y="740587"/>
            <a:ext cx="4629150" cy="3655219"/>
          </a:xfrm>
        </p:spPr>
        <p:txBody>
          <a:bodyPr rtlCol="0">
            <a:normAutofit/>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zh-CN" altLang="en-US" noProof="0"/>
          </a:p>
        </p:txBody>
      </p:sp>
      <p:sp>
        <p:nvSpPr>
          <p:cNvPr id="4" name="文本占位符 3">
            <a:extLst/>
          </p:cNvPr>
          <p:cNvSpPr>
            <a:spLocks noGrp="1"/>
          </p:cNvSpPr>
          <p:nvPr>
            <p:ph type="body" sz="half" idx="2"/>
          </p:nvPr>
        </p:nvSpPr>
        <p:spPr>
          <a:xfrm>
            <a:off x="629841" y="1543052"/>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zh-CN" altLang="en-US"/>
              <a:t>编辑母版文本样式</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BC188E6A-AD32-424C-8EE2-EBA5F0D56551}" type="datetimeFigureOut">
              <a:rPr lang="zh-CN" altLang="en-US"/>
              <a:pPr>
                <a:defRPr/>
              </a:pPr>
              <a:t>2021/12/5</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hangingPunct="0">
              <a:defRPr/>
            </a:lvl1pPr>
          </a:lstStyle>
          <a:p>
            <a:pPr>
              <a:defRPr/>
            </a:pPr>
            <a:fld id="{6E10C32C-84AD-4E25-94C5-6C875C93091C}" type="slidenum">
              <a:rPr lang="zh-CN" altLang="en-US"/>
              <a:pPr>
                <a:defRPr/>
              </a:pPr>
              <a:t>‹#›</a:t>
            </a:fld>
            <a:endParaRPr lang="zh-CN" altLang="en-US"/>
          </a:p>
        </p:txBody>
      </p:sp>
    </p:spTree>
    <p:extLst>
      <p:ext uri="{BB962C8B-B14F-4D97-AF65-F5344CB8AC3E}">
        <p14:creationId xmlns:p14="http://schemas.microsoft.com/office/powerpoint/2010/main" val="1684440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9B108EA2-495E-46EC-8F62-FA84AC4F901A}" type="datetimeFigureOut">
              <a:rPr lang="zh-CN" altLang="en-US"/>
              <a:pPr>
                <a:defRPr/>
              </a:pPr>
              <a:t>2021/12/5</a:t>
            </a:fld>
            <a:endParaRPr lang="zh-CN" altLang="en-US"/>
          </a:p>
        </p:txBody>
      </p:sp>
      <p:sp>
        <p:nvSpPr>
          <p:cNvPr id="3" name="页脚占位符 2">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4" name="灯片编号占位符 3">
            <a:extLst>
              <a:ext uri="{FF2B5EF4-FFF2-40B4-BE49-F238E27FC236}"/>
            </a:extLst>
          </p:cNvPr>
          <p:cNvSpPr>
            <a:spLocks noGrp="1"/>
          </p:cNvSpPr>
          <p:nvPr>
            <p:ph type="sldNum" sz="quarter" idx="12"/>
          </p:nvPr>
        </p:nvSpPr>
        <p:spPr/>
        <p:txBody>
          <a:bodyPr/>
          <a:lstStyle>
            <a:lvl1pPr eaLnBrk="0" hangingPunct="0">
              <a:defRPr/>
            </a:lvl1pPr>
          </a:lstStyle>
          <a:p>
            <a:pPr>
              <a:defRPr/>
            </a:pPr>
            <a:fld id="{11F02D05-A20D-402C-A397-D489EA46165A}" type="slidenum">
              <a:rPr lang="zh-CN" altLang="en-US"/>
              <a:pPr>
                <a:defRPr/>
              </a:pPr>
              <a:t>‹#›</a:t>
            </a:fld>
            <a:endParaRPr lang="zh-CN" altLang="en-US"/>
          </a:p>
        </p:txBody>
      </p:sp>
    </p:spTree>
    <p:extLst>
      <p:ext uri="{BB962C8B-B14F-4D97-AF65-F5344CB8AC3E}">
        <p14:creationId xmlns:p14="http://schemas.microsoft.com/office/powerpoint/2010/main" val="311635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竖排文字占位符 2">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96EAD809-4285-43C6-8F40-338A0D27ACAB}"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9401E4D8-56A0-4948-917A-506A61C9115D}" type="slidenum">
              <a:rPr lang="zh-CN" altLang="en-US"/>
              <a:pPr>
                <a:defRPr/>
              </a:pPr>
              <a:t>‹#›</a:t>
            </a:fld>
            <a:endParaRPr lang="zh-CN" altLang="en-US"/>
          </a:p>
        </p:txBody>
      </p:sp>
    </p:spTree>
    <p:extLst>
      <p:ext uri="{BB962C8B-B14F-4D97-AF65-F5344CB8AC3E}">
        <p14:creationId xmlns:p14="http://schemas.microsoft.com/office/powerpoint/2010/main" val="1753734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p:cNvPr>
          <p:cNvSpPr>
            <a:spLocks noGrp="1"/>
          </p:cNvSpPr>
          <p:nvPr>
            <p:ph type="title" orient="vert"/>
          </p:nvPr>
        </p:nvSpPr>
        <p:spPr>
          <a:xfrm>
            <a:off x="6543676" y="273848"/>
            <a:ext cx="1971675" cy="4358879"/>
          </a:xfrm>
        </p:spPr>
        <p:txBody>
          <a:bodyPr vert="eaVert"/>
          <a:lstStyle/>
          <a:p>
            <a:r>
              <a:rPr lang="zh-CN" altLang="en-US"/>
              <a:t>单击此处编辑母版标题样式</a:t>
            </a:r>
          </a:p>
        </p:txBody>
      </p:sp>
      <p:sp>
        <p:nvSpPr>
          <p:cNvPr id="3" name="竖排文字占位符 2">
            <a:extLst/>
          </p:cNvPr>
          <p:cNvSpPr>
            <a:spLocks noGrp="1"/>
          </p:cNvSpPr>
          <p:nvPr>
            <p:ph type="body" orient="vert" idx="1"/>
          </p:nvPr>
        </p:nvSpPr>
        <p:spPr>
          <a:xfrm>
            <a:off x="628655" y="273848"/>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864F4C35-15F3-4330-A173-AC5415596AB4}"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9CAE516A-9F04-431A-A7E4-8C808F0034BF}" type="slidenum">
              <a:rPr lang="zh-CN" altLang="en-US"/>
              <a:pPr>
                <a:defRPr/>
              </a:pPr>
              <a:t>‹#›</a:t>
            </a:fld>
            <a:endParaRPr lang="zh-CN" altLang="en-US"/>
          </a:p>
        </p:txBody>
      </p:sp>
    </p:spTree>
    <p:extLst>
      <p:ext uri="{BB962C8B-B14F-4D97-AF65-F5344CB8AC3E}">
        <p14:creationId xmlns:p14="http://schemas.microsoft.com/office/powerpoint/2010/main" val="2664403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281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718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41"/>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4627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632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p:cNvPr>
          <p:cNvSpPr>
            <a:spLocks noGrp="1"/>
          </p:cNvSpPr>
          <p:nvPr>
            <p:ph type="ctrTitle"/>
          </p:nvPr>
        </p:nvSpPr>
        <p:spPr>
          <a:xfrm>
            <a:off x="1143000" y="841772"/>
            <a:ext cx="6858000" cy="1790700"/>
          </a:xfrm>
        </p:spPr>
        <p:txBody>
          <a:bodyPr anchor="b"/>
          <a:lstStyle>
            <a:lvl1pPr algn="ctr">
              <a:defRPr sz="6000"/>
            </a:lvl1pPr>
          </a:lstStyle>
          <a:p>
            <a:r>
              <a:rPr lang="zh-CN" altLang="en-US"/>
              <a:t>单击此处编辑母版标题样式</a:t>
            </a:r>
          </a:p>
        </p:txBody>
      </p:sp>
      <p:sp>
        <p:nvSpPr>
          <p:cNvPr id="3" name="副标题 2">
            <a:extLst/>
          </p:cNvPr>
          <p:cNvSpPr>
            <a:spLocks noGrp="1"/>
          </p:cNvSpPr>
          <p:nvPr>
            <p:ph type="subTitle" idx="1"/>
          </p:nvPr>
        </p:nvSpPr>
        <p:spPr>
          <a:xfrm>
            <a:off x="1143000" y="2701528"/>
            <a:ext cx="6858000" cy="1241822"/>
          </a:xfrm>
        </p:spPr>
        <p:txBody>
          <a:bodyPr/>
          <a:lstStyle>
            <a:lvl1pPr marL="0" indent="0" algn="ctr">
              <a:buNone/>
              <a:defRPr sz="2400"/>
            </a:lvl1pPr>
            <a:lvl2pPr marL="457166" indent="0" algn="ctr">
              <a:buNone/>
              <a:defRPr sz="2000"/>
            </a:lvl2pPr>
            <a:lvl3pPr marL="914333" indent="0" algn="ctr">
              <a:buNone/>
              <a:defRPr sz="1800"/>
            </a:lvl3pPr>
            <a:lvl4pPr marL="1371498" indent="0" algn="ctr">
              <a:buNone/>
              <a:defRPr sz="1600"/>
            </a:lvl4pPr>
            <a:lvl5pPr marL="1828664" indent="0" algn="ctr">
              <a:buNone/>
              <a:defRPr sz="1600"/>
            </a:lvl5pPr>
            <a:lvl6pPr marL="2285829" indent="0" algn="ctr">
              <a:buNone/>
              <a:defRPr sz="1600"/>
            </a:lvl6pPr>
            <a:lvl7pPr marL="2742995" indent="0" algn="ctr">
              <a:buNone/>
              <a:defRPr sz="1600"/>
            </a:lvl7pPr>
            <a:lvl8pPr marL="3200160" indent="0" algn="ctr">
              <a:buNone/>
              <a:defRPr sz="1600"/>
            </a:lvl8pPr>
            <a:lvl9pPr marL="3657326" indent="0" algn="ctr">
              <a:buNone/>
              <a:defRPr sz="1600"/>
            </a:lvl9pPr>
          </a:lstStyle>
          <a:p>
            <a:r>
              <a:rPr lang="zh-CN" altLang="en-US"/>
              <a:t>单击此处编辑母版副标题样式</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62D4DE17-66D3-472F-9DC3-F4979500333F}"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52FE0112-E522-469F-9BD3-BDE9D8340C0B}" type="slidenum">
              <a:rPr lang="zh-CN" altLang="en-US"/>
              <a:pPr>
                <a:defRPr/>
              </a:pPr>
              <a:t>‹#›</a:t>
            </a:fld>
            <a:endParaRPr lang="zh-CN" altLang="en-US"/>
          </a:p>
        </p:txBody>
      </p:sp>
    </p:spTree>
    <p:extLst>
      <p:ext uri="{BB962C8B-B14F-4D97-AF65-F5344CB8AC3E}">
        <p14:creationId xmlns:p14="http://schemas.microsoft.com/office/powerpoint/2010/main" val="3244412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内容占位符 2">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D7034607-0F9E-4E09-82A0-656B427E35D9}"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D5A73E5F-F0EC-4C4A-B4ED-C8524968D8D1}" type="slidenum">
              <a:rPr lang="zh-CN" altLang="en-US"/>
              <a:pPr>
                <a:defRPr/>
              </a:pPr>
              <a:t>‹#›</a:t>
            </a:fld>
            <a:endParaRPr lang="zh-CN" altLang="en-US"/>
          </a:p>
        </p:txBody>
      </p:sp>
    </p:spTree>
    <p:extLst>
      <p:ext uri="{BB962C8B-B14F-4D97-AF65-F5344CB8AC3E}">
        <p14:creationId xmlns:p14="http://schemas.microsoft.com/office/powerpoint/2010/main" val="1552463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3888" y="1282336"/>
            <a:ext cx="7886700" cy="2139553"/>
          </a:xfrm>
        </p:spPr>
        <p:txBody>
          <a:bodyPr anchor="b"/>
          <a:lstStyle>
            <a:lvl1pPr>
              <a:defRPr sz="6000"/>
            </a:lvl1pPr>
          </a:lstStyle>
          <a:p>
            <a:r>
              <a:rPr lang="zh-CN" altLang="en-US"/>
              <a:t>单击此处编辑母版标题样式</a:t>
            </a:r>
          </a:p>
        </p:txBody>
      </p:sp>
      <p:sp>
        <p:nvSpPr>
          <p:cNvPr id="3" name="文本占位符 2">
            <a:extLst/>
          </p:cNvPr>
          <p:cNvSpPr>
            <a:spLocks noGrp="1"/>
          </p:cNvSpPr>
          <p:nvPr>
            <p:ph type="body" idx="1"/>
          </p:nvPr>
        </p:nvSpPr>
        <p:spPr>
          <a:xfrm>
            <a:off x="623888" y="3442125"/>
            <a:ext cx="7886700" cy="1125140"/>
          </a:xfrm>
        </p:spPr>
        <p:txBody>
          <a:bodyPr/>
          <a:lstStyle>
            <a:lvl1pPr marL="0" indent="0">
              <a:buNone/>
              <a:defRPr sz="2400">
                <a:solidFill>
                  <a:schemeClr val="tx1">
                    <a:tint val="75000"/>
                  </a:schemeClr>
                </a:solidFill>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5C1DA313-7D14-4EB4-A571-1C4A5498926C}"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6C6F249F-315B-4E93-9B2A-DF1EA30617F6}" type="slidenum">
              <a:rPr lang="zh-CN" altLang="en-US"/>
              <a:pPr>
                <a:defRPr/>
              </a:pPr>
              <a:t>‹#›</a:t>
            </a:fld>
            <a:endParaRPr lang="zh-CN" altLang="en-US"/>
          </a:p>
        </p:txBody>
      </p:sp>
    </p:spTree>
    <p:extLst>
      <p:ext uri="{BB962C8B-B14F-4D97-AF65-F5344CB8AC3E}">
        <p14:creationId xmlns:p14="http://schemas.microsoft.com/office/powerpoint/2010/main" val="629068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内容占位符 2">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2788331C-3A3B-422E-8DA6-39CFAD11BF50}" type="datetimeFigureOut">
              <a:rPr lang="zh-CN" altLang="en-US"/>
              <a:pPr>
                <a:defRPr/>
              </a:pPr>
              <a:t>2021/12/5</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hangingPunct="0">
              <a:defRPr/>
            </a:lvl1pPr>
          </a:lstStyle>
          <a:p>
            <a:pPr>
              <a:defRPr/>
            </a:pPr>
            <a:fld id="{93903F85-B0B4-4322-96CA-8C7F60F2D8BF}" type="slidenum">
              <a:rPr lang="zh-CN" altLang="en-US"/>
              <a:pPr>
                <a:defRPr/>
              </a:pPr>
              <a:t>‹#›</a:t>
            </a:fld>
            <a:endParaRPr lang="zh-CN" altLang="en-US"/>
          </a:p>
        </p:txBody>
      </p:sp>
    </p:spTree>
    <p:extLst>
      <p:ext uri="{BB962C8B-B14F-4D97-AF65-F5344CB8AC3E}">
        <p14:creationId xmlns:p14="http://schemas.microsoft.com/office/powerpoint/2010/main" val="369743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p>
        </p:txBody>
      </p:sp>
      <p:sp>
        <p:nvSpPr>
          <p:cNvPr id="3" name="内容占位符 2">
            <a:extLst/>
          </p:cNvPr>
          <p:cNvSpPr>
            <a:spLocks noGrp="1"/>
          </p:cNvSpPr>
          <p:nvPr>
            <p:ph idx="1"/>
          </p:nvPr>
        </p:nvSpPr>
        <p:spPr>
          <a:xfrm>
            <a:off x="3887391" y="740613"/>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p:cNvPr>
          <p:cNvSpPr>
            <a:spLocks noGrp="1"/>
          </p:cNvSpPr>
          <p:nvPr>
            <p:ph type="body" sz="half" idx="2"/>
          </p:nvPr>
        </p:nvSpPr>
        <p:spPr>
          <a:xfrm>
            <a:off x="629841" y="1543052"/>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zh-CN" altLang="en-US"/>
              <a:t>编辑母版文本样式</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2F1AD093-2349-4836-9691-F24C4366F821}" type="datetimeFigureOut">
              <a:rPr lang="zh-CN" altLang="en-US"/>
              <a:pPr>
                <a:defRPr/>
              </a:pPr>
              <a:t>2021/12/5</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hangingPunct="0">
              <a:defRPr/>
            </a:lvl1pPr>
          </a:lstStyle>
          <a:p>
            <a:pPr>
              <a:defRPr/>
            </a:pPr>
            <a:fld id="{BDD17CEB-913F-4BD0-B518-163F27211270}" type="slidenum">
              <a:rPr lang="zh-CN" altLang="en-US"/>
              <a:pPr>
                <a:defRPr/>
              </a:pPr>
              <a:t>‹#›</a:t>
            </a:fld>
            <a:endParaRPr lang="zh-CN" altLang="en-US"/>
          </a:p>
        </p:txBody>
      </p:sp>
    </p:spTree>
    <p:extLst>
      <p:ext uri="{BB962C8B-B14F-4D97-AF65-F5344CB8AC3E}">
        <p14:creationId xmlns:p14="http://schemas.microsoft.com/office/powerpoint/2010/main" val="1819355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273847"/>
            <a:ext cx="7886700" cy="994172"/>
          </a:xfrm>
        </p:spPr>
        <p:txBody>
          <a:bodyPr/>
          <a:lstStyle/>
          <a:p>
            <a:r>
              <a:rPr lang="zh-CN" altLang="en-US"/>
              <a:t>单击此处编辑母版标题样式</a:t>
            </a:r>
          </a:p>
        </p:txBody>
      </p:sp>
      <p:sp>
        <p:nvSpPr>
          <p:cNvPr id="3" name="文本占位符 2">
            <a:extLst/>
          </p:cNvPr>
          <p:cNvSpPr>
            <a:spLocks noGrp="1"/>
          </p:cNvSpPr>
          <p:nvPr>
            <p:ph type="body" idx="1"/>
          </p:nvPr>
        </p:nvSpPr>
        <p:spPr>
          <a:xfrm>
            <a:off x="629842" y="1260872"/>
            <a:ext cx="3868340"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zh-CN" altLang="en-US"/>
              <a:t>编辑母版文本样式</a:t>
            </a:r>
          </a:p>
        </p:txBody>
      </p:sp>
      <p:sp>
        <p:nvSpPr>
          <p:cNvPr id="4" name="内容占位符 3">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p:cNvPr>
          <p:cNvSpPr>
            <a:spLocks noGrp="1"/>
          </p:cNvSpPr>
          <p:nvPr>
            <p:ph type="body" sz="quarter" idx="3"/>
          </p:nvPr>
        </p:nvSpPr>
        <p:spPr>
          <a:xfrm>
            <a:off x="4629155" y="1260872"/>
            <a:ext cx="3887391" cy="617934"/>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zh-CN" altLang="en-US"/>
              <a:t>编辑母版文本样式</a:t>
            </a:r>
          </a:p>
        </p:txBody>
      </p:sp>
      <p:sp>
        <p:nvSpPr>
          <p:cNvPr id="6" name="内容占位符 5">
            <a:extLst/>
          </p:cNvPr>
          <p:cNvSpPr>
            <a:spLocks noGrp="1"/>
          </p:cNvSpPr>
          <p:nvPr>
            <p:ph sz="quarter" idx="4"/>
          </p:nvPr>
        </p:nvSpPr>
        <p:spPr>
          <a:xfrm>
            <a:off x="4629155"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7B969601-D41B-4747-AB32-2E940F438885}" type="datetimeFigureOut">
              <a:rPr lang="zh-CN" altLang="en-US"/>
              <a:pPr>
                <a:defRPr/>
              </a:pPr>
              <a:t>2021/12/5</a:t>
            </a:fld>
            <a:endParaRPr lang="zh-CN" altLang="en-US"/>
          </a:p>
        </p:txBody>
      </p:sp>
      <p:sp>
        <p:nvSpPr>
          <p:cNvPr id="8" name="页脚占位符 7">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9" name="灯片编号占位符 8">
            <a:extLst>
              <a:ext uri="{FF2B5EF4-FFF2-40B4-BE49-F238E27FC236}"/>
            </a:extLst>
          </p:cNvPr>
          <p:cNvSpPr>
            <a:spLocks noGrp="1"/>
          </p:cNvSpPr>
          <p:nvPr>
            <p:ph type="sldNum" sz="quarter" idx="12"/>
          </p:nvPr>
        </p:nvSpPr>
        <p:spPr/>
        <p:txBody>
          <a:bodyPr/>
          <a:lstStyle>
            <a:lvl1pPr eaLnBrk="0" hangingPunct="0">
              <a:defRPr/>
            </a:lvl1pPr>
          </a:lstStyle>
          <a:p>
            <a:pPr>
              <a:defRPr/>
            </a:pPr>
            <a:fld id="{866D6C0F-897E-473A-BC47-3DDB6DD9E88D}" type="slidenum">
              <a:rPr lang="zh-CN" altLang="en-US"/>
              <a:pPr>
                <a:defRPr/>
              </a:pPr>
              <a:t>‹#›</a:t>
            </a:fld>
            <a:endParaRPr lang="zh-CN" altLang="en-US"/>
          </a:p>
        </p:txBody>
      </p:sp>
    </p:spTree>
    <p:extLst>
      <p:ext uri="{BB962C8B-B14F-4D97-AF65-F5344CB8AC3E}">
        <p14:creationId xmlns:p14="http://schemas.microsoft.com/office/powerpoint/2010/main" val="726525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63A1AB30-02A2-4E2D-8D40-318F629FBE3C}" type="datetimeFigureOut">
              <a:rPr lang="zh-CN" altLang="en-US"/>
              <a:pPr>
                <a:defRPr/>
              </a:pPr>
              <a:t>2021/12/5</a:t>
            </a:fld>
            <a:endParaRPr lang="zh-CN" altLang="en-US"/>
          </a:p>
        </p:txBody>
      </p:sp>
      <p:sp>
        <p:nvSpPr>
          <p:cNvPr id="4" name="页脚占位符 3">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extLst>
          </p:cNvPr>
          <p:cNvSpPr>
            <a:spLocks noGrp="1"/>
          </p:cNvSpPr>
          <p:nvPr>
            <p:ph type="sldNum" sz="quarter" idx="12"/>
          </p:nvPr>
        </p:nvSpPr>
        <p:spPr/>
        <p:txBody>
          <a:bodyPr/>
          <a:lstStyle>
            <a:lvl1pPr eaLnBrk="0" hangingPunct="0">
              <a:defRPr/>
            </a:lvl1pPr>
          </a:lstStyle>
          <a:p>
            <a:pPr>
              <a:defRPr/>
            </a:pPr>
            <a:fld id="{4F16AAA3-59A6-4686-BEB9-DEBA8EFB33B5}" type="slidenum">
              <a:rPr lang="zh-CN" altLang="en-US"/>
              <a:pPr>
                <a:defRPr/>
              </a:pPr>
              <a:t>‹#›</a:t>
            </a:fld>
            <a:endParaRPr lang="zh-CN" altLang="en-US"/>
          </a:p>
        </p:txBody>
      </p:sp>
    </p:spTree>
    <p:extLst>
      <p:ext uri="{BB962C8B-B14F-4D97-AF65-F5344CB8AC3E}">
        <p14:creationId xmlns:p14="http://schemas.microsoft.com/office/powerpoint/2010/main" val="2232770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C9B75ACB-7EB2-4A5D-9EFF-E94F64F1C5C6}" type="datetimeFigureOut">
              <a:rPr lang="zh-CN" altLang="en-US"/>
              <a:pPr>
                <a:defRPr/>
              </a:pPr>
              <a:t>2021/12/5</a:t>
            </a:fld>
            <a:endParaRPr lang="zh-CN" altLang="en-US"/>
          </a:p>
        </p:txBody>
      </p:sp>
      <p:sp>
        <p:nvSpPr>
          <p:cNvPr id="3" name="页脚占位符 2">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4" name="灯片编号占位符 3">
            <a:extLst>
              <a:ext uri="{FF2B5EF4-FFF2-40B4-BE49-F238E27FC236}"/>
            </a:extLst>
          </p:cNvPr>
          <p:cNvSpPr>
            <a:spLocks noGrp="1"/>
          </p:cNvSpPr>
          <p:nvPr>
            <p:ph type="sldNum" sz="quarter" idx="12"/>
          </p:nvPr>
        </p:nvSpPr>
        <p:spPr/>
        <p:txBody>
          <a:bodyPr/>
          <a:lstStyle>
            <a:lvl1pPr eaLnBrk="0" hangingPunct="0">
              <a:defRPr/>
            </a:lvl1pPr>
          </a:lstStyle>
          <a:p>
            <a:pPr>
              <a:defRPr/>
            </a:pPr>
            <a:fld id="{414C305A-6D1B-4C04-96FE-A61345B433BA}" type="slidenum">
              <a:rPr lang="zh-CN" altLang="en-US"/>
              <a:pPr>
                <a:defRPr/>
              </a:pPr>
              <a:t>‹#›</a:t>
            </a:fld>
            <a:endParaRPr lang="zh-CN" altLang="en-US"/>
          </a:p>
        </p:txBody>
      </p:sp>
    </p:spTree>
    <p:extLst>
      <p:ext uri="{BB962C8B-B14F-4D97-AF65-F5344CB8AC3E}">
        <p14:creationId xmlns:p14="http://schemas.microsoft.com/office/powerpoint/2010/main" val="1718459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p>
        </p:txBody>
      </p:sp>
      <p:sp>
        <p:nvSpPr>
          <p:cNvPr id="3" name="内容占位符 2">
            <a:extLst/>
          </p:cNvPr>
          <p:cNvSpPr>
            <a:spLocks noGrp="1"/>
          </p:cNvSpPr>
          <p:nvPr>
            <p:ph idx="1"/>
          </p:nvPr>
        </p:nvSpPr>
        <p:spPr>
          <a:xfrm>
            <a:off x="3887391" y="740601"/>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p:cNvPr>
          <p:cNvSpPr>
            <a:spLocks noGrp="1"/>
          </p:cNvSpPr>
          <p:nvPr>
            <p:ph type="body" sz="half" idx="2"/>
          </p:nvPr>
        </p:nvSpPr>
        <p:spPr>
          <a:xfrm>
            <a:off x="629841" y="1543052"/>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zh-CN" altLang="en-US"/>
              <a:t>编辑母版文本样式</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2A8391CE-78DF-4FAD-BCCB-D4A35D4F2124}" type="datetimeFigureOut">
              <a:rPr lang="zh-CN" altLang="en-US"/>
              <a:pPr>
                <a:defRPr/>
              </a:pPr>
              <a:t>2021/12/5</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hangingPunct="0">
              <a:defRPr/>
            </a:lvl1pPr>
          </a:lstStyle>
          <a:p>
            <a:pPr>
              <a:defRPr/>
            </a:pPr>
            <a:fld id="{53FA5EAF-F571-46A7-97A2-9D904758DE8D}" type="slidenum">
              <a:rPr lang="zh-CN" altLang="en-US"/>
              <a:pPr>
                <a:defRPr/>
              </a:pPr>
              <a:t>‹#›</a:t>
            </a:fld>
            <a:endParaRPr lang="zh-CN" altLang="en-US"/>
          </a:p>
        </p:txBody>
      </p:sp>
    </p:spTree>
    <p:extLst>
      <p:ext uri="{BB962C8B-B14F-4D97-AF65-F5344CB8AC3E}">
        <p14:creationId xmlns:p14="http://schemas.microsoft.com/office/powerpoint/2010/main" val="1017715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p>
        </p:txBody>
      </p:sp>
      <p:sp>
        <p:nvSpPr>
          <p:cNvPr id="3" name="图片占位符 2">
            <a:extLst/>
          </p:cNvPr>
          <p:cNvSpPr>
            <a:spLocks noGrp="1"/>
          </p:cNvSpPr>
          <p:nvPr>
            <p:ph type="pic" idx="1"/>
          </p:nvPr>
        </p:nvSpPr>
        <p:spPr>
          <a:xfrm>
            <a:off x="3887391" y="740601"/>
            <a:ext cx="4629150" cy="3655219"/>
          </a:xfrm>
        </p:spPr>
        <p:txBody>
          <a:bodyPr rtlCol="0">
            <a:normAutofit/>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zh-CN" altLang="en-US" noProof="0"/>
          </a:p>
        </p:txBody>
      </p:sp>
      <p:sp>
        <p:nvSpPr>
          <p:cNvPr id="4" name="文本占位符 3">
            <a:extLst/>
          </p:cNvPr>
          <p:cNvSpPr>
            <a:spLocks noGrp="1"/>
          </p:cNvSpPr>
          <p:nvPr>
            <p:ph type="body" sz="half" idx="2"/>
          </p:nvPr>
        </p:nvSpPr>
        <p:spPr>
          <a:xfrm>
            <a:off x="629841" y="1543052"/>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zh-CN" altLang="en-US"/>
              <a:t>编辑母版文本样式</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7558D496-60E7-4D5C-A9AF-33B9F1F01468}" type="datetimeFigureOut">
              <a:rPr lang="zh-CN" altLang="en-US"/>
              <a:pPr>
                <a:defRPr/>
              </a:pPr>
              <a:t>2021/12/5</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hangingPunct="0">
              <a:defRPr/>
            </a:lvl1pPr>
          </a:lstStyle>
          <a:p>
            <a:pPr>
              <a:defRPr/>
            </a:pPr>
            <a:fld id="{7250D63C-D738-426B-B269-32DD9335BA70}" type="slidenum">
              <a:rPr lang="zh-CN" altLang="en-US"/>
              <a:pPr>
                <a:defRPr/>
              </a:pPr>
              <a:t>‹#›</a:t>
            </a:fld>
            <a:endParaRPr lang="zh-CN" altLang="en-US"/>
          </a:p>
        </p:txBody>
      </p:sp>
    </p:spTree>
    <p:extLst>
      <p:ext uri="{BB962C8B-B14F-4D97-AF65-F5344CB8AC3E}">
        <p14:creationId xmlns:p14="http://schemas.microsoft.com/office/powerpoint/2010/main" val="1144136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p:cNvPr>
          <p:cNvSpPr>
            <a:spLocks noGrp="1"/>
          </p:cNvSpPr>
          <p:nvPr>
            <p:ph type="title"/>
          </p:nvPr>
        </p:nvSpPr>
        <p:spPr/>
        <p:txBody>
          <a:bodyPr/>
          <a:lstStyle/>
          <a:p>
            <a:r>
              <a:rPr lang="zh-CN" altLang="en-US"/>
              <a:t>单击此处编辑母版标题样式</a:t>
            </a:r>
          </a:p>
        </p:txBody>
      </p:sp>
      <p:sp>
        <p:nvSpPr>
          <p:cNvPr id="3" name="竖排文字占位符 2">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07BE9237-3BA7-40CF-87B6-E1EFAD1EF25A}"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760BE502-89A3-465C-AF50-E53983DE780D}" type="slidenum">
              <a:rPr lang="zh-CN" altLang="en-US"/>
              <a:pPr>
                <a:defRPr/>
              </a:pPr>
              <a:t>‹#›</a:t>
            </a:fld>
            <a:endParaRPr lang="zh-CN" altLang="en-US"/>
          </a:p>
        </p:txBody>
      </p:sp>
    </p:spTree>
    <p:extLst>
      <p:ext uri="{BB962C8B-B14F-4D97-AF65-F5344CB8AC3E}">
        <p14:creationId xmlns:p14="http://schemas.microsoft.com/office/powerpoint/2010/main" val="906099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p:cNvPr>
          <p:cNvSpPr>
            <a:spLocks noGrp="1"/>
          </p:cNvSpPr>
          <p:nvPr>
            <p:ph type="title" orient="vert"/>
          </p:nvPr>
        </p:nvSpPr>
        <p:spPr>
          <a:xfrm>
            <a:off x="6543676" y="273848"/>
            <a:ext cx="1971675" cy="4358879"/>
          </a:xfrm>
        </p:spPr>
        <p:txBody>
          <a:bodyPr vert="eaVert"/>
          <a:lstStyle/>
          <a:p>
            <a:r>
              <a:rPr lang="zh-CN" altLang="en-US"/>
              <a:t>单击此处编辑母版标题样式</a:t>
            </a:r>
          </a:p>
        </p:txBody>
      </p:sp>
      <p:sp>
        <p:nvSpPr>
          <p:cNvPr id="3" name="竖排文字占位符 2">
            <a:extLst/>
          </p:cNvPr>
          <p:cNvSpPr>
            <a:spLocks noGrp="1"/>
          </p:cNvSpPr>
          <p:nvPr>
            <p:ph type="body" orient="vert" idx="1"/>
          </p:nvPr>
        </p:nvSpPr>
        <p:spPr>
          <a:xfrm>
            <a:off x="628655" y="273848"/>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277FD040-0E01-4B19-8E9C-B431DC7CA327}" type="datetimeFigureOut">
              <a:rPr lang="zh-CN" altLang="en-US"/>
              <a:pPr>
                <a:defRPr/>
              </a:pPr>
              <a:t>2021/12/5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hangingPunct="0">
              <a:defRPr/>
            </a:lvl1pPr>
          </a:lstStyle>
          <a:p>
            <a:pPr>
              <a:defRPr/>
            </a:pPr>
            <a:fld id="{ACBDB780-4367-46B9-BB32-761929A4A986}" type="slidenum">
              <a:rPr lang="zh-CN" altLang="en-US"/>
              <a:pPr>
                <a:defRPr/>
              </a:pPr>
              <a:t>‹#›</a:t>
            </a:fld>
            <a:endParaRPr lang="zh-CN" altLang="en-US"/>
          </a:p>
        </p:txBody>
      </p:sp>
    </p:spTree>
    <p:extLst>
      <p:ext uri="{BB962C8B-B14F-4D97-AF65-F5344CB8AC3E}">
        <p14:creationId xmlns:p14="http://schemas.microsoft.com/office/powerpoint/2010/main" val="3695443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974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0145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41"/>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626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p:cNvPr>
          <p:cNvSpPr>
            <a:spLocks noGrp="1"/>
          </p:cNvSpPr>
          <p:nvPr>
            <p:ph type="title"/>
          </p:nvPr>
        </p:nvSpPr>
        <p:spPr>
          <a:xfrm>
            <a:off x="629841" y="342900"/>
            <a:ext cx="2949178" cy="1200150"/>
          </a:xfrm>
        </p:spPr>
        <p:txBody>
          <a:bodyPr anchor="b"/>
          <a:lstStyle>
            <a:lvl1pPr>
              <a:defRPr sz="3200"/>
            </a:lvl1pPr>
          </a:lstStyle>
          <a:p>
            <a:r>
              <a:rPr lang="zh-CN" altLang="en-US"/>
              <a:t>单击此处编辑母版标题样式</a:t>
            </a:r>
          </a:p>
        </p:txBody>
      </p:sp>
      <p:sp>
        <p:nvSpPr>
          <p:cNvPr id="3" name="图片占位符 2">
            <a:extLst/>
          </p:cNvPr>
          <p:cNvSpPr>
            <a:spLocks noGrp="1"/>
          </p:cNvSpPr>
          <p:nvPr>
            <p:ph type="pic" idx="1"/>
          </p:nvPr>
        </p:nvSpPr>
        <p:spPr>
          <a:xfrm>
            <a:off x="3887391" y="740613"/>
            <a:ext cx="4629150" cy="3655219"/>
          </a:xfrm>
        </p:spPr>
        <p:txBody>
          <a:bodyPr rtlCol="0">
            <a:normAutofit/>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zh-CN" altLang="en-US" noProof="0"/>
          </a:p>
        </p:txBody>
      </p:sp>
      <p:sp>
        <p:nvSpPr>
          <p:cNvPr id="4" name="文本占位符 3">
            <a:extLst/>
          </p:cNvPr>
          <p:cNvSpPr>
            <a:spLocks noGrp="1"/>
          </p:cNvSpPr>
          <p:nvPr>
            <p:ph type="body" sz="half" idx="2"/>
          </p:nvPr>
        </p:nvSpPr>
        <p:spPr>
          <a:xfrm>
            <a:off x="629841" y="1543052"/>
            <a:ext cx="2949178" cy="2858691"/>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29" indent="0">
              <a:buNone/>
              <a:defRPr sz="1000"/>
            </a:lvl6pPr>
            <a:lvl7pPr marL="2742995" indent="0">
              <a:buNone/>
              <a:defRPr sz="1000"/>
            </a:lvl7pPr>
            <a:lvl8pPr marL="3200160" indent="0">
              <a:buNone/>
              <a:defRPr sz="1000"/>
            </a:lvl8pPr>
            <a:lvl9pPr marL="3657326" indent="0">
              <a:buNone/>
              <a:defRPr sz="1000"/>
            </a:lvl9pPr>
          </a:lstStyle>
          <a:p>
            <a:pPr lvl="0"/>
            <a:r>
              <a:rPr lang="zh-CN" altLang="en-US"/>
              <a:t>编辑母版文本样式</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8588151E-390C-4CEE-B818-BAC7A273FFAE}" type="datetimeFigureOut">
              <a:rPr lang="zh-CN" altLang="en-US"/>
              <a:pPr>
                <a:defRPr/>
              </a:pPr>
              <a:t>2021/12/5</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hangingPunct="0">
              <a:defRPr/>
            </a:lvl1pPr>
          </a:lstStyle>
          <a:p>
            <a:pPr>
              <a:defRPr/>
            </a:pPr>
            <a:fld id="{15698ADC-6B0D-495C-8CF6-ED09AEFD40EA}" type="slidenum">
              <a:rPr lang="zh-CN" altLang="en-US"/>
              <a:pPr>
                <a:defRPr/>
              </a:pPr>
              <a:t>‹#›</a:t>
            </a:fld>
            <a:endParaRPr lang="zh-CN" altLang="en-US"/>
          </a:p>
        </p:txBody>
      </p:sp>
    </p:spTree>
    <p:extLst>
      <p:ext uri="{BB962C8B-B14F-4D97-AF65-F5344CB8AC3E}">
        <p14:creationId xmlns:p14="http://schemas.microsoft.com/office/powerpoint/2010/main" val="1006590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275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71" tIns="34289" rIns="68571"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71" tIns="34289" rIns="68571" bIns="34289">
            <a:normAutofit/>
          </a:bodyPr>
          <a:lstStyle>
            <a:lvl1pPr marL="0" indent="0" algn="ctr">
              <a:buNone/>
              <a:defRPr sz="1400"/>
            </a:lvl1pPr>
            <a:lvl2pPr marL="342848" indent="0" algn="ctr">
              <a:buNone/>
              <a:defRPr sz="1500"/>
            </a:lvl2pPr>
            <a:lvl3pPr marL="685698" indent="0" algn="ctr">
              <a:buNone/>
              <a:defRPr sz="1400"/>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71" tIns="34289" rIns="68571" bIns="34289"/>
          <a:lstStyle/>
          <a:p>
            <a:pPr defTabSz="685698"/>
            <a:fld id="{D997B5FA-0921-464F-AAE1-844C04324D75}" type="datetimeFigureOut">
              <a:rPr lang="zh-CN" altLang="en-US" sz="1400" smtClean="0">
                <a:solidFill>
                  <a:srgbClr val="000000"/>
                </a:solidFill>
              </a:rPr>
              <a:pPr defTabSz="685698"/>
              <a:t>2021/12/5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1" tIns="34289" rIns="68571" bIns="34289"/>
          <a:lstStyle/>
          <a:p>
            <a:pPr defTabSz="68569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1" tIns="34289" rIns="68571" bIns="34289"/>
          <a:lstStyle/>
          <a:p>
            <a:pPr defTabSz="685698"/>
            <a:fld id="{565CE74E-AB26-4998-AD42-012C4C1AD076}" type="slidenum">
              <a:rPr lang="zh-CN" altLang="en-US" sz="1400" smtClean="0">
                <a:solidFill>
                  <a:srgbClr val="000000"/>
                </a:solidFill>
              </a:rPr>
              <a:pPr defTabSz="685698"/>
              <a:t>‹#›</a:t>
            </a:fld>
            <a:endParaRPr lang="zh-CN" altLang="en-US" sz="1400">
              <a:solidFill>
                <a:srgbClr val="000000"/>
              </a:solidFill>
            </a:endParaRPr>
          </a:p>
        </p:txBody>
      </p:sp>
    </p:spTree>
    <p:extLst>
      <p:ext uri="{BB962C8B-B14F-4D97-AF65-F5344CB8AC3E}">
        <p14:creationId xmlns:p14="http://schemas.microsoft.com/office/powerpoint/2010/main" val="3755051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1" tIns="34289" rIns="68571"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71" tIns="34289" rIns="68571"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1" tIns="34289" rIns="68571" bIns="34289"/>
          <a:lstStyle/>
          <a:p>
            <a:pPr defTabSz="685698"/>
            <a:fld id="{760FBDFE-C587-4B4C-A407-44438C67B59E}" type="datetimeFigureOut">
              <a:rPr lang="zh-CN" altLang="en-US" sz="1400" smtClean="0">
                <a:solidFill>
                  <a:srgbClr val="000000"/>
                </a:solidFill>
              </a:rPr>
              <a:pPr defTabSz="685698"/>
              <a:t>2021/12/5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1" tIns="34289" rIns="68571" bIns="34289"/>
          <a:lstStyle/>
          <a:p>
            <a:pPr defTabSz="68569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1" tIns="34289" rIns="68571" bIns="34289"/>
          <a:lstStyle/>
          <a:p>
            <a:pPr defTabSz="685698"/>
            <a:fld id="{49AE70B2-8BF9-45C0-BB95-33D1B9D3A854}" type="slidenum">
              <a:rPr lang="zh-CN" altLang="en-US" sz="1400" smtClean="0">
                <a:solidFill>
                  <a:srgbClr val="000000"/>
                </a:solidFill>
              </a:rPr>
              <a:pPr defTabSz="685698"/>
              <a:t>‹#›</a:t>
            </a:fld>
            <a:endParaRPr lang="zh-CN" altLang="en-US" sz="1400">
              <a:solidFill>
                <a:srgbClr val="000000"/>
              </a:solidFill>
            </a:endParaRPr>
          </a:p>
        </p:txBody>
      </p:sp>
    </p:spTree>
    <p:extLst>
      <p:ext uri="{BB962C8B-B14F-4D97-AF65-F5344CB8AC3E}">
        <p14:creationId xmlns:p14="http://schemas.microsoft.com/office/powerpoint/2010/main" val="2915832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1" tIns="34289" rIns="68571" bIns="34289"/>
          <a:lstStyle/>
          <a:p>
            <a:pPr defTabSz="685698"/>
            <a:fld id="{20DD7636-5BE1-44BC-BB5F-15739D9E18E1}" type="datetimeFigureOut">
              <a:rPr lang="zh-CN" altLang="en-US" sz="1400" smtClean="0">
                <a:solidFill>
                  <a:srgbClr val="000000"/>
                </a:solidFill>
              </a:rPr>
              <a:pPr defTabSz="685698"/>
              <a:t>2021/12/5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1" tIns="34289" rIns="68571" bIns="34289"/>
          <a:lstStyle/>
          <a:p>
            <a:pPr defTabSz="68569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1" tIns="34289" rIns="68571" bIns="34289"/>
          <a:lstStyle/>
          <a:p>
            <a:pPr defTabSz="685698"/>
            <a:fld id="{E87C0E1D-24C4-406F-9615-DBDA8D2D1F93}" type="slidenum">
              <a:rPr lang="zh-CN" altLang="en-US" sz="1400" smtClean="0">
                <a:solidFill>
                  <a:srgbClr val="000000"/>
                </a:solidFill>
              </a:rPr>
              <a:pPr defTabSz="68569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71" tIns="34289" rIns="68571"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1622008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1" tIns="34289" rIns="68571"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71" tIns="34289" rIns="68571"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71" tIns="34289" rIns="68571"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71" tIns="34289" rIns="68571" bIns="34289"/>
          <a:lstStyle/>
          <a:p>
            <a:pPr defTabSz="685698"/>
            <a:fld id="{760FBDFE-C587-4B4C-A407-44438C67B59E}" type="datetimeFigureOut">
              <a:rPr lang="zh-CN" altLang="en-US" sz="1400" smtClean="0">
                <a:solidFill>
                  <a:srgbClr val="000000"/>
                </a:solidFill>
              </a:rPr>
              <a:pPr defTabSz="685698"/>
              <a:t>2021/12/5</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1" tIns="34289" rIns="68571" bIns="34289"/>
          <a:lstStyle/>
          <a:p>
            <a:pPr defTabSz="68569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1" tIns="34289" rIns="68571" bIns="34289"/>
          <a:lstStyle/>
          <a:p>
            <a:pPr defTabSz="685698"/>
            <a:fld id="{49AE70B2-8BF9-45C0-BB95-33D1B9D3A854}" type="slidenum">
              <a:rPr lang="zh-CN" altLang="en-US" sz="1400" smtClean="0">
                <a:solidFill>
                  <a:srgbClr val="000000"/>
                </a:solidFill>
              </a:rPr>
              <a:pPr defTabSz="685698"/>
              <a:t>‹#›</a:t>
            </a:fld>
            <a:endParaRPr lang="zh-CN" altLang="en-US" sz="1400">
              <a:solidFill>
                <a:srgbClr val="000000"/>
              </a:solidFill>
            </a:endParaRPr>
          </a:p>
        </p:txBody>
      </p:sp>
    </p:spTree>
    <p:extLst>
      <p:ext uri="{BB962C8B-B14F-4D97-AF65-F5344CB8AC3E}">
        <p14:creationId xmlns:p14="http://schemas.microsoft.com/office/powerpoint/2010/main" val="2440277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71" tIns="34289" rIns="68571"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71" tIns="34289" rIns="68571" bIns="34289"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13"/>
            <a:ext cx="3868340" cy="2680541"/>
          </a:xfrm>
        </p:spPr>
        <p:txBody>
          <a:bodyPr lIns="68571" tIns="34289" rIns="68571"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71" tIns="34289" rIns="68571" bIns="34289"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13"/>
            <a:ext cx="3887391" cy="2680541"/>
          </a:xfrm>
        </p:spPr>
        <p:txBody>
          <a:bodyPr lIns="68571" tIns="34289" rIns="68571"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71" tIns="34289" rIns="68571" bIns="34289"/>
          <a:lstStyle/>
          <a:p>
            <a:pPr defTabSz="685698"/>
            <a:fld id="{760FBDFE-C587-4B4C-A407-44438C67B59E}" type="datetimeFigureOut">
              <a:rPr lang="zh-CN" altLang="en-US" sz="1400" smtClean="0">
                <a:solidFill>
                  <a:srgbClr val="000000"/>
                </a:solidFill>
              </a:rPr>
              <a:pPr defTabSz="685698"/>
              <a:t>2021/12/5</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71" tIns="34289" rIns="68571" bIns="34289"/>
          <a:lstStyle/>
          <a:p>
            <a:pPr defTabSz="68569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71" tIns="34289" rIns="68571" bIns="34289"/>
          <a:lstStyle/>
          <a:p>
            <a:pPr defTabSz="685698"/>
            <a:fld id="{49AE70B2-8BF9-45C0-BB95-33D1B9D3A854}" type="slidenum">
              <a:rPr lang="zh-CN" altLang="en-US" sz="1400" smtClean="0">
                <a:solidFill>
                  <a:srgbClr val="000000"/>
                </a:solidFill>
              </a:rPr>
              <a:pPr defTabSz="685698"/>
              <a:t>‹#›</a:t>
            </a:fld>
            <a:endParaRPr lang="zh-CN" altLang="en-US" sz="1400">
              <a:solidFill>
                <a:srgbClr val="000000"/>
              </a:solidFill>
            </a:endParaRPr>
          </a:p>
        </p:txBody>
      </p:sp>
    </p:spTree>
    <p:extLst>
      <p:ext uri="{BB962C8B-B14F-4D97-AF65-F5344CB8AC3E}">
        <p14:creationId xmlns:p14="http://schemas.microsoft.com/office/powerpoint/2010/main" val="1990487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71" tIns="34289" rIns="68571"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71" tIns="34289" rIns="68571" bIns="34289"/>
          <a:lstStyle/>
          <a:p>
            <a:pPr defTabSz="685698"/>
            <a:fld id="{20DD7636-5BE1-44BC-BB5F-15739D9E18E1}" type="datetimeFigureOut">
              <a:rPr lang="zh-CN" altLang="en-US" sz="1400" smtClean="0">
                <a:solidFill>
                  <a:srgbClr val="000000"/>
                </a:solidFill>
              </a:rPr>
              <a:pPr defTabSz="685698"/>
              <a:t>2021/12/5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1" tIns="34289" rIns="68571" bIns="34289"/>
          <a:lstStyle/>
          <a:p>
            <a:pPr defTabSz="68569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1" tIns="34289" rIns="68571" bIns="34289"/>
          <a:lstStyle/>
          <a:p>
            <a:pPr defTabSz="685698"/>
            <a:fld id="{E87C0E1D-24C4-406F-9615-DBDA8D2D1F93}" type="slidenum">
              <a:rPr lang="zh-CN" altLang="en-US" sz="1400" smtClean="0">
                <a:solidFill>
                  <a:srgbClr val="000000"/>
                </a:solidFill>
              </a:rPr>
              <a:pPr defTabSz="68569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7"/>
            <a:ext cx="4286250" cy="889453"/>
          </a:xfrm>
        </p:spPr>
        <p:txBody>
          <a:bodyPr lIns="68571" tIns="34289" rIns="68571"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586120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1" tIns="34289" rIns="68571" bIns="34289"/>
          <a:lstStyle/>
          <a:p>
            <a:pPr defTabSz="685698"/>
            <a:fld id="{760FBDFE-C587-4B4C-A407-44438C67B59E}" type="datetimeFigureOut">
              <a:rPr lang="zh-CN" altLang="en-US" sz="1400" smtClean="0">
                <a:solidFill>
                  <a:srgbClr val="000000"/>
                </a:solidFill>
              </a:rPr>
              <a:pPr defTabSz="685698"/>
              <a:t>2021/12/5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1" tIns="34289" rIns="68571" bIns="34289"/>
          <a:lstStyle/>
          <a:p>
            <a:pPr defTabSz="68569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1" tIns="34289" rIns="68571" bIns="34289"/>
          <a:lstStyle/>
          <a:p>
            <a:pPr defTabSz="685698"/>
            <a:fld id="{49AE70B2-8BF9-45C0-BB95-33D1B9D3A854}" type="slidenum">
              <a:rPr lang="zh-CN" altLang="en-US" sz="1400" smtClean="0">
                <a:solidFill>
                  <a:srgbClr val="000000"/>
                </a:solidFill>
              </a:rPr>
              <a:pPr defTabSz="685698"/>
              <a:t>‹#›</a:t>
            </a:fld>
            <a:endParaRPr lang="zh-CN" altLang="en-US" sz="1400">
              <a:solidFill>
                <a:srgbClr val="000000"/>
              </a:solidFill>
            </a:endParaRPr>
          </a:p>
        </p:txBody>
      </p:sp>
    </p:spTree>
    <p:extLst>
      <p:ext uri="{BB962C8B-B14F-4D97-AF65-F5344CB8AC3E}">
        <p14:creationId xmlns:p14="http://schemas.microsoft.com/office/powerpoint/2010/main" val="2115935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6" y="535261"/>
            <a:ext cx="3511241" cy="1071121"/>
          </a:xfrm>
        </p:spPr>
        <p:txBody>
          <a:bodyPr lIns="68571" tIns="34289" rIns="68571"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71" tIns="34289" rIns="68571" bIns="34289"/>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endParaRPr lang="zh-CN" altLang="en-US" dirty="0"/>
          </a:p>
        </p:txBody>
      </p:sp>
      <p:sp>
        <p:nvSpPr>
          <p:cNvPr id="4" name="文本占位符 3"/>
          <p:cNvSpPr>
            <a:spLocks noGrp="1"/>
          </p:cNvSpPr>
          <p:nvPr>
            <p:ph type="body" sz="half" idx="2"/>
          </p:nvPr>
        </p:nvSpPr>
        <p:spPr>
          <a:xfrm>
            <a:off x="628656" y="1735406"/>
            <a:ext cx="3511241" cy="2858691"/>
          </a:xfrm>
        </p:spPr>
        <p:txBody>
          <a:bodyPr lIns="68571" tIns="34289" rIns="68571" bIns="34289">
            <a:normAutofit/>
          </a:bodyPr>
          <a:lstStyle>
            <a:lvl1pPr marL="0" indent="0">
              <a:buNone/>
              <a:defRPr sz="14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71" tIns="34289" rIns="68571" bIns="34289"/>
          <a:lstStyle/>
          <a:p>
            <a:pPr defTabSz="685698"/>
            <a:fld id="{9EFD9D74-47D9-4702-A33C-335B63B48DBF}" type="datetimeFigureOut">
              <a:rPr lang="zh-CN" altLang="en-US" sz="1400" smtClean="0">
                <a:solidFill>
                  <a:srgbClr val="000000"/>
                </a:solidFill>
              </a:rPr>
              <a:pPr defTabSz="685698"/>
              <a:t>2021/12/5</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1" tIns="34289" rIns="68571" bIns="34289"/>
          <a:lstStyle/>
          <a:p>
            <a:pPr defTabSz="68569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1" tIns="34289" rIns="68571" bIns="34289"/>
          <a:lstStyle/>
          <a:p>
            <a:pPr defTabSz="685698"/>
            <a:fld id="{FABC47A4-756D-490B-A52F-7D9E2C9FC05F}" type="slidenum">
              <a:rPr lang="zh-CN" altLang="en-US" sz="1400" smtClean="0">
                <a:solidFill>
                  <a:srgbClr val="000000"/>
                </a:solidFill>
              </a:rPr>
              <a:pPr defTabSz="685698"/>
              <a:t>‹#›</a:t>
            </a:fld>
            <a:endParaRPr lang="zh-CN" altLang="en-US" sz="1400">
              <a:solidFill>
                <a:srgbClr val="000000"/>
              </a:solidFill>
            </a:endParaRPr>
          </a:p>
        </p:txBody>
      </p:sp>
    </p:spTree>
    <p:extLst>
      <p:ext uri="{BB962C8B-B14F-4D97-AF65-F5344CB8AC3E}">
        <p14:creationId xmlns:p14="http://schemas.microsoft.com/office/powerpoint/2010/main" val="2498838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50"/>
            <a:ext cx="681676" cy="4358879"/>
          </a:xfrm>
        </p:spPr>
        <p:txBody>
          <a:bodyPr vert="eaVert" lIns="68571" tIns="34289" rIns="68571"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50"/>
            <a:ext cx="7084832" cy="4358879"/>
          </a:xfrm>
        </p:spPr>
        <p:txBody>
          <a:bodyPr vert="eaVert" lIns="68571" tIns="34289" rIns="68571"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1" tIns="34289" rIns="68571" bIns="34289"/>
          <a:lstStyle/>
          <a:p>
            <a:pPr defTabSz="685698"/>
            <a:fld id="{760FBDFE-C587-4B4C-A407-44438C67B59E}" type="datetimeFigureOut">
              <a:rPr lang="zh-CN" altLang="en-US" sz="1400" smtClean="0">
                <a:solidFill>
                  <a:srgbClr val="000000"/>
                </a:solidFill>
              </a:rPr>
              <a:pPr defTabSz="685698"/>
              <a:t>2021/12/5</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1" tIns="34289" rIns="68571" bIns="34289"/>
          <a:lstStyle/>
          <a:p>
            <a:pPr defTabSz="68569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1" tIns="34289" rIns="68571" bIns="34289"/>
          <a:lstStyle/>
          <a:p>
            <a:pPr defTabSz="685698"/>
            <a:fld id="{49AE70B2-8BF9-45C0-BB95-33D1B9D3A854}" type="slidenum">
              <a:rPr lang="zh-CN" altLang="en-US" sz="1400" smtClean="0">
                <a:solidFill>
                  <a:srgbClr val="000000"/>
                </a:solidFill>
              </a:rPr>
              <a:pPr defTabSz="685698"/>
              <a:t>‹#›</a:t>
            </a:fld>
            <a:endParaRPr lang="zh-CN" altLang="en-US" sz="1400">
              <a:solidFill>
                <a:srgbClr val="000000"/>
              </a:solidFill>
            </a:endParaRPr>
          </a:p>
        </p:txBody>
      </p:sp>
    </p:spTree>
    <p:extLst>
      <p:ext uri="{BB962C8B-B14F-4D97-AF65-F5344CB8AC3E}">
        <p14:creationId xmlns:p14="http://schemas.microsoft.com/office/powerpoint/2010/main" val="3392314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2.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4.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5.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theme" Target="../theme/theme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ags" Target="../tags/tag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theme" Target="../theme/theme7.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theme" Target="../theme/theme8.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3.jp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9.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8FAFA"/>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28650" y="274641"/>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extLst>
          </p:cNvPr>
          <p:cNvSpPr>
            <a:spLocks noGrp="1"/>
          </p:cNvSpPr>
          <p:nvPr>
            <p:ph type="dt" sz="half" idx="2"/>
          </p:nvPr>
        </p:nvSpPr>
        <p:spPr>
          <a:xfrm>
            <a:off x="628650" y="4767266"/>
            <a:ext cx="2057400" cy="274637"/>
          </a:xfrm>
          <a:prstGeom prst="rect">
            <a:avLst/>
          </a:prstGeom>
        </p:spPr>
        <p:txBody>
          <a:bodyPr vert="horz" lIns="91434" tIns="45717" rIns="91434" bIns="45717" rtlCol="0" anchor="ctr"/>
          <a:lstStyle>
            <a:lvl1pPr algn="l" eaLnBrk="1" fontAlgn="auto" hangingPunct="1">
              <a:spcBef>
                <a:spcPts val="0"/>
              </a:spcBef>
              <a:spcAft>
                <a:spcPts val="0"/>
              </a:spcAft>
              <a:defRPr sz="1200">
                <a:solidFill>
                  <a:prstClr val="black">
                    <a:tint val="75000"/>
                  </a:prstClr>
                </a:solidFill>
                <a:ea typeface="+mn-ea"/>
                <a:cs typeface="+mn-cs"/>
              </a:defRPr>
            </a:lvl1pPr>
          </a:lstStyle>
          <a:p>
            <a:pPr>
              <a:defRPr/>
            </a:pPr>
            <a:fld id="{A4B52468-8F44-4828-BE50-F715F06D53AE}" type="datetimeFigureOut">
              <a:rPr lang="zh-CN" altLang="en-US">
                <a:latin typeface=".VnAvant" pitchFamily="34" charset="0"/>
              </a:rPr>
              <a:pPr>
                <a:defRPr/>
              </a:pPr>
              <a:t>2021/12/5</a:t>
            </a:fld>
            <a:endParaRPr lang="zh-CN" altLang="en-US">
              <a:latin typeface=".VnAvant" pitchFamily="34" charset="0"/>
            </a:endParaRPr>
          </a:p>
        </p:txBody>
      </p:sp>
      <p:sp>
        <p:nvSpPr>
          <p:cNvPr id="5" name="页脚占位符 4">
            <a:extLst>
              <a:ext uri="{FF2B5EF4-FFF2-40B4-BE49-F238E27FC236}"/>
            </a:extLst>
          </p:cNvPr>
          <p:cNvSpPr>
            <a:spLocks noGrp="1"/>
          </p:cNvSpPr>
          <p:nvPr>
            <p:ph type="ftr" sz="quarter" idx="3"/>
          </p:nvPr>
        </p:nvSpPr>
        <p:spPr>
          <a:xfrm>
            <a:off x="3028950" y="4767266"/>
            <a:ext cx="3086100" cy="274637"/>
          </a:xfrm>
          <a:prstGeom prst="rect">
            <a:avLst/>
          </a:prstGeom>
        </p:spPr>
        <p:txBody>
          <a:bodyPr vert="horz" lIns="91434" tIns="45717" rIns="91434" bIns="45717" rtlCol="0" anchor="ctr"/>
          <a:lstStyle>
            <a:lvl1pPr algn="ctr" eaLnBrk="1" fontAlgn="auto" hangingPunct="1">
              <a:spcBef>
                <a:spcPts val="0"/>
              </a:spcBef>
              <a:spcAft>
                <a:spcPts val="0"/>
              </a:spcAft>
              <a:defRPr sz="1200">
                <a:solidFill>
                  <a:prstClr val="black">
                    <a:tint val="75000"/>
                  </a:prstClr>
                </a:solidFill>
                <a:ea typeface="+mn-ea"/>
                <a:cs typeface="+mn-cs"/>
              </a:defRPr>
            </a:lvl1pPr>
          </a:lstStyle>
          <a:p>
            <a:pPr>
              <a:defRPr/>
            </a:pPr>
            <a:endParaRPr lang="zh-CN" altLang="en-US">
              <a:latin typeface=".VnAvant" pitchFamily="34" charset="0"/>
            </a:endParaRPr>
          </a:p>
        </p:txBody>
      </p:sp>
      <p:sp>
        <p:nvSpPr>
          <p:cNvPr id="6" name="灯片编号占位符 5">
            <a:extLst>
              <a:ext uri="{FF2B5EF4-FFF2-40B4-BE49-F238E27FC236}"/>
            </a:extLst>
          </p:cNvPr>
          <p:cNvSpPr>
            <a:spLocks noGrp="1"/>
          </p:cNvSpPr>
          <p:nvPr>
            <p:ph type="sldNum" sz="quarter" idx="4"/>
          </p:nvPr>
        </p:nvSpPr>
        <p:spPr>
          <a:xfrm>
            <a:off x="6457950" y="4767266"/>
            <a:ext cx="2057400" cy="274637"/>
          </a:xfrm>
          <a:prstGeom prst="rect">
            <a:avLst/>
          </a:prstGeom>
        </p:spPr>
        <p:txBody>
          <a:bodyPr vert="horz" wrap="square" lIns="91434" tIns="45717" rIns="91434" bIns="45717"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defRPr/>
            </a:pPr>
            <a:fld id="{E1CEB253-4706-40C9-8380-4F7B83DBCAE5}" type="slidenum">
              <a:rPr lang="zh-CN" altLang="en-US">
                <a:latin typeface=".VnAvant" pitchFamily="34" charset="0"/>
              </a:rPr>
              <a:pPr fontAlgn="base">
                <a:spcBef>
                  <a:spcPct val="0"/>
                </a:spcBef>
                <a:spcAft>
                  <a:spcPct val="0"/>
                </a:spcAft>
                <a:defRPr/>
              </a:pPr>
              <a:t>‹#›</a:t>
            </a:fld>
            <a:endParaRPr lang="zh-CN" altLang="en-US">
              <a:latin typeface=".VnAvant" pitchFamily="34" charset="0"/>
            </a:endParaRPr>
          </a:p>
        </p:txBody>
      </p:sp>
    </p:spTree>
    <p:extLst>
      <p:ext uri="{BB962C8B-B14F-4D97-AF65-F5344CB8AC3E}">
        <p14:creationId xmlns:p14="http://schemas.microsoft.com/office/powerpoint/2010/main" val="528786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字魂59号-创粗黑"/>
        </a:defRPr>
      </a:lvl1pPr>
      <a:lvl2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2pPr>
      <a:lvl3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3pPr>
      <a:lvl4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4pPr>
      <a:lvl5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5pPr>
      <a:lvl6pPr marL="457166"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6pPr>
      <a:lvl7pPr marL="914333"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7pPr>
      <a:lvl8pPr marL="1371498"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8pPr>
      <a:lvl9pPr marL="1828664"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9pPr>
    </p:titleStyle>
    <p:bodyStyle>
      <a:lvl1pPr marL="228582" indent="-228582"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字魂59号-创粗黑"/>
        </a:defRPr>
      </a:lvl1pPr>
      <a:lvl2pPr marL="685749" indent="-228582"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字魂59号-创粗黑"/>
        </a:defRPr>
      </a:lvl2pPr>
      <a:lvl3pPr marL="1142915" indent="-228582"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字魂59号-创粗黑"/>
        </a:defRPr>
      </a:lvl3pPr>
      <a:lvl4pPr marL="1600080" indent="-228582"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字魂59号-创粗黑"/>
        </a:defRPr>
      </a:lvl4pPr>
      <a:lvl5pPr marL="2057246" indent="-228582"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字魂59号-创粗黑"/>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0" tIns="45700" rIns="91400" bIns="4570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0" tIns="45700" rIns="91400" bIns="457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0" tIns="45700" rIns="91400" bIns="45700" rtlCol="0" anchor="ctr"/>
          <a:lstStyle>
            <a:lvl1pPr algn="l">
              <a:defRPr sz="1200">
                <a:solidFill>
                  <a:schemeClr val="tx1">
                    <a:tint val="75000"/>
                  </a:schemeClr>
                </a:solidFill>
              </a:defRPr>
            </a:lvl1pPr>
          </a:lstStyle>
          <a:p>
            <a:pPr defTabSz="913950"/>
            <a:fld id="{EA6813E2-E50B-479A-A86D-0100FFD72FFE}" type="datetimeFigureOut">
              <a:rPr lang="en-US" smtClean="0">
                <a:solidFill>
                  <a:prstClr val="black">
                    <a:tint val="75000"/>
                  </a:prstClr>
                </a:solidFill>
              </a:rPr>
              <a:pPr defTabSz="913950"/>
              <a:t>05/12/2021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0" tIns="45700" rIns="91400" bIns="45700" rtlCol="0" anchor="ctr"/>
          <a:lstStyle>
            <a:lvl1pPr algn="ctr">
              <a:defRPr sz="1200">
                <a:solidFill>
                  <a:schemeClr val="tx1">
                    <a:tint val="75000"/>
                  </a:schemeClr>
                </a:solidFill>
              </a:defRPr>
            </a:lvl1pPr>
          </a:lstStyle>
          <a:p>
            <a:pPr defTabSz="91395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0" tIns="45700" rIns="91400" bIns="45700" rtlCol="0" anchor="ctr"/>
          <a:lstStyle>
            <a:lvl1pPr algn="r">
              <a:defRPr sz="1200">
                <a:solidFill>
                  <a:schemeClr val="tx1">
                    <a:tint val="75000"/>
                  </a:schemeClr>
                </a:solidFill>
              </a:defRPr>
            </a:lvl1pPr>
          </a:lstStyle>
          <a:p>
            <a:pPr defTabSz="913950"/>
            <a:fld id="{BD0B96BE-1227-4428-8909-873ABDA045C8}" type="slidenum">
              <a:rPr lang="en-US" smtClean="0">
                <a:solidFill>
                  <a:prstClr val="black">
                    <a:tint val="75000"/>
                  </a:prstClr>
                </a:solidFill>
              </a:rPr>
              <a:pPr defTabSz="913950"/>
              <a:t>‹#›</a:t>
            </a:fld>
            <a:endParaRPr lang="en-US">
              <a:solidFill>
                <a:prstClr val="black">
                  <a:tint val="75000"/>
                </a:prstClr>
              </a:solidFill>
            </a:endParaRPr>
          </a:p>
        </p:txBody>
      </p:sp>
    </p:spTree>
    <p:extLst>
      <p:ext uri="{BB962C8B-B14F-4D97-AF65-F5344CB8AC3E}">
        <p14:creationId xmlns:p14="http://schemas.microsoft.com/office/powerpoint/2010/main" val="360740898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3950" rtl="0" eaLnBrk="1" latinLnBrk="0" hangingPunct="1">
        <a:spcBef>
          <a:spcPct val="0"/>
        </a:spcBef>
        <a:buNone/>
        <a:defRPr sz="4400" kern="1200">
          <a:solidFill>
            <a:schemeClr val="tx1"/>
          </a:solidFill>
          <a:latin typeface="+mj-lt"/>
          <a:ea typeface="+mj-ea"/>
          <a:cs typeface="+mj-cs"/>
        </a:defRPr>
      </a:lvl1pPr>
    </p:titleStyle>
    <p:bodyStyle>
      <a:lvl1pPr marL="342722" indent="-342722" algn="l" defTabSz="91395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589" indent="-285610" algn="l" defTabSz="91395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31" indent="-228480" algn="l" defTabSz="9139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0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379"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34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32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29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6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50" rtl="0" eaLnBrk="1" latinLnBrk="0" hangingPunct="1">
        <a:defRPr sz="1800" kern="1200">
          <a:solidFill>
            <a:schemeClr val="tx1"/>
          </a:solidFill>
          <a:latin typeface="+mn-lt"/>
          <a:ea typeface="+mn-ea"/>
          <a:cs typeface="+mn-cs"/>
        </a:defRPr>
      </a:lvl1pPr>
      <a:lvl2pPr marL="456962" algn="l" defTabSz="913950" rtl="0" eaLnBrk="1" latinLnBrk="0" hangingPunct="1">
        <a:defRPr sz="1800" kern="1200">
          <a:solidFill>
            <a:schemeClr val="tx1"/>
          </a:solidFill>
          <a:latin typeface="+mn-lt"/>
          <a:ea typeface="+mn-ea"/>
          <a:cs typeface="+mn-cs"/>
        </a:defRPr>
      </a:lvl2pPr>
      <a:lvl3pPr marL="913950" algn="l" defTabSz="913950" rtl="0" eaLnBrk="1" latinLnBrk="0" hangingPunct="1">
        <a:defRPr sz="1800" kern="1200">
          <a:solidFill>
            <a:schemeClr val="tx1"/>
          </a:solidFill>
          <a:latin typeface="+mn-lt"/>
          <a:ea typeface="+mn-ea"/>
          <a:cs typeface="+mn-cs"/>
        </a:defRPr>
      </a:lvl3pPr>
      <a:lvl4pPr marL="1370920" algn="l" defTabSz="913950" rtl="0" eaLnBrk="1" latinLnBrk="0" hangingPunct="1">
        <a:defRPr sz="1800" kern="1200">
          <a:solidFill>
            <a:schemeClr val="tx1"/>
          </a:solidFill>
          <a:latin typeface="+mn-lt"/>
          <a:ea typeface="+mn-ea"/>
          <a:cs typeface="+mn-cs"/>
        </a:defRPr>
      </a:lvl4pPr>
      <a:lvl5pPr marL="1827899" algn="l" defTabSz="913950" rtl="0" eaLnBrk="1" latinLnBrk="0" hangingPunct="1">
        <a:defRPr sz="1800" kern="1200">
          <a:solidFill>
            <a:schemeClr val="tx1"/>
          </a:solidFill>
          <a:latin typeface="+mn-lt"/>
          <a:ea typeface="+mn-ea"/>
          <a:cs typeface="+mn-cs"/>
        </a:defRPr>
      </a:lvl5pPr>
      <a:lvl6pPr marL="2284860" algn="l" defTabSz="913950" rtl="0" eaLnBrk="1" latinLnBrk="0" hangingPunct="1">
        <a:defRPr sz="1800" kern="1200">
          <a:solidFill>
            <a:schemeClr val="tx1"/>
          </a:solidFill>
          <a:latin typeface="+mn-lt"/>
          <a:ea typeface="+mn-ea"/>
          <a:cs typeface="+mn-cs"/>
        </a:defRPr>
      </a:lvl6pPr>
      <a:lvl7pPr marL="2741822" algn="l" defTabSz="913950" rtl="0" eaLnBrk="1" latinLnBrk="0" hangingPunct="1">
        <a:defRPr sz="1800" kern="1200">
          <a:solidFill>
            <a:schemeClr val="tx1"/>
          </a:solidFill>
          <a:latin typeface="+mn-lt"/>
          <a:ea typeface="+mn-ea"/>
          <a:cs typeface="+mn-cs"/>
        </a:defRPr>
      </a:lvl7pPr>
      <a:lvl8pPr marL="3198800" algn="l" defTabSz="913950" rtl="0" eaLnBrk="1" latinLnBrk="0" hangingPunct="1">
        <a:defRPr sz="1800" kern="1200">
          <a:solidFill>
            <a:schemeClr val="tx1"/>
          </a:solidFill>
          <a:latin typeface="+mn-lt"/>
          <a:ea typeface="+mn-ea"/>
          <a:cs typeface="+mn-cs"/>
        </a:defRPr>
      </a:lvl8pPr>
      <a:lvl9pPr marL="3655771" algn="l" defTabSz="91395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4DEE5C4E-B3C2-4C37-8FA3-175A5BF966A9}" type="datetimeFigureOut">
              <a:rPr lang="en-US" smtClean="0">
                <a:solidFill>
                  <a:prstClr val="black">
                    <a:tint val="75000"/>
                  </a:prstClr>
                </a:solidFill>
              </a:rPr>
              <a:pPr defTabSz="685800"/>
              <a:t>05/12/2021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0E9BAF5E-2946-41B5-BA42-EFFBDE24E42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5643560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a:solidFill>
                  <a:schemeClr val="tx1">
                    <a:tint val="75000"/>
                  </a:schemeClr>
                </a:solidFill>
              </a:defRPr>
            </a:lvl1pPr>
          </a:lstStyle>
          <a:p>
            <a:pPr defTabSz="914018"/>
            <a:fld id="{EA6813E2-E50B-479A-A86D-0100FFD72FFE}" type="datetimeFigureOut">
              <a:rPr lang="en-US" smtClean="0">
                <a:solidFill>
                  <a:prstClr val="black">
                    <a:tint val="75000"/>
                  </a:prstClr>
                </a:solidFill>
              </a:rPr>
              <a:pPr defTabSz="914018"/>
              <a:t>05/12/2021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a:solidFill>
                  <a:schemeClr val="tx1">
                    <a:tint val="75000"/>
                  </a:schemeClr>
                </a:solidFill>
              </a:defRPr>
            </a:lvl1pPr>
          </a:lstStyle>
          <a:p>
            <a:pPr defTabSz="91401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a:solidFill>
                  <a:schemeClr val="tx1">
                    <a:tint val="75000"/>
                  </a:schemeClr>
                </a:solidFill>
              </a:defRPr>
            </a:lvl1pPr>
          </a:lstStyle>
          <a:p>
            <a:pPr defTabSz="914018"/>
            <a:fld id="{BD0B96BE-1227-4428-8909-873ABDA045C8}" type="slidenum">
              <a:rPr lang="en-US" smtClean="0">
                <a:solidFill>
                  <a:prstClr val="black">
                    <a:tint val="75000"/>
                  </a:prstClr>
                </a:solidFill>
              </a:rPr>
              <a:pPr defTabSz="914018"/>
              <a:t>‹#›</a:t>
            </a:fld>
            <a:endParaRPr lang="en-US">
              <a:solidFill>
                <a:prstClr val="black">
                  <a:tint val="75000"/>
                </a:prstClr>
              </a:solidFill>
            </a:endParaRPr>
          </a:p>
        </p:txBody>
      </p:sp>
    </p:spTree>
    <p:extLst>
      <p:ext uri="{BB962C8B-B14F-4D97-AF65-F5344CB8AC3E}">
        <p14:creationId xmlns:p14="http://schemas.microsoft.com/office/powerpoint/2010/main" val="126454996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018" rtl="0" eaLnBrk="1" latinLnBrk="0" hangingPunct="1">
        <a:spcBef>
          <a:spcPct val="0"/>
        </a:spcBef>
        <a:buNone/>
        <a:defRPr sz="4400" kern="1200">
          <a:solidFill>
            <a:schemeClr val="tx1"/>
          </a:solidFill>
          <a:latin typeface="+mj-lt"/>
          <a:ea typeface="+mj-ea"/>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43" indent="-285631" algn="l" defTabSz="9140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16" indent="-228498" algn="l" defTabSz="9140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20"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53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a:solidFill>
                  <a:schemeClr val="tx1">
                    <a:tint val="75000"/>
                  </a:schemeClr>
                </a:solidFill>
              </a:defRPr>
            </a:lvl1pPr>
          </a:lstStyle>
          <a:p>
            <a:pPr defTabSz="914018"/>
            <a:fld id="{EA6813E2-E50B-479A-A86D-0100FFD72FFE}" type="datetimeFigureOut">
              <a:rPr lang="en-US" smtClean="0">
                <a:solidFill>
                  <a:prstClr val="black">
                    <a:tint val="75000"/>
                  </a:prstClr>
                </a:solidFill>
              </a:rPr>
              <a:pPr defTabSz="914018"/>
              <a:t>05/12/2021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a:solidFill>
                  <a:schemeClr val="tx1">
                    <a:tint val="75000"/>
                  </a:schemeClr>
                </a:solidFill>
              </a:defRPr>
            </a:lvl1pPr>
          </a:lstStyle>
          <a:p>
            <a:pPr defTabSz="91401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a:solidFill>
                  <a:schemeClr val="tx1">
                    <a:tint val="75000"/>
                  </a:schemeClr>
                </a:solidFill>
              </a:defRPr>
            </a:lvl1pPr>
          </a:lstStyle>
          <a:p>
            <a:pPr defTabSz="914018"/>
            <a:fld id="{BD0B96BE-1227-4428-8909-873ABDA045C8}" type="slidenum">
              <a:rPr lang="en-US" smtClean="0">
                <a:solidFill>
                  <a:prstClr val="black">
                    <a:tint val="75000"/>
                  </a:prstClr>
                </a:solidFill>
              </a:rPr>
              <a:pPr defTabSz="914018"/>
              <a:t>‹#›</a:t>
            </a:fld>
            <a:endParaRPr lang="en-US">
              <a:solidFill>
                <a:prstClr val="black">
                  <a:tint val="75000"/>
                </a:prstClr>
              </a:solidFill>
            </a:endParaRPr>
          </a:p>
        </p:txBody>
      </p:sp>
    </p:spTree>
    <p:extLst>
      <p:ext uri="{BB962C8B-B14F-4D97-AF65-F5344CB8AC3E}">
        <p14:creationId xmlns:p14="http://schemas.microsoft.com/office/powerpoint/2010/main" val="2505578253"/>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018" rtl="0" eaLnBrk="1" latinLnBrk="0" hangingPunct="1">
        <a:spcBef>
          <a:spcPct val="0"/>
        </a:spcBef>
        <a:buNone/>
        <a:defRPr sz="4400" kern="1200">
          <a:solidFill>
            <a:schemeClr val="tx1"/>
          </a:solidFill>
          <a:latin typeface="+mj-lt"/>
          <a:ea typeface="+mj-ea"/>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43" indent="-285631" algn="l" defTabSz="9140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16" indent="-228498" algn="l" defTabSz="9140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20"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53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a:solidFill>
                  <a:schemeClr val="tx1">
                    <a:tint val="75000"/>
                  </a:schemeClr>
                </a:solidFill>
              </a:defRPr>
            </a:lvl1pPr>
          </a:lstStyle>
          <a:p>
            <a:pPr defTabSz="914018"/>
            <a:fld id="{EA6813E2-E50B-479A-A86D-0100FFD72FFE}" type="datetimeFigureOut">
              <a:rPr lang="en-US" smtClean="0">
                <a:solidFill>
                  <a:prstClr val="black">
                    <a:tint val="75000"/>
                  </a:prstClr>
                </a:solidFill>
              </a:rPr>
              <a:pPr defTabSz="914018"/>
              <a:t>05/12/2021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a:solidFill>
                  <a:schemeClr val="tx1">
                    <a:tint val="75000"/>
                  </a:schemeClr>
                </a:solidFill>
              </a:defRPr>
            </a:lvl1pPr>
          </a:lstStyle>
          <a:p>
            <a:pPr defTabSz="91401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a:solidFill>
                  <a:schemeClr val="tx1">
                    <a:tint val="75000"/>
                  </a:schemeClr>
                </a:solidFill>
              </a:defRPr>
            </a:lvl1pPr>
          </a:lstStyle>
          <a:p>
            <a:pPr defTabSz="914018"/>
            <a:fld id="{BD0B96BE-1227-4428-8909-873ABDA045C8}" type="slidenum">
              <a:rPr lang="en-US" smtClean="0">
                <a:solidFill>
                  <a:prstClr val="black">
                    <a:tint val="75000"/>
                  </a:prstClr>
                </a:solidFill>
              </a:rPr>
              <a:pPr defTabSz="914018"/>
              <a:t>‹#›</a:t>
            </a:fld>
            <a:endParaRPr lang="en-US">
              <a:solidFill>
                <a:prstClr val="black">
                  <a:tint val="75000"/>
                </a:prstClr>
              </a:solidFill>
            </a:endParaRPr>
          </a:p>
        </p:txBody>
      </p:sp>
    </p:spTree>
    <p:extLst>
      <p:ext uri="{BB962C8B-B14F-4D97-AF65-F5344CB8AC3E}">
        <p14:creationId xmlns:p14="http://schemas.microsoft.com/office/powerpoint/2010/main" val="221844653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018" rtl="0" eaLnBrk="1" latinLnBrk="0" hangingPunct="1">
        <a:spcBef>
          <a:spcPct val="0"/>
        </a:spcBef>
        <a:buNone/>
        <a:defRPr sz="4400" kern="1200">
          <a:solidFill>
            <a:schemeClr val="tx1"/>
          </a:solidFill>
          <a:latin typeface="+mj-lt"/>
          <a:ea typeface="+mj-ea"/>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43" indent="-285631" algn="l" defTabSz="9140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16" indent="-228498" algn="l" defTabSz="9140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20"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53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a:solidFill>
                  <a:schemeClr val="tx1">
                    <a:tint val="75000"/>
                  </a:schemeClr>
                </a:solidFill>
              </a:defRPr>
            </a:lvl1pPr>
          </a:lstStyle>
          <a:p>
            <a:pPr defTabSz="914018"/>
            <a:fld id="{EA6813E2-E50B-479A-A86D-0100FFD72FFE}" type="datetimeFigureOut">
              <a:rPr lang="en-US" smtClean="0">
                <a:solidFill>
                  <a:prstClr val="black">
                    <a:tint val="75000"/>
                  </a:prstClr>
                </a:solidFill>
              </a:rPr>
              <a:pPr defTabSz="914018"/>
              <a:t>05/12/2021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a:solidFill>
                  <a:schemeClr val="tx1">
                    <a:tint val="75000"/>
                  </a:schemeClr>
                </a:solidFill>
              </a:defRPr>
            </a:lvl1pPr>
          </a:lstStyle>
          <a:p>
            <a:pPr defTabSz="91401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a:solidFill>
                  <a:schemeClr val="tx1">
                    <a:tint val="75000"/>
                  </a:schemeClr>
                </a:solidFill>
              </a:defRPr>
            </a:lvl1pPr>
          </a:lstStyle>
          <a:p>
            <a:pPr defTabSz="914018"/>
            <a:fld id="{BD0B96BE-1227-4428-8909-873ABDA045C8}" type="slidenum">
              <a:rPr lang="en-US" smtClean="0">
                <a:solidFill>
                  <a:prstClr val="black">
                    <a:tint val="75000"/>
                  </a:prstClr>
                </a:solidFill>
              </a:rPr>
              <a:pPr defTabSz="914018"/>
              <a:t>‹#›</a:t>
            </a:fld>
            <a:endParaRPr lang="en-US">
              <a:solidFill>
                <a:prstClr val="black">
                  <a:tint val="75000"/>
                </a:prstClr>
              </a:solidFill>
            </a:endParaRPr>
          </a:p>
        </p:txBody>
      </p:sp>
    </p:spTree>
    <p:extLst>
      <p:ext uri="{BB962C8B-B14F-4D97-AF65-F5344CB8AC3E}">
        <p14:creationId xmlns:p14="http://schemas.microsoft.com/office/powerpoint/2010/main" val="192690421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018" rtl="0" eaLnBrk="1" latinLnBrk="0" hangingPunct="1">
        <a:spcBef>
          <a:spcPct val="0"/>
        </a:spcBef>
        <a:buNone/>
        <a:defRPr sz="4400" kern="1200">
          <a:solidFill>
            <a:schemeClr val="tx1"/>
          </a:solidFill>
          <a:latin typeface="+mj-lt"/>
          <a:ea typeface="+mj-ea"/>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43" indent="-285631" algn="l" defTabSz="9140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16" indent="-228498" algn="l" defTabSz="9140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20"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53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8FAFA"/>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28650" y="274641"/>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extLst>
          </p:cNvPr>
          <p:cNvSpPr>
            <a:spLocks noGrp="1"/>
          </p:cNvSpPr>
          <p:nvPr>
            <p:ph type="dt" sz="half" idx="2"/>
          </p:nvPr>
        </p:nvSpPr>
        <p:spPr>
          <a:xfrm>
            <a:off x="628650" y="4767266"/>
            <a:ext cx="2057400" cy="274637"/>
          </a:xfrm>
          <a:prstGeom prst="rect">
            <a:avLst/>
          </a:prstGeom>
        </p:spPr>
        <p:txBody>
          <a:bodyPr vert="horz" lIns="91434" tIns="45717" rIns="91434" bIns="45717" rtlCol="0" anchor="ctr"/>
          <a:lstStyle>
            <a:lvl1pPr algn="l" eaLnBrk="1" fontAlgn="auto" hangingPunct="1">
              <a:spcBef>
                <a:spcPts val="0"/>
              </a:spcBef>
              <a:spcAft>
                <a:spcPts val="0"/>
              </a:spcAft>
              <a:defRPr sz="1200">
                <a:solidFill>
                  <a:prstClr val="black">
                    <a:tint val="75000"/>
                  </a:prstClr>
                </a:solidFill>
                <a:ea typeface="+mn-ea"/>
                <a:cs typeface="+mn-cs"/>
              </a:defRPr>
            </a:lvl1pPr>
          </a:lstStyle>
          <a:p>
            <a:pPr>
              <a:defRPr/>
            </a:pPr>
            <a:fld id="{A62302EB-9393-4389-8411-4AEA3F53B296}" type="datetimeFigureOut">
              <a:rPr lang="zh-CN" altLang="en-US">
                <a:latin typeface=".VnAvant" pitchFamily="34" charset="0"/>
              </a:rPr>
              <a:pPr>
                <a:defRPr/>
              </a:pPr>
              <a:t>2021/12/5</a:t>
            </a:fld>
            <a:endParaRPr lang="zh-CN" altLang="en-US">
              <a:latin typeface=".VnAvant" pitchFamily="34" charset="0"/>
            </a:endParaRPr>
          </a:p>
        </p:txBody>
      </p:sp>
      <p:sp>
        <p:nvSpPr>
          <p:cNvPr id="5" name="页脚占位符 4">
            <a:extLst>
              <a:ext uri="{FF2B5EF4-FFF2-40B4-BE49-F238E27FC236}"/>
            </a:extLst>
          </p:cNvPr>
          <p:cNvSpPr>
            <a:spLocks noGrp="1"/>
          </p:cNvSpPr>
          <p:nvPr>
            <p:ph type="ftr" sz="quarter" idx="3"/>
          </p:nvPr>
        </p:nvSpPr>
        <p:spPr>
          <a:xfrm>
            <a:off x="3028950" y="4767266"/>
            <a:ext cx="3086100" cy="274637"/>
          </a:xfrm>
          <a:prstGeom prst="rect">
            <a:avLst/>
          </a:prstGeom>
        </p:spPr>
        <p:txBody>
          <a:bodyPr vert="horz" lIns="91434" tIns="45717" rIns="91434" bIns="45717" rtlCol="0" anchor="ctr"/>
          <a:lstStyle>
            <a:lvl1pPr algn="ctr" eaLnBrk="1" fontAlgn="auto" hangingPunct="1">
              <a:spcBef>
                <a:spcPts val="0"/>
              </a:spcBef>
              <a:spcAft>
                <a:spcPts val="0"/>
              </a:spcAft>
              <a:defRPr sz="1200">
                <a:solidFill>
                  <a:prstClr val="black">
                    <a:tint val="75000"/>
                  </a:prstClr>
                </a:solidFill>
                <a:ea typeface="+mn-ea"/>
                <a:cs typeface="+mn-cs"/>
              </a:defRPr>
            </a:lvl1pPr>
          </a:lstStyle>
          <a:p>
            <a:pPr>
              <a:defRPr/>
            </a:pPr>
            <a:endParaRPr lang="zh-CN" altLang="en-US">
              <a:latin typeface=".VnAvant" pitchFamily="34" charset="0"/>
            </a:endParaRPr>
          </a:p>
        </p:txBody>
      </p:sp>
      <p:sp>
        <p:nvSpPr>
          <p:cNvPr id="6" name="灯片编号占位符 5">
            <a:extLst>
              <a:ext uri="{FF2B5EF4-FFF2-40B4-BE49-F238E27FC236}"/>
            </a:extLst>
          </p:cNvPr>
          <p:cNvSpPr>
            <a:spLocks noGrp="1"/>
          </p:cNvSpPr>
          <p:nvPr>
            <p:ph type="sldNum" sz="quarter" idx="4"/>
          </p:nvPr>
        </p:nvSpPr>
        <p:spPr>
          <a:xfrm>
            <a:off x="6457950" y="4767266"/>
            <a:ext cx="2057400" cy="274637"/>
          </a:xfrm>
          <a:prstGeom prst="rect">
            <a:avLst/>
          </a:prstGeom>
        </p:spPr>
        <p:txBody>
          <a:bodyPr vert="horz" wrap="square" lIns="91434" tIns="45717" rIns="91434" bIns="45717"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defRPr/>
            </a:pPr>
            <a:fld id="{C18C2713-58B3-43F6-B276-ABAB469A0A41}" type="slidenum">
              <a:rPr lang="zh-CN" altLang="en-US">
                <a:latin typeface=".VnAvant" pitchFamily="34" charset="0"/>
              </a:rPr>
              <a:pPr fontAlgn="base">
                <a:spcBef>
                  <a:spcPct val="0"/>
                </a:spcBef>
                <a:spcAft>
                  <a:spcPct val="0"/>
                </a:spcAft>
                <a:defRPr/>
              </a:pPr>
              <a:t>‹#›</a:t>
            </a:fld>
            <a:endParaRPr lang="zh-CN" altLang="en-US">
              <a:latin typeface=".VnAvant" pitchFamily="34" charset="0"/>
            </a:endParaRPr>
          </a:p>
        </p:txBody>
      </p:sp>
    </p:spTree>
    <p:extLst>
      <p:ext uri="{BB962C8B-B14F-4D97-AF65-F5344CB8AC3E}">
        <p14:creationId xmlns:p14="http://schemas.microsoft.com/office/powerpoint/2010/main" val="238861959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字魂59号-创粗黑"/>
        </a:defRPr>
      </a:lvl1pPr>
      <a:lvl2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2pPr>
      <a:lvl3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3pPr>
      <a:lvl4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4pPr>
      <a:lvl5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5pPr>
      <a:lvl6pPr marL="457166"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6pPr>
      <a:lvl7pPr marL="914333"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7pPr>
      <a:lvl8pPr marL="1371498"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8pPr>
      <a:lvl9pPr marL="1828664"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9pPr>
    </p:titleStyle>
    <p:bodyStyle>
      <a:lvl1pPr marL="228582" indent="-228582"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字魂59号-创粗黑"/>
        </a:defRPr>
      </a:lvl1pPr>
      <a:lvl2pPr marL="685749" indent="-228582"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字魂59号-创粗黑"/>
        </a:defRPr>
      </a:lvl2pPr>
      <a:lvl3pPr marL="1142915" indent="-228582"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字魂59号-创粗黑"/>
        </a:defRPr>
      </a:lvl3pPr>
      <a:lvl4pPr marL="1600080" indent="-228582"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字魂59号-创粗黑"/>
        </a:defRPr>
      </a:lvl4pPr>
      <a:lvl5pPr marL="2057246" indent="-228582"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字魂59号-创粗黑"/>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8FAFA"/>
        </a:solidFill>
        <a:effectLst/>
      </p:bgPr>
    </p:bg>
    <p:spTree>
      <p:nvGrpSpPr>
        <p:cNvPr id="1" name=""/>
        <p:cNvGrpSpPr/>
        <p:nvPr/>
      </p:nvGrpSpPr>
      <p:grpSpPr>
        <a:xfrm>
          <a:off x="0" y="0"/>
          <a:ext cx="0" cy="0"/>
          <a:chOff x="0" y="0"/>
          <a:chExt cx="0" cy="0"/>
        </a:xfrm>
      </p:grpSpPr>
      <p:sp>
        <p:nvSpPr>
          <p:cNvPr id="6146" name="标题占位符 1"/>
          <p:cNvSpPr>
            <a:spLocks noGrp="1"/>
          </p:cNvSpPr>
          <p:nvPr>
            <p:ph type="title"/>
          </p:nvPr>
        </p:nvSpPr>
        <p:spPr bwMode="auto">
          <a:xfrm>
            <a:off x="628650" y="274641"/>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zh-CN" altLang="en-US" smtClean="0"/>
              <a:t>单击此处编辑母版标题样式</a:t>
            </a:r>
          </a:p>
        </p:txBody>
      </p:sp>
      <p:sp>
        <p:nvSpPr>
          <p:cNvPr id="6147" name="文本占位符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extLst>
          </p:cNvPr>
          <p:cNvSpPr>
            <a:spLocks noGrp="1"/>
          </p:cNvSpPr>
          <p:nvPr>
            <p:ph type="dt" sz="half" idx="2"/>
          </p:nvPr>
        </p:nvSpPr>
        <p:spPr>
          <a:xfrm>
            <a:off x="628650" y="4767266"/>
            <a:ext cx="2057400" cy="274637"/>
          </a:xfrm>
          <a:prstGeom prst="rect">
            <a:avLst/>
          </a:prstGeom>
        </p:spPr>
        <p:txBody>
          <a:bodyPr vert="horz" lIns="91434" tIns="45717" rIns="91434" bIns="45717" rtlCol="0" anchor="ctr"/>
          <a:lstStyle>
            <a:lvl1pPr algn="l" eaLnBrk="1" fontAlgn="auto" hangingPunct="1">
              <a:spcBef>
                <a:spcPts val="0"/>
              </a:spcBef>
              <a:spcAft>
                <a:spcPts val="0"/>
              </a:spcAft>
              <a:defRPr sz="1200">
                <a:solidFill>
                  <a:prstClr val="black">
                    <a:tint val="75000"/>
                  </a:prstClr>
                </a:solidFill>
                <a:ea typeface="+mn-ea"/>
                <a:cs typeface="+mn-cs"/>
              </a:defRPr>
            </a:lvl1pPr>
          </a:lstStyle>
          <a:p>
            <a:pPr>
              <a:defRPr/>
            </a:pPr>
            <a:fld id="{8D169C5E-3E6F-4CCA-A1B6-9CB294E6584D}" type="datetimeFigureOut">
              <a:rPr lang="zh-CN" altLang="en-US">
                <a:latin typeface=".VnAvant" pitchFamily="34" charset="0"/>
              </a:rPr>
              <a:pPr>
                <a:defRPr/>
              </a:pPr>
              <a:t>2021/12/5</a:t>
            </a:fld>
            <a:endParaRPr lang="zh-CN" altLang="en-US">
              <a:latin typeface=".VnAvant" pitchFamily="34" charset="0"/>
            </a:endParaRPr>
          </a:p>
        </p:txBody>
      </p:sp>
      <p:sp>
        <p:nvSpPr>
          <p:cNvPr id="5" name="页脚占位符 4">
            <a:extLst>
              <a:ext uri="{FF2B5EF4-FFF2-40B4-BE49-F238E27FC236}"/>
            </a:extLst>
          </p:cNvPr>
          <p:cNvSpPr>
            <a:spLocks noGrp="1"/>
          </p:cNvSpPr>
          <p:nvPr>
            <p:ph type="ftr" sz="quarter" idx="3"/>
          </p:nvPr>
        </p:nvSpPr>
        <p:spPr>
          <a:xfrm>
            <a:off x="3028950" y="4767266"/>
            <a:ext cx="3086100" cy="274637"/>
          </a:xfrm>
          <a:prstGeom prst="rect">
            <a:avLst/>
          </a:prstGeom>
        </p:spPr>
        <p:txBody>
          <a:bodyPr vert="horz" lIns="91434" tIns="45717" rIns="91434" bIns="45717" rtlCol="0" anchor="ctr"/>
          <a:lstStyle>
            <a:lvl1pPr algn="ctr" eaLnBrk="1" fontAlgn="auto" hangingPunct="1">
              <a:spcBef>
                <a:spcPts val="0"/>
              </a:spcBef>
              <a:spcAft>
                <a:spcPts val="0"/>
              </a:spcAft>
              <a:defRPr sz="1200">
                <a:solidFill>
                  <a:prstClr val="black">
                    <a:tint val="75000"/>
                  </a:prstClr>
                </a:solidFill>
                <a:ea typeface="+mn-ea"/>
                <a:cs typeface="+mn-cs"/>
              </a:defRPr>
            </a:lvl1pPr>
          </a:lstStyle>
          <a:p>
            <a:pPr>
              <a:defRPr/>
            </a:pPr>
            <a:endParaRPr lang="zh-CN" altLang="en-US">
              <a:latin typeface=".VnAvant" pitchFamily="34" charset="0"/>
            </a:endParaRPr>
          </a:p>
        </p:txBody>
      </p:sp>
      <p:sp>
        <p:nvSpPr>
          <p:cNvPr id="6" name="灯片编号占位符 5">
            <a:extLst>
              <a:ext uri="{FF2B5EF4-FFF2-40B4-BE49-F238E27FC236}"/>
            </a:extLst>
          </p:cNvPr>
          <p:cNvSpPr>
            <a:spLocks noGrp="1"/>
          </p:cNvSpPr>
          <p:nvPr>
            <p:ph type="sldNum" sz="quarter" idx="4"/>
          </p:nvPr>
        </p:nvSpPr>
        <p:spPr>
          <a:xfrm>
            <a:off x="6457950" y="4767266"/>
            <a:ext cx="2057400" cy="274637"/>
          </a:xfrm>
          <a:prstGeom prst="rect">
            <a:avLst/>
          </a:prstGeom>
        </p:spPr>
        <p:txBody>
          <a:bodyPr vert="horz" wrap="square" lIns="91434" tIns="45717" rIns="91434" bIns="45717"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defRPr/>
            </a:pPr>
            <a:fld id="{F9C1F977-56D5-4405-8A90-53771EF03F0C}" type="slidenum">
              <a:rPr lang="zh-CN" altLang="en-US">
                <a:latin typeface=".VnAvant" pitchFamily="34" charset="0"/>
              </a:rPr>
              <a:pPr fontAlgn="base">
                <a:spcBef>
                  <a:spcPct val="0"/>
                </a:spcBef>
                <a:spcAft>
                  <a:spcPct val="0"/>
                </a:spcAft>
                <a:defRPr/>
              </a:pPr>
              <a:t>‹#›</a:t>
            </a:fld>
            <a:endParaRPr lang="zh-CN" altLang="en-US">
              <a:latin typeface=".VnAvant" pitchFamily="34" charset="0"/>
            </a:endParaRPr>
          </a:p>
        </p:txBody>
      </p:sp>
    </p:spTree>
    <p:extLst>
      <p:ext uri="{BB962C8B-B14F-4D97-AF65-F5344CB8AC3E}">
        <p14:creationId xmlns:p14="http://schemas.microsoft.com/office/powerpoint/2010/main" val="223529769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字魂59号-创粗黑"/>
        </a:defRPr>
      </a:lvl1pPr>
      <a:lvl2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2pPr>
      <a:lvl3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3pPr>
      <a:lvl4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4pPr>
      <a:lvl5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5pPr>
      <a:lvl6pPr marL="457166"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6pPr>
      <a:lvl7pPr marL="914333"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7pPr>
      <a:lvl8pPr marL="1371498"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8pPr>
      <a:lvl9pPr marL="1828664"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9pPr>
    </p:titleStyle>
    <p:bodyStyle>
      <a:lvl1pPr marL="228582" indent="-228582"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字魂59号-创粗黑"/>
        </a:defRPr>
      </a:lvl1pPr>
      <a:lvl2pPr marL="685749" indent="-228582"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字魂59号-创粗黑"/>
        </a:defRPr>
      </a:lvl2pPr>
      <a:lvl3pPr marL="1142915" indent="-228582"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字魂59号-创粗黑"/>
        </a:defRPr>
      </a:lvl3pPr>
      <a:lvl4pPr marL="1600080" indent="-228582"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字魂59号-创粗黑"/>
        </a:defRPr>
      </a:lvl4pPr>
      <a:lvl5pPr marL="2057246" indent="-228582"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字魂59号-创粗黑"/>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8FAFA"/>
        </a:solidFill>
        <a:effectLst/>
      </p:bgPr>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628650" y="274641"/>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zh-CN" altLang="en-US" smtClean="0"/>
              <a:t>单击此处编辑母版标题样式</a:t>
            </a:r>
          </a:p>
        </p:txBody>
      </p:sp>
      <p:sp>
        <p:nvSpPr>
          <p:cNvPr id="3075" name="文本占位符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extLst>
          </p:cNvPr>
          <p:cNvSpPr>
            <a:spLocks noGrp="1"/>
          </p:cNvSpPr>
          <p:nvPr>
            <p:ph type="dt" sz="half" idx="2"/>
          </p:nvPr>
        </p:nvSpPr>
        <p:spPr>
          <a:xfrm>
            <a:off x="628650" y="4767266"/>
            <a:ext cx="2057400" cy="274637"/>
          </a:xfrm>
          <a:prstGeom prst="rect">
            <a:avLst/>
          </a:prstGeom>
        </p:spPr>
        <p:txBody>
          <a:bodyPr vert="horz" lIns="91434" tIns="45717" rIns="91434" bIns="45717" rtlCol="0" anchor="ctr"/>
          <a:lstStyle>
            <a:lvl1pPr algn="l" eaLnBrk="1" fontAlgn="auto" hangingPunct="1">
              <a:spcBef>
                <a:spcPts val="0"/>
              </a:spcBef>
              <a:spcAft>
                <a:spcPts val="0"/>
              </a:spcAft>
              <a:defRPr sz="1200">
                <a:solidFill>
                  <a:prstClr val="black">
                    <a:tint val="75000"/>
                  </a:prstClr>
                </a:solidFill>
                <a:ea typeface="+mn-ea"/>
                <a:cs typeface="+mn-cs"/>
              </a:defRPr>
            </a:lvl1pPr>
          </a:lstStyle>
          <a:p>
            <a:pPr>
              <a:defRPr/>
            </a:pPr>
            <a:fld id="{09CDB12C-AD56-46E5-B373-74096FB7B73D}" type="datetimeFigureOut">
              <a:rPr lang="zh-CN" altLang="en-US">
                <a:latin typeface=".VnAvant" pitchFamily="34" charset="0"/>
              </a:rPr>
              <a:pPr>
                <a:defRPr/>
              </a:pPr>
              <a:t>2021/12/5</a:t>
            </a:fld>
            <a:endParaRPr lang="zh-CN" altLang="en-US">
              <a:latin typeface=".VnAvant" pitchFamily="34" charset="0"/>
            </a:endParaRPr>
          </a:p>
        </p:txBody>
      </p:sp>
      <p:sp>
        <p:nvSpPr>
          <p:cNvPr id="5" name="页脚占位符 4">
            <a:extLst>
              <a:ext uri="{FF2B5EF4-FFF2-40B4-BE49-F238E27FC236}"/>
            </a:extLst>
          </p:cNvPr>
          <p:cNvSpPr>
            <a:spLocks noGrp="1"/>
          </p:cNvSpPr>
          <p:nvPr>
            <p:ph type="ftr" sz="quarter" idx="3"/>
          </p:nvPr>
        </p:nvSpPr>
        <p:spPr>
          <a:xfrm>
            <a:off x="3028950" y="4767266"/>
            <a:ext cx="3086100" cy="274637"/>
          </a:xfrm>
          <a:prstGeom prst="rect">
            <a:avLst/>
          </a:prstGeom>
        </p:spPr>
        <p:txBody>
          <a:bodyPr vert="horz" lIns="91434" tIns="45717" rIns="91434" bIns="45717" rtlCol="0" anchor="ctr"/>
          <a:lstStyle>
            <a:lvl1pPr algn="ctr" eaLnBrk="1" fontAlgn="auto" hangingPunct="1">
              <a:spcBef>
                <a:spcPts val="0"/>
              </a:spcBef>
              <a:spcAft>
                <a:spcPts val="0"/>
              </a:spcAft>
              <a:defRPr sz="1200">
                <a:solidFill>
                  <a:prstClr val="black">
                    <a:tint val="75000"/>
                  </a:prstClr>
                </a:solidFill>
                <a:ea typeface="+mn-ea"/>
                <a:cs typeface="+mn-cs"/>
              </a:defRPr>
            </a:lvl1pPr>
          </a:lstStyle>
          <a:p>
            <a:pPr>
              <a:defRPr/>
            </a:pPr>
            <a:endParaRPr lang="zh-CN" altLang="en-US">
              <a:latin typeface=".VnAvant" pitchFamily="34" charset="0"/>
            </a:endParaRPr>
          </a:p>
        </p:txBody>
      </p:sp>
      <p:sp>
        <p:nvSpPr>
          <p:cNvPr id="6" name="灯片编号占位符 5">
            <a:extLst>
              <a:ext uri="{FF2B5EF4-FFF2-40B4-BE49-F238E27FC236}"/>
            </a:extLst>
          </p:cNvPr>
          <p:cNvSpPr>
            <a:spLocks noGrp="1"/>
          </p:cNvSpPr>
          <p:nvPr>
            <p:ph type="sldNum" sz="quarter" idx="4"/>
          </p:nvPr>
        </p:nvSpPr>
        <p:spPr>
          <a:xfrm>
            <a:off x="6457950" y="4767266"/>
            <a:ext cx="2057400" cy="274637"/>
          </a:xfrm>
          <a:prstGeom prst="rect">
            <a:avLst/>
          </a:prstGeom>
        </p:spPr>
        <p:txBody>
          <a:bodyPr vert="horz" wrap="square" lIns="91434" tIns="45717" rIns="91434" bIns="45717"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defRPr/>
            </a:pPr>
            <a:fld id="{EEC3505A-4A6A-4A04-9FF2-C8FD03594BF3}" type="slidenum">
              <a:rPr lang="zh-CN" altLang="en-US">
                <a:latin typeface=".VnAvant" pitchFamily="34" charset="0"/>
              </a:rPr>
              <a:pPr fontAlgn="base">
                <a:spcBef>
                  <a:spcPct val="0"/>
                </a:spcBef>
                <a:spcAft>
                  <a:spcPct val="0"/>
                </a:spcAft>
                <a:defRPr/>
              </a:pPr>
              <a:t>‹#›</a:t>
            </a:fld>
            <a:endParaRPr lang="zh-CN" altLang="en-US">
              <a:latin typeface=".VnAvant" pitchFamily="34" charset="0"/>
            </a:endParaRPr>
          </a:p>
        </p:txBody>
      </p:sp>
    </p:spTree>
    <p:extLst>
      <p:ext uri="{BB962C8B-B14F-4D97-AF65-F5344CB8AC3E}">
        <p14:creationId xmlns:p14="http://schemas.microsoft.com/office/powerpoint/2010/main" val="2406677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字魂59号-创粗黑"/>
        </a:defRPr>
      </a:lvl1pPr>
      <a:lvl2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2pPr>
      <a:lvl3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3pPr>
      <a:lvl4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4pPr>
      <a:lvl5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5pPr>
      <a:lvl6pPr marL="457166"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6pPr>
      <a:lvl7pPr marL="914333"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7pPr>
      <a:lvl8pPr marL="1371498"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8pPr>
      <a:lvl9pPr marL="1828664"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9pPr>
    </p:titleStyle>
    <p:bodyStyle>
      <a:lvl1pPr marL="228582" indent="-228582"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字魂59号-创粗黑"/>
        </a:defRPr>
      </a:lvl1pPr>
      <a:lvl2pPr marL="685749" indent="-228582"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字魂59号-创粗黑"/>
        </a:defRPr>
      </a:lvl2pPr>
      <a:lvl3pPr marL="1142915" indent="-228582"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字魂59号-创粗黑"/>
        </a:defRPr>
      </a:lvl3pPr>
      <a:lvl4pPr marL="1600080" indent="-228582"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字魂59号-创粗黑"/>
        </a:defRPr>
      </a:lvl4pPr>
      <a:lvl5pPr marL="2057246" indent="-228582"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字魂59号-创粗黑"/>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8FAFA"/>
        </a:solidFill>
        <a:effectLst/>
      </p:bgPr>
    </p:bg>
    <p:spTree>
      <p:nvGrpSpPr>
        <p:cNvPr id="1" name=""/>
        <p:cNvGrpSpPr/>
        <p:nvPr/>
      </p:nvGrpSpPr>
      <p:grpSpPr>
        <a:xfrm>
          <a:off x="0" y="0"/>
          <a:ext cx="0" cy="0"/>
          <a:chOff x="0" y="0"/>
          <a:chExt cx="0" cy="0"/>
        </a:xfrm>
      </p:grpSpPr>
      <p:sp>
        <p:nvSpPr>
          <p:cNvPr id="5122" name="标题占位符 1"/>
          <p:cNvSpPr>
            <a:spLocks noGrp="1"/>
          </p:cNvSpPr>
          <p:nvPr>
            <p:ph type="title"/>
          </p:nvPr>
        </p:nvSpPr>
        <p:spPr bwMode="auto">
          <a:xfrm>
            <a:off x="628650" y="274641"/>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zh-CN" altLang="en-US" smtClean="0"/>
              <a:t>单击此处编辑母版标题样式</a:t>
            </a:r>
          </a:p>
        </p:txBody>
      </p:sp>
      <p:sp>
        <p:nvSpPr>
          <p:cNvPr id="5123" name="文本占位符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extLst>
          </p:cNvPr>
          <p:cNvSpPr>
            <a:spLocks noGrp="1"/>
          </p:cNvSpPr>
          <p:nvPr>
            <p:ph type="dt" sz="half" idx="2"/>
          </p:nvPr>
        </p:nvSpPr>
        <p:spPr>
          <a:xfrm>
            <a:off x="628650" y="4767266"/>
            <a:ext cx="2057400" cy="274637"/>
          </a:xfrm>
          <a:prstGeom prst="rect">
            <a:avLst/>
          </a:prstGeom>
        </p:spPr>
        <p:txBody>
          <a:bodyPr vert="horz" lIns="91434" tIns="45717" rIns="91434" bIns="45717" rtlCol="0" anchor="ctr"/>
          <a:lstStyle>
            <a:lvl1pPr algn="l" eaLnBrk="1" fontAlgn="auto" hangingPunct="1">
              <a:spcBef>
                <a:spcPts val="0"/>
              </a:spcBef>
              <a:spcAft>
                <a:spcPts val="0"/>
              </a:spcAft>
              <a:defRPr sz="1200">
                <a:solidFill>
                  <a:prstClr val="black">
                    <a:tint val="75000"/>
                  </a:prstClr>
                </a:solidFill>
                <a:ea typeface="+mn-ea"/>
                <a:cs typeface="+mn-cs"/>
              </a:defRPr>
            </a:lvl1pPr>
          </a:lstStyle>
          <a:p>
            <a:pPr>
              <a:defRPr/>
            </a:pPr>
            <a:fld id="{C434FBAC-D203-467C-AA46-54AE6AAE993C}" type="datetimeFigureOut">
              <a:rPr lang="zh-CN" altLang="en-US">
                <a:latin typeface=".VnAvant" pitchFamily="34" charset="0"/>
              </a:rPr>
              <a:pPr>
                <a:defRPr/>
              </a:pPr>
              <a:t>2021/12/5</a:t>
            </a:fld>
            <a:endParaRPr lang="zh-CN" altLang="en-US">
              <a:latin typeface=".VnAvant" pitchFamily="34" charset="0"/>
            </a:endParaRPr>
          </a:p>
        </p:txBody>
      </p:sp>
      <p:sp>
        <p:nvSpPr>
          <p:cNvPr id="5" name="页脚占位符 4">
            <a:extLst>
              <a:ext uri="{FF2B5EF4-FFF2-40B4-BE49-F238E27FC236}"/>
            </a:extLst>
          </p:cNvPr>
          <p:cNvSpPr>
            <a:spLocks noGrp="1"/>
          </p:cNvSpPr>
          <p:nvPr>
            <p:ph type="ftr" sz="quarter" idx="3"/>
          </p:nvPr>
        </p:nvSpPr>
        <p:spPr>
          <a:xfrm>
            <a:off x="3028950" y="4767266"/>
            <a:ext cx="3086100" cy="274637"/>
          </a:xfrm>
          <a:prstGeom prst="rect">
            <a:avLst/>
          </a:prstGeom>
        </p:spPr>
        <p:txBody>
          <a:bodyPr vert="horz" lIns="91434" tIns="45717" rIns="91434" bIns="45717" rtlCol="0" anchor="ctr"/>
          <a:lstStyle>
            <a:lvl1pPr algn="ctr" eaLnBrk="1" fontAlgn="auto" hangingPunct="1">
              <a:spcBef>
                <a:spcPts val="0"/>
              </a:spcBef>
              <a:spcAft>
                <a:spcPts val="0"/>
              </a:spcAft>
              <a:defRPr sz="1200">
                <a:solidFill>
                  <a:prstClr val="black">
                    <a:tint val="75000"/>
                  </a:prstClr>
                </a:solidFill>
                <a:ea typeface="+mn-ea"/>
                <a:cs typeface="+mn-cs"/>
              </a:defRPr>
            </a:lvl1pPr>
          </a:lstStyle>
          <a:p>
            <a:pPr>
              <a:defRPr/>
            </a:pPr>
            <a:endParaRPr lang="zh-CN" altLang="en-US">
              <a:latin typeface=".VnAvant" pitchFamily="34" charset="0"/>
            </a:endParaRPr>
          </a:p>
        </p:txBody>
      </p:sp>
      <p:sp>
        <p:nvSpPr>
          <p:cNvPr id="6" name="灯片编号占位符 5">
            <a:extLst>
              <a:ext uri="{FF2B5EF4-FFF2-40B4-BE49-F238E27FC236}"/>
            </a:extLst>
          </p:cNvPr>
          <p:cNvSpPr>
            <a:spLocks noGrp="1"/>
          </p:cNvSpPr>
          <p:nvPr>
            <p:ph type="sldNum" sz="quarter" idx="4"/>
          </p:nvPr>
        </p:nvSpPr>
        <p:spPr>
          <a:xfrm>
            <a:off x="6457950" y="4767266"/>
            <a:ext cx="2057400" cy="274637"/>
          </a:xfrm>
          <a:prstGeom prst="rect">
            <a:avLst/>
          </a:prstGeom>
        </p:spPr>
        <p:txBody>
          <a:bodyPr vert="horz" wrap="square" lIns="91434" tIns="45717" rIns="91434" bIns="45717"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defRPr/>
            </a:pPr>
            <a:fld id="{D5A20AAB-774E-4CEB-ABD1-3CF802567CAB}" type="slidenum">
              <a:rPr lang="zh-CN" altLang="en-US">
                <a:latin typeface=".VnAvant" pitchFamily="34" charset="0"/>
              </a:rPr>
              <a:pPr fontAlgn="base">
                <a:spcBef>
                  <a:spcPct val="0"/>
                </a:spcBef>
                <a:spcAft>
                  <a:spcPct val="0"/>
                </a:spcAft>
                <a:defRPr/>
              </a:pPr>
              <a:t>‹#›</a:t>
            </a:fld>
            <a:endParaRPr lang="zh-CN" altLang="en-US">
              <a:latin typeface=".VnAvant" pitchFamily="34" charset="0"/>
            </a:endParaRPr>
          </a:p>
        </p:txBody>
      </p:sp>
    </p:spTree>
    <p:extLst>
      <p:ext uri="{BB962C8B-B14F-4D97-AF65-F5344CB8AC3E}">
        <p14:creationId xmlns:p14="http://schemas.microsoft.com/office/powerpoint/2010/main" val="229632966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字魂59号-创粗黑"/>
        </a:defRPr>
      </a:lvl1pPr>
      <a:lvl2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2pPr>
      <a:lvl3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3pPr>
      <a:lvl4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4pPr>
      <a:lvl5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5pPr>
      <a:lvl6pPr marL="457166"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6pPr>
      <a:lvl7pPr marL="914333"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7pPr>
      <a:lvl8pPr marL="1371498"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8pPr>
      <a:lvl9pPr marL="1828664"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9pPr>
    </p:titleStyle>
    <p:bodyStyle>
      <a:lvl1pPr marL="228582" indent="-228582"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字魂59号-创粗黑"/>
        </a:defRPr>
      </a:lvl1pPr>
      <a:lvl2pPr marL="685749" indent="-228582"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字魂59号-创粗黑"/>
        </a:defRPr>
      </a:lvl2pPr>
      <a:lvl3pPr marL="1142915" indent="-228582"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字魂59号-创粗黑"/>
        </a:defRPr>
      </a:lvl3pPr>
      <a:lvl4pPr marL="1600080" indent="-228582"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字魂59号-创粗黑"/>
        </a:defRPr>
      </a:lvl4pPr>
      <a:lvl5pPr marL="2057246" indent="-228582"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字魂59号-创粗黑"/>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C8FAFA"/>
        </a:solidFill>
        <a:effectLst/>
      </p:bgPr>
    </p:bg>
    <p:spTree>
      <p:nvGrpSpPr>
        <p:cNvPr id="1" name=""/>
        <p:cNvGrpSpPr/>
        <p:nvPr/>
      </p:nvGrpSpPr>
      <p:grpSpPr>
        <a:xfrm>
          <a:off x="0" y="0"/>
          <a:ext cx="0" cy="0"/>
          <a:chOff x="0" y="0"/>
          <a:chExt cx="0" cy="0"/>
        </a:xfrm>
      </p:grpSpPr>
      <p:sp>
        <p:nvSpPr>
          <p:cNvPr id="4098" name="标题占位符 1"/>
          <p:cNvSpPr>
            <a:spLocks noGrp="1"/>
          </p:cNvSpPr>
          <p:nvPr>
            <p:ph type="title"/>
          </p:nvPr>
        </p:nvSpPr>
        <p:spPr bwMode="auto">
          <a:xfrm>
            <a:off x="628650" y="274641"/>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zh-CN" altLang="en-US" smtClean="0"/>
              <a:t>单击此处编辑母版标题样式</a:t>
            </a:r>
          </a:p>
        </p:txBody>
      </p:sp>
      <p:sp>
        <p:nvSpPr>
          <p:cNvPr id="4099" name="文本占位符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extLst>
          </p:cNvPr>
          <p:cNvSpPr>
            <a:spLocks noGrp="1"/>
          </p:cNvSpPr>
          <p:nvPr>
            <p:ph type="dt" sz="half" idx="2"/>
          </p:nvPr>
        </p:nvSpPr>
        <p:spPr>
          <a:xfrm>
            <a:off x="628650" y="4767266"/>
            <a:ext cx="2057400" cy="274637"/>
          </a:xfrm>
          <a:prstGeom prst="rect">
            <a:avLst/>
          </a:prstGeom>
        </p:spPr>
        <p:txBody>
          <a:bodyPr vert="horz" lIns="91434" tIns="45717" rIns="91434" bIns="45717" rtlCol="0" anchor="ctr"/>
          <a:lstStyle>
            <a:lvl1pPr algn="l" eaLnBrk="1" fontAlgn="auto" hangingPunct="1">
              <a:spcBef>
                <a:spcPts val="0"/>
              </a:spcBef>
              <a:spcAft>
                <a:spcPts val="0"/>
              </a:spcAft>
              <a:defRPr sz="1200">
                <a:solidFill>
                  <a:prstClr val="black">
                    <a:tint val="75000"/>
                  </a:prstClr>
                </a:solidFill>
                <a:ea typeface="+mn-ea"/>
                <a:cs typeface="+mn-cs"/>
              </a:defRPr>
            </a:lvl1pPr>
          </a:lstStyle>
          <a:p>
            <a:pPr>
              <a:defRPr/>
            </a:pPr>
            <a:fld id="{8058C856-204B-44D8-8834-F18AFA6D60F3}" type="datetimeFigureOut">
              <a:rPr lang="zh-CN" altLang="en-US">
                <a:latin typeface=".VnAvant" pitchFamily="34" charset="0"/>
              </a:rPr>
              <a:pPr>
                <a:defRPr/>
              </a:pPr>
              <a:t>2021/12/5</a:t>
            </a:fld>
            <a:endParaRPr lang="zh-CN" altLang="en-US">
              <a:latin typeface=".VnAvant" pitchFamily="34" charset="0"/>
            </a:endParaRPr>
          </a:p>
        </p:txBody>
      </p:sp>
      <p:sp>
        <p:nvSpPr>
          <p:cNvPr id="5" name="页脚占位符 4">
            <a:extLst>
              <a:ext uri="{FF2B5EF4-FFF2-40B4-BE49-F238E27FC236}"/>
            </a:extLst>
          </p:cNvPr>
          <p:cNvSpPr>
            <a:spLocks noGrp="1"/>
          </p:cNvSpPr>
          <p:nvPr>
            <p:ph type="ftr" sz="quarter" idx="3"/>
          </p:nvPr>
        </p:nvSpPr>
        <p:spPr>
          <a:xfrm>
            <a:off x="3028950" y="4767266"/>
            <a:ext cx="3086100" cy="274637"/>
          </a:xfrm>
          <a:prstGeom prst="rect">
            <a:avLst/>
          </a:prstGeom>
        </p:spPr>
        <p:txBody>
          <a:bodyPr vert="horz" lIns="91434" tIns="45717" rIns="91434" bIns="45717" rtlCol="0" anchor="ctr"/>
          <a:lstStyle>
            <a:lvl1pPr algn="ctr" eaLnBrk="1" fontAlgn="auto" hangingPunct="1">
              <a:spcBef>
                <a:spcPts val="0"/>
              </a:spcBef>
              <a:spcAft>
                <a:spcPts val="0"/>
              </a:spcAft>
              <a:defRPr sz="1200">
                <a:solidFill>
                  <a:prstClr val="black">
                    <a:tint val="75000"/>
                  </a:prstClr>
                </a:solidFill>
                <a:ea typeface="+mn-ea"/>
                <a:cs typeface="+mn-cs"/>
              </a:defRPr>
            </a:lvl1pPr>
          </a:lstStyle>
          <a:p>
            <a:pPr>
              <a:defRPr/>
            </a:pPr>
            <a:endParaRPr lang="zh-CN" altLang="en-US">
              <a:latin typeface=".VnAvant" pitchFamily="34" charset="0"/>
            </a:endParaRPr>
          </a:p>
        </p:txBody>
      </p:sp>
      <p:sp>
        <p:nvSpPr>
          <p:cNvPr id="6" name="灯片编号占位符 5">
            <a:extLst>
              <a:ext uri="{FF2B5EF4-FFF2-40B4-BE49-F238E27FC236}"/>
            </a:extLst>
          </p:cNvPr>
          <p:cNvSpPr>
            <a:spLocks noGrp="1"/>
          </p:cNvSpPr>
          <p:nvPr>
            <p:ph type="sldNum" sz="quarter" idx="4"/>
          </p:nvPr>
        </p:nvSpPr>
        <p:spPr>
          <a:xfrm>
            <a:off x="6457950" y="4767266"/>
            <a:ext cx="2057400" cy="274637"/>
          </a:xfrm>
          <a:prstGeom prst="rect">
            <a:avLst/>
          </a:prstGeom>
        </p:spPr>
        <p:txBody>
          <a:bodyPr vert="horz" wrap="square" lIns="91434" tIns="45717" rIns="91434" bIns="45717"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defRPr/>
            </a:pPr>
            <a:fld id="{3055B71E-1613-49C3-964F-783E126D726D}" type="slidenum">
              <a:rPr lang="zh-CN" altLang="en-US">
                <a:latin typeface=".VnAvant" pitchFamily="34" charset="0"/>
              </a:rPr>
              <a:pPr fontAlgn="base">
                <a:spcBef>
                  <a:spcPct val="0"/>
                </a:spcBef>
                <a:spcAft>
                  <a:spcPct val="0"/>
                </a:spcAft>
                <a:defRPr/>
              </a:pPr>
              <a:t>‹#›</a:t>
            </a:fld>
            <a:endParaRPr lang="zh-CN" altLang="en-US">
              <a:latin typeface=".VnAvant" pitchFamily="34" charset="0"/>
            </a:endParaRPr>
          </a:p>
        </p:txBody>
      </p:sp>
    </p:spTree>
    <p:extLst>
      <p:ext uri="{BB962C8B-B14F-4D97-AF65-F5344CB8AC3E}">
        <p14:creationId xmlns:p14="http://schemas.microsoft.com/office/powerpoint/2010/main" val="134150058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字魂59号-创粗黑"/>
        </a:defRPr>
      </a:lvl1pPr>
      <a:lvl2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2pPr>
      <a:lvl3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3pPr>
      <a:lvl4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4pPr>
      <a:lvl5pPr algn="l" rtl="0" eaLnBrk="0" fontAlgn="base" hangingPunct="0">
        <a:lnSpc>
          <a:spcPct val="90000"/>
        </a:lnSpc>
        <a:spcBef>
          <a:spcPct val="0"/>
        </a:spcBef>
        <a:spcAft>
          <a:spcPct val="0"/>
        </a:spcAft>
        <a:defRPr sz="4400">
          <a:solidFill>
            <a:schemeClr val="tx1"/>
          </a:solidFill>
          <a:latin typeface="字魂59号-创粗黑"/>
          <a:ea typeface="字魂59号-创粗黑"/>
          <a:cs typeface="字魂59号-创粗黑"/>
        </a:defRPr>
      </a:lvl5pPr>
      <a:lvl6pPr marL="457166"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6pPr>
      <a:lvl7pPr marL="914333"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7pPr>
      <a:lvl8pPr marL="1371498"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8pPr>
      <a:lvl9pPr marL="1828664" algn="l" rtl="0" fontAlgn="base">
        <a:lnSpc>
          <a:spcPct val="90000"/>
        </a:lnSpc>
        <a:spcBef>
          <a:spcPct val="0"/>
        </a:spcBef>
        <a:spcAft>
          <a:spcPct val="0"/>
        </a:spcAft>
        <a:defRPr sz="4400">
          <a:solidFill>
            <a:schemeClr val="tx1"/>
          </a:solidFill>
          <a:latin typeface="字魂59号-创粗黑"/>
          <a:ea typeface="字魂59号-创粗黑"/>
          <a:cs typeface="字魂59号-创粗黑"/>
        </a:defRPr>
      </a:lvl9pPr>
    </p:titleStyle>
    <p:bodyStyle>
      <a:lvl1pPr marL="228582" indent="-228582"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字魂59号-创粗黑"/>
        </a:defRPr>
      </a:lvl1pPr>
      <a:lvl2pPr marL="685749" indent="-228582"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字魂59号-创粗黑"/>
        </a:defRPr>
      </a:lvl2pPr>
      <a:lvl3pPr marL="1142915" indent="-228582"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字魂59号-创粗黑"/>
        </a:defRPr>
      </a:lvl3pPr>
      <a:lvl4pPr marL="1600080" indent="-228582"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字魂59号-创粗黑"/>
        </a:defRPr>
      </a:lvl4pPr>
      <a:lvl5pPr marL="2057246" indent="-228582"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字魂59号-创粗黑"/>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rtlCol="0" anchor="ctr"/>
          <a:lstStyle/>
          <a:p>
            <a:pPr algn="ctr" defTabSz="68569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rtlCol="0" anchor="ctr"/>
          <a:lstStyle/>
          <a:p>
            <a:pPr algn="ctr" defTabSz="685698"/>
            <a:endParaRPr lang="zh-CN" altLang="en-US" sz="1400">
              <a:solidFill>
                <a:srgbClr val="FFFFFF"/>
              </a:solidFill>
            </a:endParaRPr>
          </a:p>
        </p:txBody>
      </p:sp>
      <p:sp>
        <p:nvSpPr>
          <p:cNvPr id="12" name="文本框 11"/>
          <p:cNvSpPr txBox="1"/>
          <p:nvPr userDrawn="1"/>
        </p:nvSpPr>
        <p:spPr>
          <a:xfrm>
            <a:off x="2973229" y="1764512"/>
            <a:ext cx="3547586" cy="1165703"/>
          </a:xfrm>
          <a:prstGeom prst="rect">
            <a:avLst/>
          </a:prstGeom>
          <a:noFill/>
        </p:spPr>
        <p:txBody>
          <a:bodyPr wrap="square" lIns="68571" tIns="34289" rIns="68571" bIns="34289" rtlCol="0" anchor="t">
            <a:spAutoFit/>
          </a:bodyPr>
          <a:lstStyle/>
          <a:p>
            <a:pPr defTabSz="68569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69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69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69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69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34" tIns="45717" rIns="91434" bIns="45717" rtlCol="0">
            <a:spAutoFit/>
          </a:bodyPr>
          <a:lstStyle/>
          <a:p>
            <a:pPr algn="ctr" defTabSz="914288"/>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216024656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2" tIns="45716" rIns="91432" bIns="45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2" tIns="45716" rIns="91432"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0"/>
            <a:fld id="{BF5B18F7-5E52-45FC-83B6-9EFDAA1DF6FF}" type="datetimeFigureOut">
              <a:rPr lang="en-US" smtClean="0">
                <a:solidFill>
                  <a:prstClr val="black">
                    <a:tint val="75000"/>
                  </a:prstClr>
                </a:solidFill>
              </a:rPr>
              <a:pPr defTabSz="914310"/>
              <a:t>05/12/2021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0"/>
            <a:fld id="{C5BCA9C2-B314-472B-A75A-4170EB334E26}" type="slidenum">
              <a:rPr lang="en-US" smtClean="0">
                <a:solidFill>
                  <a:prstClr val="black">
                    <a:tint val="75000"/>
                  </a:prstClr>
                </a:solidFill>
              </a:rPr>
              <a:pPr defTabSz="914310"/>
              <a:t>‹#›</a:t>
            </a:fld>
            <a:endParaRPr lang="en-US">
              <a:solidFill>
                <a:prstClr val="black">
                  <a:tint val="75000"/>
                </a:prstClr>
              </a:solidFill>
            </a:endParaRPr>
          </a:p>
        </p:txBody>
      </p:sp>
    </p:spTree>
    <p:extLst>
      <p:ext uri="{BB962C8B-B14F-4D97-AF65-F5344CB8AC3E}">
        <p14:creationId xmlns:p14="http://schemas.microsoft.com/office/powerpoint/2010/main" val="58015234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310"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7" indent="-285722" algn="l" defTabSz="91431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7" indent="-228576" algn="l" defTabSz="91431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5"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2908936" y="1814516"/>
            <a:ext cx="3547586" cy="2585323"/>
          </a:xfrm>
          <a:prstGeom prst="rect">
            <a:avLst/>
          </a:prstGeom>
          <a:noFill/>
        </p:spPr>
        <p:txBody>
          <a:bodyPr wrap="square" lIns="91432" tIns="45716" rIns="91432" bIns="45716" rtlCol="0" anchor="t">
            <a:spAutoFit/>
          </a:bodyPr>
          <a:lstStyle/>
          <a:p>
            <a:pPr defTabSz="914310"/>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感谢您下载包图网平台上提供的</a:t>
            </a:r>
            <a:r>
              <a:rPr lang="en-US" altLang="zh-CN" dirty="0">
                <a:solidFill>
                  <a:prstClr val="black">
                    <a:lumMod val="75000"/>
                    <a:lumOff val="25000"/>
                    <a:alpha val="0"/>
                  </a:prstClr>
                </a:solidFill>
                <a:latin typeface="微软雅黑" panose="020B0503020204020204" charset="-122"/>
                <a:ea typeface="微软雅黑" panose="020B0503020204020204" charset="-122"/>
                <a:sym typeface="+mn-ea"/>
              </a:rPr>
              <a:t>PPT</a:t>
            </a:r>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作品，</a:t>
            </a:r>
          </a:p>
          <a:p>
            <a:pPr defTabSz="914310"/>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为了您和包图网以及原创作者的利益，请</a:t>
            </a:r>
          </a:p>
          <a:p>
            <a:pPr defTabSz="914310"/>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勿复制、传播、销售，否则将承担法律责</a:t>
            </a:r>
          </a:p>
          <a:p>
            <a:pPr defTabSz="914310"/>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任！包图网将对作品进行维权，按照传播</a:t>
            </a:r>
          </a:p>
          <a:p>
            <a:pPr defTabSz="914310"/>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35014925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31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576" indent="-228576" algn="l" defTabSz="91431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885" indent="-228576" algn="l" defTabSz="91431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645" indent="-228576" algn="l" defTabSz="91431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784" indent="-228576" algn="l" defTabSz="91431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543" indent="-228576" algn="l" defTabSz="91431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348"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emf"/><Relationship Id="rId10" Type="http://schemas.openxmlformats.org/officeDocument/2006/relationships/image" Target="../media/image9.png"/><Relationship Id="rId4" Type="http://schemas.openxmlformats.org/officeDocument/2006/relationships/image" Target="../media/image5.emf"/><Relationship Id="rId9" Type="http://schemas.openxmlformats.org/officeDocument/2006/relationships/hyperlink" Target="mailto:hongvu7219@gmail.com"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10.xml"/><Relationship Id="rId1" Type="http://schemas.openxmlformats.org/officeDocument/2006/relationships/slideLayout" Target="../slideLayouts/slideLayout173.xml"/><Relationship Id="rId5" Type="http://schemas.openxmlformats.org/officeDocument/2006/relationships/image" Target="../media/image9.png"/><Relationship Id="rId4" Type="http://schemas.openxmlformats.org/officeDocument/2006/relationships/hyperlink" Target="mailto:hongvu7219@gmail.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hyperlink" Target="mailto:hongvu7219@gmail.com"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hyperlink" Target="https://www.facebook.com/vuhong1972" TargetMode="External"/><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5.gif"/><Relationship Id="rId2" Type="http://schemas.openxmlformats.org/officeDocument/2006/relationships/notesSlide" Target="../notesSlides/notesSlide12.xml"/><Relationship Id="rId1" Type="http://schemas.openxmlformats.org/officeDocument/2006/relationships/slideLayout" Target="../slideLayouts/slideLayout145.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9.png"/><Relationship Id="rId10" Type="http://schemas.openxmlformats.org/officeDocument/2006/relationships/image" Target="../media/image43.gif"/><Relationship Id="rId4" Type="http://schemas.openxmlformats.org/officeDocument/2006/relationships/image" Target="../media/image37.png"/><Relationship Id="rId9" Type="http://schemas.openxmlformats.org/officeDocument/2006/relationships/image" Target="../media/image42.gif"/><Relationship Id="rId14" Type="http://schemas.openxmlformats.org/officeDocument/2006/relationships/hyperlink" Target="mailto:hongvu7219@gmail.com"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0.gif"/><Relationship Id="rId18" Type="http://schemas.openxmlformats.org/officeDocument/2006/relationships/image" Target="../media/image53.gif"/><Relationship Id="rId26" Type="http://schemas.openxmlformats.org/officeDocument/2006/relationships/image" Target="../media/image57.png"/><Relationship Id="rId3" Type="http://schemas.openxmlformats.org/officeDocument/2006/relationships/audio" Target="../media/audio1.wav"/><Relationship Id="rId21" Type="http://schemas.openxmlformats.org/officeDocument/2006/relationships/slide" Target="slide16.xml"/><Relationship Id="rId7" Type="http://schemas.openxmlformats.org/officeDocument/2006/relationships/image" Target="../media/image38.png"/><Relationship Id="rId12" Type="http://schemas.openxmlformats.org/officeDocument/2006/relationships/image" Target="../media/image49.gif"/><Relationship Id="rId17" Type="http://schemas.openxmlformats.org/officeDocument/2006/relationships/image" Target="../media/image52.gif"/><Relationship Id="rId25" Type="http://schemas.openxmlformats.org/officeDocument/2006/relationships/slide" Target="slide14.xml"/><Relationship Id="rId2" Type="http://schemas.openxmlformats.org/officeDocument/2006/relationships/notesSlide" Target="../notesSlides/notesSlide13.xml"/><Relationship Id="rId16" Type="http://schemas.openxmlformats.org/officeDocument/2006/relationships/image" Target="../media/image45.gif"/><Relationship Id="rId20" Type="http://schemas.openxmlformats.org/officeDocument/2006/relationships/image" Target="../media/image54.png"/><Relationship Id="rId1" Type="http://schemas.openxmlformats.org/officeDocument/2006/relationships/slideLayout" Target="../slideLayouts/slideLayout145.xml"/><Relationship Id="rId6" Type="http://schemas.openxmlformats.org/officeDocument/2006/relationships/image" Target="../media/image47.png"/><Relationship Id="rId11" Type="http://schemas.openxmlformats.org/officeDocument/2006/relationships/image" Target="../media/image48.gif"/><Relationship Id="rId24" Type="http://schemas.openxmlformats.org/officeDocument/2006/relationships/image" Target="../media/image56.png"/><Relationship Id="rId5" Type="http://schemas.openxmlformats.org/officeDocument/2006/relationships/image" Target="../media/image46.png"/><Relationship Id="rId15" Type="http://schemas.openxmlformats.org/officeDocument/2006/relationships/image" Target="../media/image44.png"/><Relationship Id="rId23" Type="http://schemas.openxmlformats.org/officeDocument/2006/relationships/slide" Target="slide17.xml"/><Relationship Id="rId10" Type="http://schemas.openxmlformats.org/officeDocument/2006/relationships/image" Target="../media/image41.gif"/><Relationship Id="rId19" Type="http://schemas.openxmlformats.org/officeDocument/2006/relationships/slide" Target="slide15.xml"/><Relationship Id="rId4" Type="http://schemas.openxmlformats.org/officeDocument/2006/relationships/audio" Target="../media/audio2.wav"/><Relationship Id="rId9" Type="http://schemas.openxmlformats.org/officeDocument/2006/relationships/image" Target="../media/image40.png"/><Relationship Id="rId14" Type="http://schemas.openxmlformats.org/officeDocument/2006/relationships/image" Target="../media/image51.gif"/><Relationship Id="rId22" Type="http://schemas.openxmlformats.org/officeDocument/2006/relationships/image" Target="../media/image55.png"/><Relationship Id="rId27" Type="http://schemas.openxmlformats.org/officeDocument/2006/relationships/slide" Target="slide18.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45.xml"/><Relationship Id="rId6" Type="http://schemas.openxmlformats.org/officeDocument/2006/relationships/slide" Target="slide13.xml"/><Relationship Id="rId5" Type="http://schemas.openxmlformats.org/officeDocument/2006/relationships/image" Target="../media/image58.jpeg"/><Relationship Id="rId4" Type="http://schemas.openxmlformats.org/officeDocument/2006/relationships/image" Target="../media/image37.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3.wav"/><Relationship Id="rId7"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145.xml"/><Relationship Id="rId6" Type="http://schemas.openxmlformats.org/officeDocument/2006/relationships/image" Target="../media/image44.png"/><Relationship Id="rId5" Type="http://schemas.openxmlformats.org/officeDocument/2006/relationships/slide" Target="slide13.xml"/><Relationship Id="rId4" Type="http://schemas.openxmlformats.org/officeDocument/2006/relationships/image" Target="../media/image37.pn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3.wav"/><Relationship Id="rId7"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145.xml"/><Relationship Id="rId6" Type="http://schemas.openxmlformats.org/officeDocument/2006/relationships/image" Target="../media/image59.png"/><Relationship Id="rId5" Type="http://schemas.openxmlformats.org/officeDocument/2006/relationships/slide" Target="slide13.xml"/><Relationship Id="rId4" Type="http://schemas.openxmlformats.org/officeDocument/2006/relationships/image" Target="../media/image37.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3.wav"/><Relationship Id="rId7"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145.xml"/><Relationship Id="rId6" Type="http://schemas.openxmlformats.org/officeDocument/2006/relationships/image" Target="../media/image60.png"/><Relationship Id="rId5" Type="http://schemas.openxmlformats.org/officeDocument/2006/relationships/slide" Target="slide13.xml"/><Relationship Id="rId4" Type="http://schemas.openxmlformats.org/officeDocument/2006/relationships/image" Target="../media/image37.pn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37.xml"/><Relationship Id="rId6" Type="http://schemas.openxmlformats.org/officeDocument/2006/relationships/image" Target="../media/image61.png"/><Relationship Id="rId5" Type="http://schemas.openxmlformats.org/officeDocument/2006/relationships/image" Target="../media/image9.png"/><Relationship Id="rId4" Type="http://schemas.openxmlformats.org/officeDocument/2006/relationships/hyperlink" Target="mailto:hongvu7219@gmail.com"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6.wdp"/><Relationship Id="rId3" Type="http://schemas.openxmlformats.org/officeDocument/2006/relationships/hyperlink" Target="https://www.facebook.com/vuhong1972" TargetMode="External"/><Relationship Id="rId7" Type="http://schemas.microsoft.com/office/2007/relationships/hdphoto" Target="../media/hdphoto3.wdp"/><Relationship Id="rId12"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02.xml"/><Relationship Id="rId6" Type="http://schemas.openxmlformats.org/officeDocument/2006/relationships/image" Target="../media/image30.png"/><Relationship Id="rId11" Type="http://schemas.microsoft.com/office/2007/relationships/hdphoto" Target="../media/hdphoto5.wdp"/><Relationship Id="rId5" Type="http://schemas.openxmlformats.org/officeDocument/2006/relationships/image" Target="../media/image9.png"/><Relationship Id="rId10" Type="http://schemas.openxmlformats.org/officeDocument/2006/relationships/image" Target="../media/image32.png"/><Relationship Id="rId4" Type="http://schemas.openxmlformats.org/officeDocument/2006/relationships/hyperlink" Target="mailto:hongvu7219@gmail.com" TargetMode="External"/><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png"/><Relationship Id="rId3" Type="http://schemas.openxmlformats.org/officeDocument/2006/relationships/tags" Target="../tags/tag4.xml"/><Relationship Id="rId7" Type="http://schemas.openxmlformats.org/officeDocument/2006/relationships/image" Target="../media/image11.png"/><Relationship Id="rId12" Type="http://schemas.openxmlformats.org/officeDocument/2006/relationships/hyperlink" Target="mailto:hongvu7219@gmail.com" TargetMode="Externa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0.emf"/><Relationship Id="rId11" Type="http://schemas.openxmlformats.org/officeDocument/2006/relationships/hyperlink" Target="https://www.facebook.com/vuhong1972" TargetMode="External"/><Relationship Id="rId5" Type="http://schemas.openxmlformats.org/officeDocument/2006/relationships/notesSlide" Target="../notesSlides/notesSlide2.xml"/><Relationship Id="rId10" Type="http://schemas.openxmlformats.org/officeDocument/2006/relationships/image" Target="../media/image14.png"/><Relationship Id="rId4" Type="http://schemas.openxmlformats.org/officeDocument/2006/relationships/slideLayout" Target="../slideLayouts/slideLayout47.xml"/><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hyperlink" Target="https://www.facebook.com/vuhong1972" TargetMode="External"/><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openxmlformats.org/officeDocument/2006/relationships/image" Target="../media/image62.png"/><Relationship Id="rId5" Type="http://schemas.openxmlformats.org/officeDocument/2006/relationships/image" Target="../media/image9.png"/><Relationship Id="rId4" Type="http://schemas.openxmlformats.org/officeDocument/2006/relationships/hyperlink" Target="mailto:hongvu7219@gmail.com"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s://www.facebook.com/vuhong1972" TargetMode="External"/><Relationship Id="rId7"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183.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hyperlink" Target="mailto:hongvu7219@gmail.com" TargetMode="External"/><Relationship Id="rId9" Type="http://schemas.microsoft.com/office/2007/relationships/hdphoto" Target="../media/hdphoto9.wdp"/></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facebook.com/vuhong1972" TargetMode="External"/><Relationship Id="rId7"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18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hyperlink" Target="mailto:hongvu7219@gmail.com" TargetMode="External"/><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facebook.com/vuhong1972" TargetMode="External"/><Relationship Id="rId7" Type="http://schemas.microsoft.com/office/2007/relationships/hdphoto" Target="../media/hdphoto9.wdp"/><Relationship Id="rId2" Type="http://schemas.openxmlformats.org/officeDocument/2006/relationships/notesSlide" Target="../notesSlides/notesSlide23.xml"/><Relationship Id="rId1" Type="http://schemas.openxmlformats.org/officeDocument/2006/relationships/slideLayout" Target="../slideLayouts/slideLayout18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hyperlink" Target="mailto:hongvu7219@gmail.com" TargetMode="External"/><Relationship Id="rId9"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facebook.com/vuhong1972" TargetMode="External"/><Relationship Id="rId7" Type="http://schemas.microsoft.com/office/2007/relationships/hdphoto" Target="../media/hdphoto9.wdp"/><Relationship Id="rId2" Type="http://schemas.openxmlformats.org/officeDocument/2006/relationships/notesSlide" Target="../notesSlides/notesSlide24.xml"/><Relationship Id="rId1" Type="http://schemas.openxmlformats.org/officeDocument/2006/relationships/slideLayout" Target="../slideLayouts/slideLayout18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hyperlink" Target="mailto:hongvu7219@gmail.com" TargetMode="External"/><Relationship Id="rId9"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68.emf"/><Relationship Id="rId18" Type="http://schemas.openxmlformats.org/officeDocument/2006/relationships/hyperlink" Target="https://www.facebook.com/vuhong1972" TargetMode="External"/><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image" Target="../media/image67.emf"/><Relationship Id="rId17" Type="http://schemas.openxmlformats.org/officeDocument/2006/relationships/image" Target="../media/image72.png"/><Relationship Id="rId2" Type="http://schemas.openxmlformats.org/officeDocument/2006/relationships/tags" Target="../tags/tag7.xml"/><Relationship Id="rId16" Type="http://schemas.openxmlformats.org/officeDocument/2006/relationships/image" Target="../media/image71.emf"/><Relationship Id="rId20" Type="http://schemas.openxmlformats.org/officeDocument/2006/relationships/image" Target="../media/image9.pn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66.emf"/><Relationship Id="rId5" Type="http://schemas.openxmlformats.org/officeDocument/2006/relationships/tags" Target="../tags/tag10.xml"/><Relationship Id="rId15" Type="http://schemas.openxmlformats.org/officeDocument/2006/relationships/image" Target="../media/image70.emf"/><Relationship Id="rId10" Type="http://schemas.openxmlformats.org/officeDocument/2006/relationships/image" Target="../media/image65.png"/><Relationship Id="rId19" Type="http://schemas.openxmlformats.org/officeDocument/2006/relationships/hyperlink" Target="mailto:hongvu7219@gmail.com" TargetMode="External"/><Relationship Id="rId4" Type="http://schemas.openxmlformats.org/officeDocument/2006/relationships/tags" Target="../tags/tag9.xml"/><Relationship Id="rId9" Type="http://schemas.openxmlformats.org/officeDocument/2006/relationships/notesSlide" Target="../notesSlides/notesSlide25.xml"/><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png"/><Relationship Id="rId7"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29.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74.png"/><Relationship Id="rId9" Type="http://schemas.microsoft.com/office/2007/relationships/hdphoto" Target="../media/hdphoto10.wdp"/></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microsoft.com/office/2007/relationships/hdphoto" Target="../media/hdphoto11.wdp"/><Relationship Id="rId2" Type="http://schemas.openxmlformats.org/officeDocument/2006/relationships/notesSlide" Target="../notesSlides/notesSlide27.xml"/><Relationship Id="rId1" Type="http://schemas.openxmlformats.org/officeDocument/2006/relationships/slideLayout" Target="../slideLayouts/slideLayout107.xml"/><Relationship Id="rId6" Type="http://schemas.openxmlformats.org/officeDocument/2006/relationships/image" Target="../media/image76.png"/><Relationship Id="rId5" Type="http://schemas.openxmlformats.org/officeDocument/2006/relationships/image" Target="../media/image9.png"/><Relationship Id="rId4" Type="http://schemas.openxmlformats.org/officeDocument/2006/relationships/hyperlink" Target="mailto:hongvu7219@gmail.com"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png"/><Relationship Id="rId3" Type="http://schemas.openxmlformats.org/officeDocument/2006/relationships/tags" Target="../tags/tag15.xml"/><Relationship Id="rId7" Type="http://schemas.openxmlformats.org/officeDocument/2006/relationships/image" Target="../media/image11.png"/><Relationship Id="rId12" Type="http://schemas.openxmlformats.org/officeDocument/2006/relationships/hyperlink" Target="mailto:hongvu7219@gmail.com" TargetMode="Externa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0.emf"/><Relationship Id="rId11" Type="http://schemas.openxmlformats.org/officeDocument/2006/relationships/hyperlink" Target="https://www.facebook.com/vuhong1972" TargetMode="External"/><Relationship Id="rId5" Type="http://schemas.openxmlformats.org/officeDocument/2006/relationships/notesSlide" Target="../notesSlides/notesSlide28.xml"/><Relationship Id="rId10" Type="http://schemas.openxmlformats.org/officeDocument/2006/relationships/image" Target="../media/image14.png"/><Relationship Id="rId4" Type="http://schemas.openxmlformats.org/officeDocument/2006/relationships/slideLayout" Target="../slideLayouts/slideLayout62.xml"/><Relationship Id="rId9"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image" Target="../media/image82.emf"/><Relationship Id="rId13" Type="http://schemas.openxmlformats.org/officeDocument/2006/relationships/hyperlink" Target="mailto:hongvu7219@gmail.com" TargetMode="External"/><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hyperlink" Target="https://www.facebook.com/vuhong1972" TargetMode="External"/><Relationship Id="rId2" Type="http://schemas.openxmlformats.org/officeDocument/2006/relationships/notesSlide" Target="../notesSlides/notesSlide29.xml"/><Relationship Id="rId1" Type="http://schemas.openxmlformats.org/officeDocument/2006/relationships/slideLayout" Target="../slideLayouts/slideLayout82.xml"/><Relationship Id="rId6" Type="http://schemas.openxmlformats.org/officeDocument/2006/relationships/image" Target="../media/image80.emf"/><Relationship Id="rId11" Type="http://schemas.openxmlformats.org/officeDocument/2006/relationships/image" Target="../media/image85.emf"/><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97.xml"/><Relationship Id="rId6" Type="http://schemas.openxmlformats.org/officeDocument/2006/relationships/image" Target="../media/image17.png"/><Relationship Id="rId11" Type="http://schemas.openxmlformats.org/officeDocument/2006/relationships/image" Target="../media/image9.png"/><Relationship Id="rId5" Type="http://schemas.openxmlformats.org/officeDocument/2006/relationships/image" Target="../media/image16.png"/><Relationship Id="rId10" Type="http://schemas.openxmlformats.org/officeDocument/2006/relationships/hyperlink" Target="mailto:hongvu7219@gmail.com" TargetMode="External"/><Relationship Id="rId4" Type="http://schemas.microsoft.com/office/2007/relationships/hdphoto" Target="../media/hdphoto1.wdp"/><Relationship Id="rId9" Type="http://schemas.openxmlformats.org/officeDocument/2006/relationships/hyperlink" Target="https://www.facebook.com/vuhong1972"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hyperlink" Target="mailto:hongvu7219@gmail.com" TargetMode="External"/><Relationship Id="rId2" Type="http://schemas.openxmlformats.org/officeDocument/2006/relationships/slideLayout" Target="../slideLayouts/slideLayout17.xml"/><Relationship Id="rId1" Type="http://schemas.openxmlformats.org/officeDocument/2006/relationships/tags" Target="../tags/tag5.xml"/><Relationship Id="rId6" Type="http://schemas.openxmlformats.org/officeDocument/2006/relationships/hyperlink" Target="https://www.facebook.com/vuhong1972"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25.png"/><Relationship Id="rId11" Type="http://schemas.openxmlformats.org/officeDocument/2006/relationships/image" Target="../media/image9.png"/><Relationship Id="rId5" Type="http://schemas.openxmlformats.org/officeDocument/2006/relationships/image" Target="../media/image24.png"/><Relationship Id="rId10" Type="http://schemas.openxmlformats.org/officeDocument/2006/relationships/hyperlink" Target="mailto:hongvu7219@gmail.com" TargetMode="External"/><Relationship Id="rId4" Type="http://schemas.openxmlformats.org/officeDocument/2006/relationships/image" Target="../media/image23.png"/><Relationship Id="rId9" Type="http://schemas.openxmlformats.org/officeDocument/2006/relationships/hyperlink" Target="https://www.facebook.com/vuhong1972"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8.png"/><Relationship Id="rId7" Type="http://schemas.openxmlformats.org/officeDocument/2006/relationships/hyperlink" Target="mailto:hongvu7219@gmail.com" TargetMode="External"/><Relationship Id="rId2" Type="http://schemas.openxmlformats.org/officeDocument/2006/relationships/notesSlide" Target="../notesSlides/notesSlide6.xml"/><Relationship Id="rId1" Type="http://schemas.openxmlformats.org/officeDocument/2006/relationships/slideLayout" Target="../slideLayouts/slideLayout150.xml"/><Relationship Id="rId6" Type="http://schemas.openxmlformats.org/officeDocument/2006/relationships/hyperlink" Target="https://www.facebook.com/vuhong1972" TargetMode="External"/><Relationship Id="rId5" Type="http://schemas.openxmlformats.org/officeDocument/2006/relationships/image" Target="../media/image29.gif"/><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6.wdp"/><Relationship Id="rId3" Type="http://schemas.openxmlformats.org/officeDocument/2006/relationships/hyperlink" Target="https://www.facebook.com/vuhong1972" TargetMode="External"/><Relationship Id="rId7" Type="http://schemas.microsoft.com/office/2007/relationships/hdphoto" Target="../media/hdphoto3.wdp"/><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02.xml"/><Relationship Id="rId6" Type="http://schemas.openxmlformats.org/officeDocument/2006/relationships/image" Target="../media/image30.png"/><Relationship Id="rId11" Type="http://schemas.microsoft.com/office/2007/relationships/hdphoto" Target="../media/hdphoto5.wdp"/><Relationship Id="rId5" Type="http://schemas.openxmlformats.org/officeDocument/2006/relationships/image" Target="../media/image9.png"/><Relationship Id="rId10" Type="http://schemas.openxmlformats.org/officeDocument/2006/relationships/image" Target="../media/image32.png"/><Relationship Id="rId4" Type="http://schemas.openxmlformats.org/officeDocument/2006/relationships/hyperlink" Target="mailto:hongvu7219@gmail.com" TargetMode="External"/><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6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9.xml"/><Relationship Id="rId1" Type="http://schemas.openxmlformats.org/officeDocument/2006/relationships/slideLayout" Target="../slideLayouts/slideLayout173.xml"/><Relationship Id="rId5" Type="http://schemas.openxmlformats.org/officeDocument/2006/relationships/image" Target="../media/image9.png"/><Relationship Id="rId4" Type="http://schemas.openxmlformats.org/officeDocument/2006/relationships/hyperlink" Target="mailto:hongvu7219@gmai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378" y="523875"/>
            <a:ext cx="7261225"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2027" y="238127"/>
            <a:ext cx="7267575"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图片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16100" y="919163"/>
            <a:ext cx="5484813"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28700" y="2768601"/>
            <a:ext cx="70866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76"/>
          <p:cNvSpPr txBox="1">
            <a:spLocks noChangeArrowheads="1"/>
          </p:cNvSpPr>
          <p:nvPr/>
        </p:nvSpPr>
        <p:spPr bwMode="auto">
          <a:xfrm>
            <a:off x="1338263" y="1438276"/>
            <a:ext cx="64389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715" rIns="91350" bIns="45715">
            <a:spAutoFit/>
          </a:bodyPr>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742950" indent="-28575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fontAlgn="base">
              <a:lnSpc>
                <a:spcPct val="100000"/>
              </a:lnSpc>
              <a:spcBef>
                <a:spcPct val="0"/>
              </a:spcBef>
              <a:spcAft>
                <a:spcPct val="0"/>
              </a:spcAft>
              <a:buFontTx/>
              <a:buNone/>
            </a:pPr>
            <a:r>
              <a:rPr lang="en-US" altLang="en-US" sz="4200" b="1">
                <a:solidFill>
                  <a:srgbClr val="000000"/>
                </a:solidFill>
                <a:latin typeface="HP001 4 hàng" pitchFamily="34" charset="0"/>
                <a:cs typeface="Arial-Rounded" pitchFamily="34" charset="0"/>
              </a:rPr>
              <a:t>Chào mừng các con đến với tiết học Tiếng Việt</a:t>
            </a:r>
            <a:endParaRPr lang="zh-CN" altLang="en-US" sz="4200" b="1">
              <a:solidFill>
                <a:srgbClr val="000000"/>
              </a:solidFill>
              <a:latin typeface="经典趣体简"/>
              <a:ea typeface="经典趣体简"/>
              <a:cs typeface="经典趣体简"/>
            </a:endParaRPr>
          </a:p>
        </p:txBody>
      </p:sp>
      <p:sp>
        <p:nvSpPr>
          <p:cNvPr id="9" name="TextBox 1"/>
          <p:cNvSpPr txBox="1"/>
          <p:nvPr/>
        </p:nvSpPr>
        <p:spPr>
          <a:xfrm>
            <a:off x="-2572492" y="503826"/>
            <a:ext cx="2057400" cy="2585320"/>
          </a:xfrm>
          <a:prstGeom prst="rect">
            <a:avLst/>
          </a:prstGeom>
          <a:solidFill>
            <a:schemeClr val="bg1"/>
          </a:solidFill>
        </p:spPr>
        <p:txBody>
          <a:bodyPr wrap="square" lIns="91430" tIns="45715" rIns="91430" bIns="4571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9459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42"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500"/>
                            </p:stCondLst>
                            <p:childTnLst>
                              <p:par>
                                <p:cTn id="21" presetID="53"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42526"/>
            <a:ext cx="8382000" cy="4878224"/>
          </a:xfrm>
          <a:prstGeom prst="rect">
            <a:avLst/>
          </a:prstGeom>
          <a:ln w="19050">
            <a:solidFill>
              <a:srgbClr val="00B0F0"/>
            </a:solidFill>
          </a:ln>
        </p:spPr>
        <p:txBody>
          <a:bodyPr wrap="square" lIns="91406" tIns="45703" rIns="91406" bIns="45703">
            <a:spAutoFit/>
          </a:bodyPr>
          <a:lstStyle/>
          <a:p>
            <a:pPr algn="ctr" defTabSz="914018"/>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 </a:t>
            </a:r>
            <a:r>
              <a:rPr lang="vi-V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Ơ</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 </a:t>
            </a: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HỌA MI</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018"/>
            <a:endParaRPr lang="vi-VN" sz="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a:t>
            </a:r>
            <a:r>
              <a:rPr lang="vi-VN" sz="2300" dirty="0">
                <a:latin typeface="Arial-Rounded" panose="020B0500000000000000" pitchFamily="34" charset="0"/>
                <a:ea typeface="Arial-Rounded" panose="020B0500000000000000" pitchFamily="34" charset="0"/>
                <a:cs typeface="Arial-Rounded" panose="020B0500000000000000" pitchFamily="34" charset="0"/>
              </a:rPr>
              <a:t>3) Một ngày nọ, chim máy đang hót bỗng có tiếng kêu đánh “cạch” trong bụng, rồi chim ngừng hót. Người thợ sửa chữa tháo tung chim máy ra để sửa. Tiếng chim máy bây giờ nghe rèn rẹt, rèn rẹt...</a:t>
            </a:r>
          </a:p>
          <a:p>
            <a:pPr algn="just"/>
            <a:r>
              <a:rPr lang="vi-VN" sz="2300" dirty="0">
                <a:latin typeface="Arial-Rounded" panose="020B0500000000000000" pitchFamily="34" charset="0"/>
                <a:ea typeface="Arial-Rounded" panose="020B0500000000000000" pitchFamily="34" charset="0"/>
                <a:cs typeface="Arial-Rounded" panose="020B0500000000000000" pitchFamily="34" charset="0"/>
              </a:rPr>
              <a:t>(4) Vài năm sau, nhà vua lâm bệnh, khó qua khỏi. Một hôm, nhà vua bỗng thấy có bóng hoạ mi ở khung cửa sổ lâu đài. Con chim bé nhỏ nghe tin nhà vua ốm nặng đã bay về... Tiếng hoạ mi hót đầy xúc cảm khiến nhà vua tỉnh lại:</a:t>
            </a:r>
          </a:p>
          <a:p>
            <a:pPr algn="just"/>
            <a:r>
              <a:rPr lang="en-US" sz="23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3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Cảm ơn hoạ mi yêu quý! Ta vô tình để chim ra khỏi hoàng cung, vậy mà chim vẫn quay về, cứu ta khỏi tay Thần Chết. – Nhà vua khẽ nói.</a:t>
            </a:r>
          </a:p>
          <a:p>
            <a:pPr algn="just"/>
            <a:r>
              <a:rPr lang="en-US" sz="23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3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Tôi không bao giờ quên giọt nước mắt của nhà vua đã nhỏ trong lần đầu tiên nghe tôi hót. - Hoạ mi </a:t>
            </a:r>
            <a:r>
              <a:rPr lang="vi-VN" sz="2300" dirty="0" smtClean="0">
                <a:latin typeface="Arial-Rounded" panose="020B0500000000000000" pitchFamily="34" charset="0"/>
                <a:ea typeface="Arial-Rounded" panose="020B0500000000000000" pitchFamily="34" charset="0"/>
                <a:cs typeface="Arial-Rounded" panose="020B0500000000000000" pitchFamily="34" charset="0"/>
              </a:rPr>
              <a:t>đáp</a:t>
            </a:r>
            <a:endParaRPr lang="vi-VN" sz="23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0214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706577"/>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704" y="182585"/>
            <a:ext cx="3624020" cy="2419449"/>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5200" y="209550"/>
            <a:ext cx="5267184" cy="4705350"/>
          </a:xfrm>
          <a:prstGeom prst="rect">
            <a:avLst/>
          </a:prstGeom>
        </p:spPr>
      </p:pic>
      <p:sp>
        <p:nvSpPr>
          <p:cNvPr id="6" name="TextBox 5"/>
          <p:cNvSpPr txBox="1"/>
          <p:nvPr/>
        </p:nvSpPr>
        <p:spPr>
          <a:xfrm>
            <a:off x="430514" y="1071008"/>
            <a:ext cx="3200400" cy="921789"/>
          </a:xfrm>
          <a:prstGeom prst="rect">
            <a:avLst/>
          </a:prstGeom>
          <a:noFill/>
        </p:spPr>
        <p:txBody>
          <a:bodyPr wrap="square" lIns="59404" tIns="29717" rIns="59404" bIns="29717" rtlCol="0">
            <a:spAutoFit/>
          </a:bodyPr>
          <a:lstStyle/>
          <a:p>
            <a:pPr algn="ctr" defTabSz="685341"/>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TRẢ LỜI CÂU HỎI</a:t>
            </a:r>
          </a:p>
          <a:p>
            <a:pPr algn="ctr" defTabSz="685341"/>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trò</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321526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a:stretch>
            <a:fillRect/>
          </a:stretch>
        </p:blipFill>
        <p:spPr>
          <a:xfrm>
            <a:off x="-397" y="-223"/>
            <a:ext cx="9144793" cy="5143946"/>
          </a:xfrm>
          <a:prstGeom prst="rect">
            <a:avLst/>
          </a:prstGeom>
        </p:spPr>
      </p:pic>
      <p:pic>
        <p:nvPicPr>
          <p:cNvPr id="17" name="Picture 16"/>
          <p:cNvPicPr>
            <a:picLocks noChangeAspect="1"/>
          </p:cNvPicPr>
          <p:nvPr/>
        </p:nvPicPr>
        <p:blipFill>
          <a:blip r:embed="rId5"/>
          <a:stretch>
            <a:fillRect/>
          </a:stretch>
        </p:blipFill>
        <p:spPr>
          <a:xfrm>
            <a:off x="4769222" y="577192"/>
            <a:ext cx="4563251" cy="2770872"/>
          </a:xfrm>
          <a:prstGeom prst="rect">
            <a:avLst/>
          </a:prstGeom>
        </p:spPr>
      </p:pic>
      <p:pic>
        <p:nvPicPr>
          <p:cNvPr id="19" name="Picture 18"/>
          <p:cNvPicPr>
            <a:picLocks noChangeAspect="1"/>
          </p:cNvPicPr>
          <p:nvPr/>
        </p:nvPicPr>
        <p:blipFill>
          <a:blip r:embed="rId6"/>
          <a:stretch>
            <a:fillRect/>
          </a:stretch>
        </p:blipFill>
        <p:spPr>
          <a:xfrm>
            <a:off x="579853" y="1449814"/>
            <a:ext cx="4997630" cy="2208467"/>
          </a:xfrm>
          <a:prstGeom prst="rect">
            <a:avLst/>
          </a:prstGeom>
        </p:spPr>
      </p:pic>
      <p:pic>
        <p:nvPicPr>
          <p:cNvPr id="16" name="Picture 15"/>
          <p:cNvPicPr>
            <a:picLocks noChangeAspect="1"/>
          </p:cNvPicPr>
          <p:nvPr/>
        </p:nvPicPr>
        <p:blipFill>
          <a:blip r:embed="rId7"/>
          <a:stretch>
            <a:fillRect/>
          </a:stretch>
        </p:blipFill>
        <p:spPr>
          <a:xfrm>
            <a:off x="-336948" y="3330012"/>
            <a:ext cx="4311770" cy="1806097"/>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4402" y="3509498"/>
            <a:ext cx="1714500" cy="17145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35091" y="1924245"/>
            <a:ext cx="1808360" cy="1695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6636565" y="1637162"/>
            <a:ext cx="1950169" cy="182828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1"/>
          <a:stretch>
            <a:fillRect/>
          </a:stretch>
        </p:blipFill>
        <p:spPr>
          <a:xfrm>
            <a:off x="4786109" y="3181350"/>
            <a:ext cx="4831847" cy="2042648"/>
          </a:xfrm>
          <a:prstGeom prst="rect">
            <a:avLst/>
          </a:prstGeom>
        </p:spPr>
      </p:pic>
      <p:pic>
        <p:nvPicPr>
          <p:cNvPr id="32" name="Picture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5483" y="3348065"/>
            <a:ext cx="2213600" cy="1875933"/>
          </a:xfrm>
          <a:prstGeom prst="rect">
            <a:avLst/>
          </a:prstGeom>
        </p:spPr>
      </p:pic>
      <p:sp>
        <p:nvSpPr>
          <p:cNvPr id="20" name="Rectangle 19"/>
          <p:cNvSpPr/>
          <p:nvPr/>
        </p:nvSpPr>
        <p:spPr>
          <a:xfrm>
            <a:off x="579853" y="133632"/>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XÂY NHÀ CHO THỎ</a:t>
            </a:r>
          </a:p>
        </p:txBody>
      </p:sp>
      <p:sp>
        <p:nvSpPr>
          <p:cNvPr id="18" name="TextBox 17"/>
          <p:cNvSpPr txBox="1"/>
          <p:nvPr/>
        </p:nvSpPr>
        <p:spPr>
          <a:xfrm>
            <a:off x="-2362200" y="706577"/>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2" name="Picture 2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29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ẤM BUÔN BÁN, CẤM REUP"/>
          <p:cNvPicPr>
            <a:picLocks noChangeAspect="1"/>
          </p:cNvPicPr>
          <p:nvPr/>
        </p:nvPicPr>
        <p:blipFill>
          <a:blip r:embed="rId5"/>
          <a:stretch>
            <a:fillRect/>
          </a:stretch>
        </p:blipFill>
        <p:spPr>
          <a:xfrm>
            <a:off x="425198" y="1722433"/>
            <a:ext cx="8185323" cy="1226372"/>
          </a:xfrm>
          <a:prstGeom prst="rect">
            <a:avLst/>
          </a:prstGeom>
        </p:spPr>
      </p:pic>
      <p:pic>
        <p:nvPicPr>
          <p:cNvPr id="2" name="Vào http://fb.com/nkpowerskills tải game miễn phí"/>
          <p:cNvPicPr>
            <a:picLocks noChangeAspect="1"/>
          </p:cNvPicPr>
          <p:nvPr/>
        </p:nvPicPr>
        <p:blipFill>
          <a:blip r:embed="rId6"/>
          <a:stretch>
            <a:fillRect/>
          </a:stretch>
        </p:blipFill>
        <p:spPr>
          <a:xfrm>
            <a:off x="-13789" y="2"/>
            <a:ext cx="9217951" cy="7402709"/>
          </a:xfrm>
          <a:prstGeom prst="rect">
            <a:avLst/>
          </a:prstGeom>
        </p:spPr>
      </p:pic>
      <p:pic>
        <p:nvPicPr>
          <p:cNvPr id="17" name="ĐC SHARE MIỄN PHÍ BỞI NK POWERSKILLS"/>
          <p:cNvPicPr>
            <a:picLocks noChangeAspect="1"/>
          </p:cNvPicPr>
          <p:nvPr/>
        </p:nvPicPr>
        <p:blipFill>
          <a:blip r:embed="rId7"/>
          <a:stretch>
            <a:fillRect/>
          </a:stretch>
        </p:blipFill>
        <p:spPr>
          <a:xfrm>
            <a:off x="4769222" y="577192"/>
            <a:ext cx="4563251" cy="2770872"/>
          </a:xfrm>
          <a:prstGeom prst="rect">
            <a:avLst/>
          </a:prstGeom>
        </p:spPr>
      </p:pic>
      <p:pic>
        <p:nvPicPr>
          <p:cNvPr id="19" name="CẤM BUÔN BÁN, CẤM REUP"/>
          <p:cNvPicPr>
            <a:picLocks noChangeAspect="1"/>
          </p:cNvPicPr>
          <p:nvPr/>
        </p:nvPicPr>
        <p:blipFill>
          <a:blip r:embed="rId8"/>
          <a:stretch>
            <a:fillRect/>
          </a:stretch>
        </p:blipFill>
        <p:spPr>
          <a:xfrm>
            <a:off x="579853" y="1449814"/>
            <a:ext cx="4997630" cy="2208467"/>
          </a:xfrm>
          <a:prstGeom prst="rect">
            <a:avLst/>
          </a:prstGeom>
        </p:spPr>
      </p:pic>
      <p:pic>
        <p:nvPicPr>
          <p:cNvPr id="16" name="Vào http://fb.com/nkpowerskills tải game miễn phí"/>
          <p:cNvPicPr>
            <a:picLocks noChangeAspect="1"/>
          </p:cNvPicPr>
          <p:nvPr/>
        </p:nvPicPr>
        <p:blipFill>
          <a:blip r:embed="rId9"/>
          <a:stretch>
            <a:fillRect/>
          </a:stretch>
        </p:blipFill>
        <p:spPr>
          <a:xfrm>
            <a:off x="-336948" y="3330012"/>
            <a:ext cx="4311770" cy="1806097"/>
          </a:xfrm>
          <a:prstGeom prst="rect">
            <a:avLst/>
          </a:prstGeom>
        </p:spPr>
      </p:pic>
      <p:pic>
        <p:nvPicPr>
          <p:cNvPr id="21" name="ĐC SHARE MIỄN PHÍ BỞI NK POWERSKILL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4402" y="3509498"/>
            <a:ext cx="1714500" cy="1714500"/>
          </a:xfrm>
          <a:prstGeom prst="rect">
            <a:avLst/>
          </a:prstGeom>
        </p:spPr>
      </p:pic>
      <p:pic>
        <p:nvPicPr>
          <p:cNvPr id="1026" name="CẤM BUÔN BÁN, CẤM REUP"/>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3735091" y="1924245"/>
            <a:ext cx="1808360" cy="1695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2">
            <a:extLst>
              <a:ext uri="{28A0092B-C50C-407E-A947-70E740481C1C}">
                <a14:useLocalDpi xmlns:a14="http://schemas.microsoft.com/office/drawing/2010/main" val="0"/>
              </a:ext>
            </a:extLst>
          </a:blip>
          <a:stretch>
            <a:fillRect/>
          </a:stretch>
        </p:blipFill>
        <p:spPr bwMode="auto">
          <a:xfrm>
            <a:off x="6636564" y="1614861"/>
            <a:ext cx="1973957" cy="1850585"/>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06653" y="1843970"/>
            <a:ext cx="1714500" cy="1714500"/>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777285" y="1272470"/>
            <a:ext cx="2286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5"/>
          <a:stretch>
            <a:fillRect/>
          </a:stretch>
        </p:blipFill>
        <p:spPr>
          <a:xfrm>
            <a:off x="4786109" y="3181350"/>
            <a:ext cx="4831847" cy="2042648"/>
          </a:xfrm>
          <a:prstGeom prst="rect">
            <a:avLst/>
          </a:prstGeom>
        </p:spPr>
      </p:pic>
      <p:pic>
        <p:nvPicPr>
          <p:cNvPr id="32" name="ĐC SHARE MIỄN PHÍ BỞI NK POWERSKILLS"/>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75483" y="3348065"/>
            <a:ext cx="2213600" cy="1875933"/>
          </a:xfrm>
          <a:prstGeom prst="rect">
            <a:avLst/>
          </a:prstGeom>
        </p:spPr>
      </p:pic>
      <p:pic>
        <p:nvPicPr>
          <p:cNvPr id="33" name="CẤM BUÔN BÁN, CẤM REUP"/>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28934" y="3267068"/>
            <a:ext cx="1723668" cy="1943987"/>
          </a:xfrm>
          <a:prstGeom prst="rect">
            <a:avLst/>
          </a:prstGeom>
        </p:spPr>
      </p:pic>
      <p:pic>
        <p:nvPicPr>
          <p:cNvPr id="22" name="Vào http://fb.com/nkpowerskills tải game miễn phí"/>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06369" y="3117543"/>
            <a:ext cx="2026181" cy="2026181"/>
          </a:xfrm>
          <a:prstGeom prst="rect">
            <a:avLst/>
          </a:prstGeom>
        </p:spPr>
      </p:pic>
      <p:pic>
        <p:nvPicPr>
          <p:cNvPr id="34" name="ĐC SHARE MIỄN PHÍ BỞI NK POWERSKILLS">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1960448" y="59071"/>
            <a:ext cx="746205" cy="804010"/>
          </a:xfrm>
          <a:prstGeom prst="rect">
            <a:avLst/>
          </a:prstGeom>
        </p:spPr>
      </p:pic>
      <p:pic>
        <p:nvPicPr>
          <p:cNvPr id="35" name="CẤM BUÔN BÁN, CẤM REUP">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2864498" y="34643"/>
            <a:ext cx="764596" cy="793500"/>
          </a:xfrm>
          <a:prstGeom prst="rect">
            <a:avLst/>
          </a:prstGeom>
        </p:spPr>
      </p:pic>
      <p:pic>
        <p:nvPicPr>
          <p:cNvPr id="36" name="Vào http://fb.com/nkpowerskills tải game miễn phí">
            <a:hlinkClick r:id="rId23" action="ppaction://hlinksldjump"/>
          </p:cNvPr>
          <p:cNvPicPr>
            <a:picLocks noChangeAspect="1"/>
          </p:cNvPicPr>
          <p:nvPr/>
        </p:nvPicPr>
        <p:blipFill>
          <a:blip r:embed="rId24">
            <a:clrChange>
              <a:clrFrom>
                <a:srgbClr val="FFAEC9"/>
              </a:clrFrom>
              <a:clrTo>
                <a:srgbClr val="FFAEC9">
                  <a:alpha val="0"/>
                </a:srgbClr>
              </a:clrTo>
            </a:clrChange>
          </a:blip>
          <a:stretch>
            <a:fillRect/>
          </a:stretch>
        </p:blipFill>
        <p:spPr>
          <a:xfrm>
            <a:off x="3831186" y="72408"/>
            <a:ext cx="738322" cy="767224"/>
          </a:xfrm>
          <a:prstGeom prst="rect">
            <a:avLst/>
          </a:prstGeom>
        </p:spPr>
      </p:pic>
      <p:pic>
        <p:nvPicPr>
          <p:cNvPr id="37" name="ĐC SHARE MIỄN PHÍ BỞI NK POWERSKILLS">
            <a:hlinkClick r:id="rId25" action="ppaction://hlinksldjump"/>
          </p:cNvPr>
          <p:cNvPicPr>
            <a:picLocks noChangeAspect="1"/>
          </p:cNvPicPr>
          <p:nvPr/>
        </p:nvPicPr>
        <p:blipFill>
          <a:blip r:embed="rId26">
            <a:clrChange>
              <a:clrFrom>
                <a:srgbClr val="FFAEC9"/>
              </a:clrFrom>
              <a:clrTo>
                <a:srgbClr val="FFAEC9">
                  <a:alpha val="0"/>
                </a:srgbClr>
              </a:clrTo>
            </a:clrChange>
          </a:blip>
          <a:stretch>
            <a:fillRect/>
          </a:stretch>
        </p:blipFill>
        <p:spPr>
          <a:xfrm>
            <a:off x="914400" y="60919"/>
            <a:ext cx="738322" cy="767224"/>
          </a:xfrm>
          <a:prstGeom prst="rect">
            <a:avLst/>
          </a:prstGeom>
        </p:spPr>
      </p:pic>
      <p:sp>
        <p:nvSpPr>
          <p:cNvPr id="3" name="Right Arrow 2">
            <a:hlinkClick r:id="rId27" action="ppaction://hlinksldjump"/>
          </p:cNvPr>
          <p:cNvSpPr/>
          <p:nvPr/>
        </p:nvSpPr>
        <p:spPr>
          <a:xfrm>
            <a:off x="7467600" y="2"/>
            <a:ext cx="1421483" cy="577190"/>
          </a:xfrm>
          <a:prstGeom prst="rightArrow">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Rounded" panose="020B0500000000000000" pitchFamily="34" charset="0"/>
                <a:ea typeface="Arial-Rounded" panose="020B0500000000000000" pitchFamily="34" charset="0"/>
                <a:cs typeface="Arial-Rounded" panose="020B0500000000000000" pitchFamily="34" charset="0"/>
              </a:rPr>
              <a:t>HỌC TIẾP</a:t>
            </a:r>
          </a:p>
        </p:txBody>
      </p:sp>
    </p:spTree>
    <p:extLst>
      <p:ext uri="{BB962C8B-B14F-4D97-AF65-F5344CB8AC3E}">
        <p14:creationId xmlns:p14="http://schemas.microsoft.com/office/powerpoint/2010/main" val="2907843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3"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3"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subTnLst>
                                    <p:audio>
                                      <p:cMediaNode>
                                        <p:cTn display="0" masterRel="sameClick">
                                          <p:stCondLst>
                                            <p:cond evt="begin" delay="0">
                                              <p:tn val="67"/>
                                            </p:cond>
                                          </p:stCondLst>
                                          <p:endCondLst>
                                            <p:cond evt="onStopAudio" delay="0">
                                              <p:tgtEl>
                                                <p:sldTgt/>
                                              </p:tgtEl>
                                            </p:cond>
                                          </p:endCondLst>
                                        </p:cTn>
                                        <p:tgtEl>
                                          <p:sndTgt r:embed="rId4" name="Tieng-yeah-tre-con-www_nhacchuongvui_com.wav"/>
                                        </p:tgtEl>
                                      </p:cMediaNode>
                                    </p:audio>
                                  </p:subTnLst>
                                </p:cTn>
                              </p:par>
                            </p:childTnLst>
                          </p:cTn>
                        </p:par>
                        <p:par>
                          <p:cTn id="70" fill="hold">
                            <p:stCondLst>
                              <p:cond delay="1500"/>
                            </p:stCondLst>
                            <p:childTnLst>
                              <p:par>
                                <p:cTn id="71" presetID="10" presetClass="entr" presetSubtype="0" fill="hold" grpId="0" nodeType="after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500"/>
                                        <p:tgtEl>
                                          <p:spTgt spid="3"/>
                                        </p:tgtEl>
                                      </p:cBhvr>
                                    </p:animEffect>
                                  </p:childTnLst>
                                </p:cTn>
                              </p:par>
                            </p:childTnLst>
                          </p:cTn>
                        </p:par>
                      </p:childTnLst>
                    </p:cTn>
                  </p:par>
                </p:childTnLst>
              </p:cTn>
              <p:nextCondLst>
                <p:cond evt="onClick" delay="0">
                  <p:tgtEl>
                    <p:spTgt spid="36"/>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397" y="-223"/>
            <a:ext cx="9144793" cy="5143946"/>
          </a:xfrm>
          <a:prstGeom prst="rect">
            <a:avLst/>
          </a:prstGeom>
        </p:spPr>
      </p:pic>
      <p:sp>
        <p:nvSpPr>
          <p:cNvPr id="5" name="Rectangle 4"/>
          <p:cNvSpPr/>
          <p:nvPr/>
        </p:nvSpPr>
        <p:spPr>
          <a:xfrm>
            <a:off x="640915" y="176982"/>
            <a:ext cx="7875638" cy="36666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t"/>
          <a:lstStyle/>
          <a:p>
            <a:pPr algn="ctr" defTabSz="685783"/>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Vật</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ở </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v</a:t>
            </a:r>
            <a:r>
              <a:rPr lang="vi-VN"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ươ</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ng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quốc</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nhà</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vua</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t>
            </a:r>
            <a:r>
              <a:rPr lang="vi-VN"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ự</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hào</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nhất</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2378126" y="3941201"/>
            <a:ext cx="6080074" cy="6407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Nhà</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vua</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tự</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hào</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chim</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quý</a:t>
            </a:r>
            <a:endPar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14203" y="3843632"/>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6" action="ppaction://hlinksldjump"/>
          </p:cNvPr>
          <p:cNvPicPr>
            <a:picLocks noChangeAspect="1"/>
          </p:cNvPicPr>
          <p:nvPr/>
        </p:nvPicPr>
        <p:blipFill>
          <a:blip r:embed="rId7"/>
          <a:stretch>
            <a:fillRect/>
          </a:stretch>
        </p:blipFill>
        <p:spPr>
          <a:xfrm>
            <a:off x="0" y="4095750"/>
            <a:ext cx="2361093" cy="989005"/>
          </a:xfrm>
          <a:prstGeom prst="rect">
            <a:avLst/>
          </a:prstGeom>
        </p:spPr>
      </p:pic>
      <p:pic>
        <p:nvPicPr>
          <p:cNvPr id="18" name="Picture 2"/>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133600" y="742950"/>
            <a:ext cx="5349022" cy="2932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0539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397" y="-223"/>
            <a:ext cx="9144793" cy="5143946"/>
          </a:xfrm>
          <a:prstGeom prst="rect">
            <a:avLst/>
          </a:prstGeom>
        </p:spPr>
      </p:pic>
      <p:pic>
        <p:nvPicPr>
          <p:cNvPr id="15" name="Picture 14">
            <a:hlinkClick r:id="rId5" action="ppaction://hlinksldjump"/>
          </p:cNvPr>
          <p:cNvPicPr>
            <a:picLocks noChangeAspect="1"/>
          </p:cNvPicPr>
          <p:nvPr/>
        </p:nvPicPr>
        <p:blipFill>
          <a:blip r:embed="rId6"/>
          <a:stretch>
            <a:fillRect/>
          </a:stretch>
        </p:blipFill>
        <p:spPr>
          <a:xfrm>
            <a:off x="-192512" y="4153448"/>
            <a:ext cx="2249911" cy="1024375"/>
          </a:xfrm>
          <a:prstGeom prst="rect">
            <a:avLst/>
          </a:prstGeom>
        </p:spPr>
      </p:pic>
      <p:sp>
        <p:nvSpPr>
          <p:cNvPr id="5" name="Rectangle 4"/>
          <p:cNvSpPr/>
          <p:nvPr/>
        </p:nvSpPr>
        <p:spPr>
          <a:xfrm>
            <a:off x="533400" y="176982"/>
            <a:ext cx="8305800" cy="28134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t"/>
          <a:lstStyle/>
          <a:p>
            <a:pPr algn="ctr" defTabSz="685783"/>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Nhà</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vua</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tặng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họa</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mi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trở</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rừng</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1524000" y="3105150"/>
            <a:ext cx="7144953" cy="17766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Nhà</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vua</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tặng</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chim</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đồ</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ch</a:t>
            </a: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ơ</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i</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bằng</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máy</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Vua</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mọi</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ng</a:t>
            </a: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ý </a:t>
            </a: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chim</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họa</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mi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nữa</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Chim</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họa</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mi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buồn</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liền</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bay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23645" y="429482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78069" y="694270"/>
            <a:ext cx="3787859" cy="2296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343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397" y="-223"/>
            <a:ext cx="9144793" cy="5143946"/>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66" y="3976208"/>
            <a:ext cx="1890773" cy="1148105"/>
          </a:xfrm>
          <a:prstGeom prst="rect">
            <a:avLst/>
          </a:prstGeom>
        </p:spPr>
      </p:pic>
      <p:sp>
        <p:nvSpPr>
          <p:cNvPr id="15" name="Rectangle 14"/>
          <p:cNvSpPr/>
          <p:nvPr/>
        </p:nvSpPr>
        <p:spPr>
          <a:xfrm>
            <a:off x="640915" y="176981"/>
            <a:ext cx="7875638" cy="353776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t"/>
          <a:lstStyle/>
          <a:p>
            <a:pPr algn="ctr" defTabSz="685783"/>
            <a:r>
              <a:rPr lang="en-US" sz="28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xảy</a:t>
            </a:r>
            <a:r>
              <a:rPr lang="en-US" sz="28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ra</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món</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quà</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nhà</a:t>
            </a:r>
            <a:r>
              <a:rPr lang="en-US" sz="28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vua</a:t>
            </a:r>
            <a:r>
              <a:rPr lang="en-US" sz="28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tặng</a:t>
            </a:r>
            <a:r>
              <a:rPr lang="en-US" sz="28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p:cNvSpPr/>
          <p:nvPr/>
        </p:nvSpPr>
        <p:spPr>
          <a:xfrm>
            <a:off x="1877608" y="3790950"/>
            <a:ext cx="6764438" cy="11310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Con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chim</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đồ</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ch</a:t>
            </a: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ơ</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i</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hỏng</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mọi</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ng</a:t>
            </a: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tháo</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tung</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ra</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sửa</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nh</a:t>
            </a: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ư</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ng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được</a:t>
            </a:r>
            <a:endPar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139697" y="426072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14600" y="719820"/>
            <a:ext cx="4728160" cy="2918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6743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397" y="-223"/>
            <a:ext cx="9144793" cy="5143946"/>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272" y="4000301"/>
            <a:ext cx="2475156" cy="1093779"/>
          </a:xfrm>
          <a:prstGeom prst="rect">
            <a:avLst/>
          </a:prstGeom>
        </p:spPr>
      </p:pic>
      <p:sp>
        <p:nvSpPr>
          <p:cNvPr id="5" name="Rectangle 4"/>
          <p:cNvSpPr/>
          <p:nvPr/>
        </p:nvSpPr>
        <p:spPr>
          <a:xfrm>
            <a:off x="381000" y="176982"/>
            <a:ext cx="8382000" cy="338536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t"/>
          <a:lstStyle/>
          <a:p>
            <a:pPr algn="ctr" defTabSz="685783"/>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họa</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mi </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quay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trở</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hoàng</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cung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cất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hót</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đầy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xúc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cảm</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1343006" y="3666703"/>
            <a:ext cx="7199545" cy="11629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t"/>
          <a:lstStyle/>
          <a:p>
            <a:pPr algn="ctr" defTabSz="685783"/>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vua</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ốm</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họa</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mi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hoàng</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cung</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cất</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hót</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đầy</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cảm</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xúc</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giúp</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nhà</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vua</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khỏi</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bệnh</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139301" y="430701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23478" y="1119512"/>
            <a:ext cx="3982122" cy="2420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5291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706577"/>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0" b="100000" l="590" r="100000">
                        <a14:foregroundMark x1="79457" y1="53058" x2="87013" y2="89752"/>
                        <a14:foregroundMark x1="84298" y1="68264" x2="83117" y2="75207"/>
                        <a14:foregroundMark x1="49115" y1="49256" x2="55726" y2="65620"/>
                        <a14:foregroundMark x1="38843" y1="57025" x2="39669" y2="72397"/>
                        <a14:foregroundMark x1="47107" y1="48430" x2="41913" y2="66446"/>
                        <a14:foregroundMark x1="53129" y1="38678" x2="43211" y2="65124"/>
                        <a14:foregroundMark x1="50177" y1="51074" x2="53247" y2="66446"/>
                        <a14:foregroundMark x1="54782" y1="37190" x2="64817" y2="63306"/>
                        <a14:foregroundMark x1="86423" y1="69587" x2="87957" y2="72066"/>
                        <a14:foregroundMark x1="36836" y1="15041" x2="42503" y2="19174"/>
                        <a14:foregroundMark x1="80756" y1="70248" x2="81700" y2="73884"/>
                        <a14:foregroundMark x1="40850" y1="19008" x2="44274" y2="25124"/>
                        <a14:foregroundMark x1="39669" y1="20331" x2="43566" y2="21322"/>
                        <a14:backgroundMark x1="42149" y1="17190" x2="42149" y2="17190"/>
                        <a14:backgroundMark x1="39906" y1="20331" x2="39906" y2="20331"/>
                        <a14:backgroundMark x1="43447" y1="18678" x2="43447" y2="18678"/>
                      </a14:backgroundRemoval>
                    </a14:imgEffect>
                  </a14:imgLayer>
                </a14:imgProps>
              </a:ext>
              <a:ext uri="{28A0092B-C50C-407E-A947-70E740481C1C}">
                <a14:useLocalDpi xmlns:a14="http://schemas.microsoft.com/office/drawing/2010/main" val="0"/>
              </a:ext>
            </a:extLst>
          </a:blip>
          <a:stretch>
            <a:fillRect/>
          </a:stretch>
        </p:blipFill>
        <p:spPr>
          <a:xfrm>
            <a:off x="-419772" y="243392"/>
            <a:ext cx="6720840" cy="4800600"/>
          </a:xfrm>
          <a:prstGeom prst="rect">
            <a:avLst/>
          </a:prstGeom>
        </p:spPr>
      </p:pic>
      <p:sp>
        <p:nvSpPr>
          <p:cNvPr id="5" name="TextBox 4"/>
          <p:cNvSpPr txBox="1"/>
          <p:nvPr/>
        </p:nvSpPr>
        <p:spPr>
          <a:xfrm>
            <a:off x="5968280" y="1131452"/>
            <a:ext cx="2568297" cy="2800761"/>
          </a:xfrm>
          <a:prstGeom prst="rect">
            <a:avLst/>
          </a:prstGeom>
          <a:noFill/>
        </p:spPr>
        <p:txBody>
          <a:bodyPr wrap="square" lIns="91412" tIns="45706" rIns="91412" bIns="45706" rtlCol="0">
            <a:spAutoFit/>
          </a:bodyPr>
          <a:lstStyle/>
          <a:p>
            <a:pPr algn="ctr" defTabSz="913215"/>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4</a:t>
            </a:r>
          </a:p>
        </p:txBody>
      </p:sp>
      <p:sp>
        <p:nvSpPr>
          <p:cNvPr id="6" name="流程图: 文档 4">
            <a:extLst>
              <a:ext uri="{FF2B5EF4-FFF2-40B4-BE49-F238E27FC236}">
                <a16:creationId xmlns:lc="http://schemas.openxmlformats.org/drawingml/2006/lockedCanvas" xmlns:a16="http://schemas.microsoft.com/office/drawing/2014/main" xmlns="" id="{AD82B5FA-D961-4B60-AB96-E9F587040E58}"/>
              </a:ext>
            </a:extLst>
          </p:cNvPr>
          <p:cNvSpPr/>
          <p:nvPr/>
        </p:nvSpPr>
        <p:spPr>
          <a:xfrm>
            <a:off x="5867401" y="617102"/>
            <a:ext cx="2830652" cy="393585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rgbClr val="44AACB"/>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84862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6200" y="885187"/>
            <a:ext cx="1524000" cy="1838963"/>
          </a:xfrm>
          <a:prstGeom prst="rect">
            <a:avLst/>
          </a:prstGeom>
          <a:noFill/>
        </p:spPr>
        <p:txBody>
          <a:bodyPr wrap="square" lIns="68574" tIns="34289" rIns="68574" bIns="34289" rtlCol="0">
            <a:spAutoFit/>
          </a:bodyPr>
          <a:lstStyle/>
          <a:p>
            <a:pPr algn="ctr" defTabSz="685783"/>
            <a:r>
              <a:rPr lang="en-US" sz="23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smtClean="0">
                <a:latin typeface="Arial-Rounded" panose="020B0500000000000000" pitchFamily="34" charset="0"/>
                <a:ea typeface="Arial-Rounded" panose="020B0500000000000000" pitchFamily="34" charset="0"/>
                <a:cs typeface="Arial-Rounded" panose="020B0500000000000000" pitchFamily="34" charset="0"/>
              </a:rPr>
              <a:t>Vật</a:t>
            </a:r>
            <a:r>
              <a:rPr lang="en-US" sz="23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gì</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có</a:t>
            </a:r>
            <a:r>
              <a:rPr lang="en-US" sz="2300" dirty="0">
                <a:latin typeface="Arial-Rounded" panose="020B0500000000000000" pitchFamily="34" charset="0"/>
                <a:ea typeface="Arial-Rounded" panose="020B0500000000000000" pitchFamily="34" charset="0"/>
                <a:cs typeface="Arial-Rounded" panose="020B0500000000000000" pitchFamily="34" charset="0"/>
              </a:rPr>
              <a:t> ở v</a:t>
            </a:r>
            <a:r>
              <a:rPr lang="vi-VN" sz="2300" dirty="0">
                <a:latin typeface="Arial-Rounded" panose="020B0500000000000000" pitchFamily="34" charset="0"/>
                <a:ea typeface="Arial-Rounded" panose="020B0500000000000000" pitchFamily="34" charset="0"/>
                <a:cs typeface="Arial-Rounded" panose="020B0500000000000000" pitchFamily="34" charset="0"/>
              </a:rPr>
              <a:t>ươ</a:t>
            </a:r>
            <a:r>
              <a:rPr lang="en-US" sz="2300" dirty="0">
                <a:latin typeface="Arial-Rounded" panose="020B0500000000000000" pitchFamily="34" charset="0"/>
                <a:ea typeface="Arial-Rounded" panose="020B0500000000000000" pitchFamily="34" charset="0"/>
                <a:cs typeface="Arial-Rounded" panose="020B0500000000000000" pitchFamily="34" charset="0"/>
              </a:rPr>
              <a:t>ng </a:t>
            </a:r>
            <a:r>
              <a:rPr lang="en-US" sz="2300" dirty="0" err="1">
                <a:latin typeface="Arial-Rounded" panose="020B0500000000000000" pitchFamily="34" charset="0"/>
                <a:ea typeface="Arial-Rounded" panose="020B0500000000000000" pitchFamily="34" charset="0"/>
                <a:cs typeface="Arial-Rounded" panose="020B0500000000000000" pitchFamily="34" charset="0"/>
              </a:rPr>
              <a:t>quốc</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khiến</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vua</a:t>
            </a:r>
            <a:r>
              <a:rPr lang="en-US" sz="2300" dirty="0">
                <a:latin typeface="Arial-Rounded" panose="020B0500000000000000" pitchFamily="34" charset="0"/>
                <a:ea typeface="Arial-Rounded" panose="020B0500000000000000" pitchFamily="34" charset="0"/>
                <a:cs typeface="Arial-Rounded" panose="020B0500000000000000" pitchFamily="34" charset="0"/>
              </a:rPr>
              <a:t> t</a:t>
            </a:r>
            <a:r>
              <a:rPr lang="vi-VN" sz="2300" dirty="0">
                <a:latin typeface="Arial-Rounded" panose="020B0500000000000000" pitchFamily="34" charset="0"/>
                <a:ea typeface="Arial-Rounded" panose="020B0500000000000000" pitchFamily="34" charset="0"/>
                <a:cs typeface="Arial-Rounded" panose="020B0500000000000000" pitchFamily="34" charset="0"/>
              </a:rPr>
              <a:t>ự</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hào</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23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TextBox 14"/>
          <p:cNvSpPr txBox="1"/>
          <p:nvPr/>
        </p:nvSpPr>
        <p:spPr>
          <a:xfrm>
            <a:off x="7480646" y="606175"/>
            <a:ext cx="1499300" cy="2192906"/>
          </a:xfrm>
          <a:prstGeom prst="rect">
            <a:avLst/>
          </a:prstGeom>
          <a:noFill/>
        </p:spPr>
        <p:txBody>
          <a:bodyPr wrap="square" lIns="68574" tIns="34289" rIns="68574" bIns="34289" rtlCol="0">
            <a:spAutoFit/>
          </a:bodyPr>
          <a:lstStyle/>
          <a:p>
            <a:pPr algn="ctr" defTabSz="685783"/>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smtClean="0">
                <a:latin typeface="Arial-Rounded" panose="020B0500000000000000" pitchFamily="34" charset="0"/>
                <a:ea typeface="Arial-Rounded" panose="020B0500000000000000" pitchFamily="34" charset="0"/>
                <a:cs typeface="Arial-Rounded" panose="020B0500000000000000" pitchFamily="34" charset="0"/>
              </a:rPr>
              <a:t>Nhà</a:t>
            </a:r>
            <a:r>
              <a:rPr lang="en-US" sz="23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vua</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được</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tặng</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gì</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Vì</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sao</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họa</a:t>
            </a:r>
            <a:r>
              <a:rPr lang="en-US" sz="2300" dirty="0">
                <a:latin typeface="Arial-Rounded" panose="020B0500000000000000" pitchFamily="34" charset="0"/>
                <a:ea typeface="Arial-Rounded" panose="020B0500000000000000" pitchFamily="34" charset="0"/>
                <a:cs typeface="Arial-Rounded" panose="020B0500000000000000" pitchFamily="34" charset="0"/>
              </a:rPr>
              <a:t> mi </a:t>
            </a:r>
            <a:r>
              <a:rPr lang="en-US" sz="23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rừng</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3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TextBox 15"/>
          <p:cNvSpPr txBox="1"/>
          <p:nvPr/>
        </p:nvSpPr>
        <p:spPr>
          <a:xfrm>
            <a:off x="79985" y="3094987"/>
            <a:ext cx="1530492" cy="1838963"/>
          </a:xfrm>
          <a:prstGeom prst="rect">
            <a:avLst/>
          </a:prstGeom>
          <a:noFill/>
        </p:spPr>
        <p:txBody>
          <a:bodyPr wrap="square" lIns="68574" tIns="34289" rIns="68574" bIns="34289" rtlCol="0">
            <a:spAutoFit/>
          </a:bodyPr>
          <a:lstStyle/>
          <a:p>
            <a:pPr algn="ctr" defTabSz="685783"/>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gì</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xảy</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ra</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món</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quà</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vua</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được</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tặng</a:t>
            </a:r>
            <a:r>
              <a:rPr lang="en-US" sz="23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TextBox 16"/>
          <p:cNvSpPr txBox="1"/>
          <p:nvPr/>
        </p:nvSpPr>
        <p:spPr>
          <a:xfrm>
            <a:off x="7594263" y="2859871"/>
            <a:ext cx="1385683" cy="2223684"/>
          </a:xfrm>
          <a:prstGeom prst="rect">
            <a:avLst/>
          </a:prstGeom>
          <a:noFill/>
        </p:spPr>
        <p:txBody>
          <a:bodyPr wrap="square" lIns="68574" tIns="34289" rIns="68574" bIns="34289" rtlCol="0">
            <a:spAutoFit/>
          </a:bodyPr>
          <a:lstStyle/>
          <a:p>
            <a:pPr algn="just" defTabSz="914310"/>
            <a:r>
              <a:rPr lang="en-US" sz="2000" dirty="0" err="1">
                <a:latin typeface="Arial-Rounded" panose="020B0500000000000000" pitchFamily="34" charset="0"/>
                <a:ea typeface="Arial-Rounded" panose="020B0500000000000000" pitchFamily="34" charset="0"/>
                <a:cs typeface="Arial-Rounded" panose="020B0500000000000000" pitchFamily="34" charset="0"/>
              </a:rPr>
              <a:t>Vì</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sao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họa</a:t>
            </a:r>
            <a:r>
              <a:rPr lang="en-US" sz="2000" dirty="0">
                <a:latin typeface="Arial-Rounded" panose="020B0500000000000000" pitchFamily="34" charset="0"/>
                <a:ea typeface="Arial-Rounded" panose="020B0500000000000000" pitchFamily="34" charset="0"/>
                <a:cs typeface="Arial-Rounded" panose="020B0500000000000000" pitchFamily="34" charset="0"/>
              </a:rPr>
              <a:t> mi quay </a:t>
            </a:r>
            <a:r>
              <a:rPr lang="en-US" sz="20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hoàng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cung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cất</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hót</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đầy</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xúc</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p:cNvGrpSpPr/>
          <p:nvPr/>
        </p:nvGrpSpPr>
        <p:grpSpPr>
          <a:xfrm>
            <a:off x="2502529" y="67558"/>
            <a:ext cx="4231082" cy="522992"/>
            <a:chOff x="1878723" y="252252"/>
            <a:chExt cx="8368863" cy="811922"/>
          </a:xfrm>
        </p:grpSpPr>
        <p:sp>
          <p:nvSpPr>
            <p:cNvPr id="20" name="Rounded Rectangle 19"/>
            <p:cNvSpPr/>
            <p:nvPr/>
          </p:nvSpPr>
          <p:spPr>
            <a:xfrm>
              <a:off x="2041633" y="338957"/>
              <a:ext cx="8024649" cy="646387"/>
            </a:xfrm>
            <a:prstGeom prst="roundRect">
              <a:avLst>
                <a:gd name="adj" fmla="val 50000"/>
              </a:avLst>
            </a:prstGeom>
            <a:solidFill>
              <a:schemeClr val="bg1"/>
            </a:solidFill>
            <a:ln w="19050">
              <a:solidFill>
                <a:srgbClr val="FF66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4"/>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 </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HỌA MI</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1878723" y="252252"/>
              <a:ext cx="8368863" cy="811922"/>
            </a:xfrm>
            <a:prstGeom prst="roundRect">
              <a:avLst>
                <a:gd name="adj" fmla="val 50000"/>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4"/>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TextBox 1"/>
          <p:cNvSpPr txBox="1"/>
          <p:nvPr/>
        </p:nvSpPr>
        <p:spPr>
          <a:xfrm>
            <a:off x="-2362200" y="706577"/>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8"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00200" y="895349"/>
            <a:ext cx="3012324" cy="1914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50771" y="913817"/>
            <a:ext cx="2841529" cy="1895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4"/>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00200" y="2958389"/>
            <a:ext cx="3011428" cy="202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5"/>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25671" y="2969643"/>
            <a:ext cx="2866630" cy="196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2372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6">
            <a:extLst>
              <a:ext uri="{28A0092B-C50C-407E-A947-70E740481C1C}">
                <a14:useLocalDpi xmlns:a14="http://schemas.microsoft.com/office/drawing/2010/main" val="0"/>
              </a:ext>
            </a:extLst>
          </a:blip>
          <a:srcRect b="16747"/>
          <a:stretch>
            <a:fillRect/>
          </a:stretch>
        </p:blipFill>
        <p:spPr bwMode="auto">
          <a:xfrm>
            <a:off x="153988" y="0"/>
            <a:ext cx="88757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A_图片 13" descr="图片包含 轮子&#10;&#10;已生成高可信度的说明"/>
          <p:cNvPicPr>
            <a:picLocks noChangeAspect="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722313" y="349253"/>
            <a:ext cx="540385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A_图片 6"/>
          <p:cNvPicPr>
            <a:picLocks noChangeAspect="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242888" y="517525"/>
            <a:ext cx="6307137"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A_图片 14" descr="图片包含 风筝, 雨伞, 配件, 放飞&#10;&#10;已生成极高可信度的说明"/>
          <p:cNvPicPr>
            <a:picLocks noChangeAspect="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395288" y="2822578"/>
            <a:ext cx="2898776"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图片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45153" y="2597151"/>
            <a:ext cx="3082925"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1101728" y="1806577"/>
            <a:ext cx="46450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742950" indent="-285750">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eaLnBrk="0" fontAlgn="base" hangingPunct="0">
              <a:lnSpc>
                <a:spcPct val="100000"/>
              </a:lnSpc>
              <a:spcBef>
                <a:spcPct val="0"/>
              </a:spcBef>
              <a:spcAft>
                <a:spcPct val="0"/>
              </a:spcAft>
              <a:buFontTx/>
              <a:buNone/>
            </a:pPr>
            <a:r>
              <a:rPr lang="en-US" altLang="en-US" sz="6000">
                <a:solidFill>
                  <a:prstClr val="black"/>
                </a:solidFill>
                <a:latin typeface="Arial-Rounded" pitchFamily="34" charset="0"/>
                <a:cs typeface="Arial-Rounded" pitchFamily="34" charset="0"/>
              </a:rPr>
              <a:t>Khởi </a:t>
            </a:r>
            <a:r>
              <a:rPr lang="vi-VN" altLang="en-US" sz="6000">
                <a:solidFill>
                  <a:prstClr val="black"/>
                </a:solidFill>
                <a:latin typeface="Arial-Rounded" pitchFamily="34" charset="0"/>
                <a:cs typeface="Arial-Rounded" pitchFamily="34" charset="0"/>
              </a:rPr>
              <a:t>động</a:t>
            </a:r>
            <a:endParaRPr lang="en-US" altLang="en-US" sz="6000">
              <a:solidFill>
                <a:prstClr val="black"/>
              </a:solidFill>
              <a:latin typeface="Arial-Rounded" pitchFamily="34" charset="0"/>
              <a:cs typeface="Arial-Rounded"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30" tIns="45715" rIns="91430" bIns="4571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6013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37" presetClass="path" presetSubtype="0" accel="50000" decel="50000" fill="hold" nodeType="withEffect">
                                  <p:stCondLst>
                                    <p:cond delay="0"/>
                                  </p:stCondLst>
                                  <p:childTnLst>
                                    <p:animMotion origin="layout" path="M 0.01211 -0.50649 L 0.21928 -0.09051 C 0.26224 0.00324 0.32709 0.05393 0.39506 0.05393 C 0.4724 0.05393 0.53438 0.00324 0.57735 -0.09051 L 0.78477 -0.50649 " pathEditMode="relative" rAng="0" ptsTypes="AAAAA">
                                      <p:cBhvr>
                                        <p:cTn id="14" dur="1000" fill="hold"/>
                                        <p:tgtEl>
                                          <p:spTgt spid="22"/>
                                        </p:tgtEl>
                                        <p:attrNameLst>
                                          <p:attrName>ppt_x</p:attrName>
                                          <p:attrName>ppt_y</p:attrName>
                                        </p:attrNameLst>
                                      </p:cBhvr>
                                      <p:rCtr x="38633" y="28009"/>
                                    </p:animMotion>
                                  </p:childTnLst>
                                </p:cTn>
                              </p:par>
                              <p:par>
                                <p:cTn id="15" presetID="42" presetClass="entr" presetSubtype="0" fill="hold" nodeType="withEffect">
                                  <p:stCondLst>
                                    <p:cond delay="55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1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anim calcmode="lin" valueType="num">
                                      <p:cBhvr>
                                        <p:cTn id="30" dur="500" fill="hold"/>
                                        <p:tgtEl>
                                          <p:spTgt spid="2"/>
                                        </p:tgtEl>
                                        <p:attrNameLst>
                                          <p:attrName>ppt_x</p:attrName>
                                        </p:attrNameLst>
                                      </p:cBhvr>
                                      <p:tavLst>
                                        <p:tav tm="0">
                                          <p:val>
                                            <p:strVal val="#ppt_x"/>
                                          </p:val>
                                        </p:tav>
                                        <p:tav tm="100000">
                                          <p:val>
                                            <p:strVal val="#ppt_x"/>
                                          </p:val>
                                        </p:tav>
                                      </p:tavLst>
                                    </p:anim>
                                    <p:anim calcmode="lin" valueType="num">
                                      <p:cBhvr>
                                        <p:cTn id="3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706577"/>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图片 9">
            <a:extLst>
              <a:ext uri="{FF2B5EF4-FFF2-40B4-BE49-F238E27FC236}">
                <a16:creationId xmlns:a16="http://schemas.microsoft.com/office/drawing/2014/main" xmlns="" id="{79D01128-0459-4AA6-BF00-83022E6963F7}"/>
              </a:ext>
            </a:extLst>
          </p:cNvPr>
          <p:cNvPicPr>
            <a:picLocks noChangeAspect="1"/>
          </p:cNvPicPr>
          <p:nvPr/>
        </p:nvPicPr>
        <p:blipFill rotWithShape="1">
          <a:blip r:embed="rId6">
            <a:extLst>
              <a:ext uri="{28A0092B-C50C-407E-A947-70E740481C1C}">
                <a14:useLocalDpi xmlns:a14="http://schemas.microsoft.com/office/drawing/2010/main" val="0"/>
              </a:ext>
            </a:extLst>
          </a:blip>
          <a:srcRect l="21456" r="20158"/>
          <a:stretch/>
        </p:blipFill>
        <p:spPr>
          <a:xfrm>
            <a:off x="3467605" y="562939"/>
            <a:ext cx="5311436" cy="4124750"/>
          </a:xfrm>
          <a:prstGeom prst="rect">
            <a:avLst/>
          </a:prstGeom>
          <a:ln>
            <a:noFill/>
          </a:ln>
        </p:spPr>
      </p:pic>
      <p:sp>
        <p:nvSpPr>
          <p:cNvPr id="5" name="文本框 10">
            <a:extLst>
              <a:ext uri="{FF2B5EF4-FFF2-40B4-BE49-F238E27FC236}">
                <a16:creationId xmlns:a16="http://schemas.microsoft.com/office/drawing/2014/main" xmlns="" id="{077B507D-2369-43FD-A98F-9ECEF3460771}"/>
              </a:ext>
            </a:extLst>
          </p:cNvPr>
          <p:cNvSpPr txBox="1"/>
          <p:nvPr/>
        </p:nvSpPr>
        <p:spPr>
          <a:xfrm>
            <a:off x="3873619" y="1084122"/>
            <a:ext cx="4589551" cy="1938976"/>
          </a:xfrm>
          <a:prstGeom prst="rect">
            <a:avLst/>
          </a:prstGeom>
          <a:noFill/>
        </p:spPr>
        <p:txBody>
          <a:bodyPr wrap="square" lIns="91418" tIns="45709" rIns="91418" bIns="45709" rtlCol="0">
            <a:spAutoFit/>
          </a:bodyPr>
          <a:lstStyle/>
          <a:p>
            <a:pPr algn="ctr" defTabSz="913950"/>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Kể</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chuyện</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trước</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lớp</a:t>
            </a:r>
            <a:endParaRPr lang="zh-CN" altLang="en-US"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backgroundRemoval t="9947" b="92895" l="7231" r="89945">
                        <a14:foregroundMark x1="38567" y1="28834" x2="39669" y2="33097"/>
                        <a14:foregroundMark x1="51102" y1="29130" x2="50344" y2="32208"/>
                      </a14:backgroundRemoval>
                    </a14:imgEffect>
                  </a14:imgLayer>
                </a14:imgProps>
              </a:ext>
              <a:ext uri="{28A0092B-C50C-407E-A947-70E740481C1C}">
                <a14:useLocalDpi xmlns:a14="http://schemas.microsoft.com/office/drawing/2010/main" val="0"/>
              </a:ext>
            </a:extLst>
          </a:blip>
          <a:stretch>
            <a:fillRect/>
          </a:stretch>
        </p:blipFill>
        <p:spPr>
          <a:xfrm>
            <a:off x="152403" y="-92595"/>
            <a:ext cx="4673063" cy="5435814"/>
          </a:xfrm>
          <a:prstGeom prst="rect">
            <a:avLst/>
          </a:prstGeom>
        </p:spPr>
      </p:pic>
    </p:spTree>
    <p:extLst>
      <p:ext uri="{BB962C8B-B14F-4D97-AF65-F5344CB8AC3E}">
        <p14:creationId xmlns:p14="http://schemas.microsoft.com/office/powerpoint/2010/main" val="3363614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 presetClass="entr" presetSubtype="0" fill="hold" grpId="0" nodeType="afterEffect">
                                  <p:stCondLst>
                                    <p:cond delay="0"/>
                                  </p:stCondLst>
                                  <p:iterate type="wd">
                                    <p:tmAbs val="100"/>
                                  </p:iterate>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3.</a:t>
            </a:r>
            <a:r>
              <a:rPr lang="en-US" sz="28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85800" y="4437619"/>
            <a:ext cx="8104995" cy="500135"/>
          </a:xfrm>
          <a:prstGeom prst="rect">
            <a:avLst/>
          </a:prstGeom>
          <a:noFill/>
        </p:spPr>
        <p:txBody>
          <a:bodyPr wrap="square" lIns="68574" tIns="34289" rIns="68574" bIns="34289" rtlCol="0" anchor="ctr">
            <a:spAutoFit/>
          </a:bodyPr>
          <a:lstStyle/>
          <a:p>
            <a:pPr algn="ctr" defTabSz="685783"/>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Vật</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ở v</a:t>
            </a:r>
            <a:r>
              <a:rPr lang="vi-VN" sz="2800" dirty="0">
                <a:latin typeface="Arial-Rounded" panose="020B0500000000000000" pitchFamily="34" charset="0"/>
                <a:ea typeface="Arial-Rounded" panose="020B0500000000000000" pitchFamily="34" charset="0"/>
                <a:cs typeface="Arial-Rounded" panose="020B0500000000000000" pitchFamily="34" charset="0"/>
              </a:rPr>
              <a:t>ươ</a:t>
            </a:r>
            <a:r>
              <a:rPr lang="en-US" sz="2800" dirty="0">
                <a:latin typeface="Arial-Rounded" panose="020B0500000000000000" pitchFamily="34" charset="0"/>
                <a:ea typeface="Arial-Rounded" panose="020B0500000000000000" pitchFamily="34" charset="0"/>
                <a:cs typeface="Arial-Rounded" panose="020B0500000000000000" pitchFamily="34" charset="0"/>
              </a:rPr>
              <a:t>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quốc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vua</a:t>
            </a:r>
            <a:r>
              <a:rPr lang="en-US" sz="2800" dirty="0">
                <a:latin typeface="Arial-Rounded" panose="020B0500000000000000" pitchFamily="34" charset="0"/>
                <a:ea typeface="Arial-Rounded" panose="020B0500000000000000" pitchFamily="34" charset="0"/>
                <a:cs typeface="Arial-Rounded" panose="020B0500000000000000" pitchFamily="34" charset="0"/>
              </a:rPr>
              <a:t> t</a:t>
            </a:r>
            <a:r>
              <a:rPr lang="vi-VN" sz="2800" dirty="0">
                <a:latin typeface="Arial-Rounded" panose="020B0500000000000000" pitchFamily="34" charset="0"/>
                <a:ea typeface="Arial-Rounded" panose="020B0500000000000000" pitchFamily="34" charset="0"/>
                <a:cs typeface="Arial-Rounded" panose="020B0500000000000000" pitchFamily="34" charset="0"/>
              </a:rPr>
              <a:t>ự</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1"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70066" y="706576"/>
            <a:ext cx="6204593" cy="3627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304800" y="1538668"/>
            <a:ext cx="3417570" cy="2288034"/>
          </a:xfrm>
          <a:prstGeom prst="rect">
            <a:avLst/>
          </a:prstGeom>
        </p:spPr>
      </p:pic>
    </p:spTree>
    <p:extLst>
      <p:ext uri="{BB962C8B-B14F-4D97-AF65-F5344CB8AC3E}">
        <p14:creationId xmlns:p14="http://schemas.microsoft.com/office/powerpoint/2010/main" val="3978319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3.</a:t>
            </a:r>
            <a:r>
              <a:rPr lang="en-US" sz="28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304800" y="1538668"/>
            <a:ext cx="3417570" cy="2288034"/>
          </a:xfrm>
          <a:prstGeom prst="rect">
            <a:avLst/>
          </a:prstGeom>
        </p:spPr>
      </p:pic>
      <p:sp>
        <p:nvSpPr>
          <p:cNvPr id="13" name="TextBox 12"/>
          <p:cNvSpPr txBox="1"/>
          <p:nvPr/>
        </p:nvSpPr>
        <p:spPr>
          <a:xfrm>
            <a:off x="197224" y="4437619"/>
            <a:ext cx="8751346" cy="500135"/>
          </a:xfrm>
          <a:prstGeom prst="rect">
            <a:avLst/>
          </a:prstGeom>
          <a:noFill/>
        </p:spPr>
        <p:txBody>
          <a:bodyPr wrap="square" lIns="68574" tIns="34289" rIns="68574" bIns="34289" rtlCol="0">
            <a:spAutoFit/>
          </a:bodyPr>
          <a:lstStyle/>
          <a:p>
            <a:pPr algn="ctr" defTabSz="685783"/>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Nhà</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vua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tặng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họa</a:t>
            </a:r>
            <a:r>
              <a:rPr lang="en-US" sz="2800" dirty="0">
                <a:latin typeface="Arial-Rounded" panose="020B0500000000000000" pitchFamily="34" charset="0"/>
                <a:ea typeface="Arial-Rounded" panose="020B0500000000000000" pitchFamily="34" charset="0"/>
                <a:cs typeface="Arial-Rounded" panose="020B0500000000000000" pitchFamily="34" charset="0"/>
              </a:rPr>
              <a:t> mi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rừng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3"/>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819400" y="621949"/>
            <a:ext cx="5832927" cy="377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9293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3.</a:t>
            </a:r>
            <a:r>
              <a:rPr lang="en-US" sz="28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304800" y="1538668"/>
            <a:ext cx="3417570" cy="2288034"/>
          </a:xfrm>
          <a:prstGeom prst="rect">
            <a:avLst/>
          </a:prstGeom>
        </p:spPr>
      </p:pic>
      <p:sp>
        <p:nvSpPr>
          <p:cNvPr id="10" name="TextBox 9"/>
          <p:cNvSpPr txBox="1"/>
          <p:nvPr/>
        </p:nvSpPr>
        <p:spPr>
          <a:xfrm>
            <a:off x="457200" y="4476750"/>
            <a:ext cx="8302015" cy="500135"/>
          </a:xfrm>
          <a:prstGeom prst="rect">
            <a:avLst/>
          </a:prstGeom>
          <a:noFill/>
        </p:spPr>
        <p:txBody>
          <a:bodyPr wrap="square" lIns="68574" tIns="34289" rIns="68574" bIns="34289" rtlCol="0">
            <a:spAutoFit/>
          </a:bodyPr>
          <a:lstStyle/>
          <a:p>
            <a:pPr algn="ctr" defTabSz="685783"/>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món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vua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tặng</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1" name="Picture 4"/>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67000" y="548256"/>
            <a:ext cx="6210431" cy="3924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1068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3.</a:t>
            </a:r>
            <a:r>
              <a:rPr lang="en-US" sz="28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304800" y="1538668"/>
            <a:ext cx="3417570" cy="2288034"/>
          </a:xfrm>
          <a:prstGeom prst="rect">
            <a:avLst/>
          </a:prstGeom>
        </p:spPr>
      </p:pic>
      <p:sp>
        <p:nvSpPr>
          <p:cNvPr id="13" name="TextBox 12"/>
          <p:cNvSpPr txBox="1"/>
          <p:nvPr/>
        </p:nvSpPr>
        <p:spPr>
          <a:xfrm>
            <a:off x="381000" y="4095750"/>
            <a:ext cx="8458200" cy="931022"/>
          </a:xfrm>
          <a:prstGeom prst="rect">
            <a:avLst/>
          </a:prstGeom>
          <a:noFill/>
        </p:spPr>
        <p:txBody>
          <a:bodyPr wrap="square" lIns="68574" tIns="34289" rIns="68574" bIns="34289" rtlCol="0">
            <a:spAutoFit/>
          </a:bodyPr>
          <a:lstStyle/>
          <a:p>
            <a:pPr algn="just" defTabSz="914310"/>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Vì</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họa</a:t>
            </a:r>
            <a:r>
              <a:rPr lang="en-US" sz="2800" dirty="0">
                <a:latin typeface="Arial-Rounded" panose="020B0500000000000000" pitchFamily="34" charset="0"/>
                <a:ea typeface="Arial-Rounded" panose="020B0500000000000000" pitchFamily="34" charset="0"/>
                <a:cs typeface="Arial-Rounded" panose="020B0500000000000000" pitchFamily="34" charset="0"/>
              </a:rPr>
              <a:t> mi quay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hoàng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cung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hót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đầy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xúc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5"/>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819398" y="602535"/>
            <a:ext cx="5562601" cy="3553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9399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18"/>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rot="840640">
            <a:off x="6890820" y="1376897"/>
            <a:ext cx="2193472" cy="2473779"/>
          </a:xfrm>
          <a:prstGeom prst="rect">
            <a:avLst/>
          </a:prstGeom>
          <a:effectLst>
            <a:outerShdw blurRad="63500" sx="102000" sy="102000" algn="ctr" rotWithShape="0">
              <a:prstClr val="black">
                <a:alpha val="40000"/>
              </a:prstClr>
            </a:outerShdw>
          </a:effectLst>
        </p:spPr>
      </p:pic>
      <p:pic>
        <p:nvPicPr>
          <p:cNvPr id="3" name="PA_图片 29"/>
          <p:cNvPicPr>
            <a:picLocks noChangeAspect="1"/>
          </p:cNvPicPr>
          <p:nvPr>
            <p:custDataLst>
              <p:tags r:id="rId2"/>
            </p:custDataLst>
          </p:nvPr>
        </p:nvPicPr>
        <p:blipFill>
          <a:blip r:embed="rId11">
            <a:lum contrast="20000"/>
          </a:blip>
          <a:stretch>
            <a:fillRect/>
          </a:stretch>
        </p:blipFill>
        <p:spPr>
          <a:xfrm rot="20748854">
            <a:off x="1317086" y="883044"/>
            <a:ext cx="1394352" cy="2130694"/>
          </a:xfrm>
          <a:prstGeom prst="rect">
            <a:avLst/>
          </a:prstGeom>
          <a:effectLst>
            <a:outerShdw blurRad="63500" sx="102000" sy="102000" algn="ctr" rotWithShape="0">
              <a:prstClr val="black">
                <a:alpha val="40000"/>
              </a:prstClr>
            </a:outerShdw>
          </a:effectLst>
        </p:spPr>
      </p:pic>
      <p:sp>
        <p:nvSpPr>
          <p:cNvPr id="4" name="PA_任意多边形 8"/>
          <p:cNvSpPr/>
          <p:nvPr>
            <p:custDataLst>
              <p:tags r:id="rId3"/>
            </p:custDataLst>
          </p:nvPr>
        </p:nvSpPr>
        <p:spPr bwMode="auto">
          <a:xfrm>
            <a:off x="1795550" y="706580"/>
            <a:ext cx="5939319" cy="4240189"/>
          </a:xfrm>
          <a:custGeom>
            <a:avLst/>
            <a:gdLst>
              <a:gd name="T0" fmla="*/ 2061 w 2368"/>
              <a:gd name="T1" fmla="*/ 709 h 1583"/>
              <a:gd name="T2" fmla="*/ 1558 w 2368"/>
              <a:gd name="T3" fmla="*/ 270 h 1583"/>
              <a:gd name="T4" fmla="*/ 1308 w 2368"/>
              <a:gd name="T5" fmla="*/ 54 h 1583"/>
              <a:gd name="T6" fmla="*/ 1121 w 2368"/>
              <a:gd name="T7" fmla="*/ 136 h 1583"/>
              <a:gd name="T8" fmla="*/ 773 w 2368"/>
              <a:gd name="T9" fmla="*/ 0 h 1583"/>
              <a:gd name="T10" fmla="*/ 258 w 2368"/>
              <a:gd name="T11" fmla="*/ 514 h 1583"/>
              <a:gd name="T12" fmla="*/ 270 w 2368"/>
              <a:gd name="T13" fmla="*/ 622 h 1583"/>
              <a:gd name="T14" fmla="*/ 0 w 2368"/>
              <a:gd name="T15" fmla="*/ 1002 h 1583"/>
              <a:gd name="T16" fmla="*/ 403 w 2368"/>
              <a:gd name="T17" fmla="*/ 1406 h 1583"/>
              <a:gd name="T18" fmla="*/ 723 w 2368"/>
              <a:gd name="T19" fmla="*/ 1247 h 1583"/>
              <a:gd name="T20" fmla="*/ 1156 w 2368"/>
              <a:gd name="T21" fmla="*/ 1583 h 1583"/>
              <a:gd name="T22" fmla="*/ 1512 w 2368"/>
              <a:gd name="T23" fmla="*/ 1406 h 1583"/>
              <a:gd name="T24" fmla="*/ 2018 w 2368"/>
              <a:gd name="T25" fmla="*/ 1406 h 1583"/>
              <a:gd name="T26" fmla="*/ 2368 w 2368"/>
              <a:gd name="T27" fmla="*/ 1056 h 1583"/>
              <a:gd name="T28" fmla="*/ 2061 w 2368"/>
              <a:gd name="T29" fmla="*/ 709 h 1583"/>
              <a:gd name="connsiteX0" fmla="*/ 8704 w 10000"/>
              <a:gd name="connsiteY0" fmla="*/ 4479 h 10000"/>
              <a:gd name="connsiteX1" fmla="*/ 6492 w 10000"/>
              <a:gd name="connsiteY1" fmla="*/ 2461 h 10000"/>
              <a:gd name="connsiteX2" fmla="*/ 5524 w 10000"/>
              <a:gd name="connsiteY2" fmla="*/ 341 h 10000"/>
              <a:gd name="connsiteX3" fmla="*/ 4734 w 10000"/>
              <a:gd name="connsiteY3" fmla="*/ 859 h 10000"/>
              <a:gd name="connsiteX4" fmla="*/ 3264 w 10000"/>
              <a:gd name="connsiteY4" fmla="*/ 0 h 10000"/>
              <a:gd name="connsiteX5" fmla="*/ 1090 w 10000"/>
              <a:gd name="connsiteY5" fmla="*/ 3247 h 10000"/>
              <a:gd name="connsiteX6" fmla="*/ 1140 w 10000"/>
              <a:gd name="connsiteY6" fmla="*/ 3929 h 10000"/>
              <a:gd name="connsiteX7" fmla="*/ 0 w 10000"/>
              <a:gd name="connsiteY7" fmla="*/ 6330 h 10000"/>
              <a:gd name="connsiteX8" fmla="*/ 1702 w 10000"/>
              <a:gd name="connsiteY8" fmla="*/ 8882 h 10000"/>
              <a:gd name="connsiteX9" fmla="*/ 3053 w 10000"/>
              <a:gd name="connsiteY9" fmla="*/ 7877 h 10000"/>
              <a:gd name="connsiteX10" fmla="*/ 4882 w 10000"/>
              <a:gd name="connsiteY10" fmla="*/ 10000 h 10000"/>
              <a:gd name="connsiteX11" fmla="*/ 6385 w 10000"/>
              <a:gd name="connsiteY11" fmla="*/ 8882 h 10000"/>
              <a:gd name="connsiteX12" fmla="*/ 8522 w 10000"/>
              <a:gd name="connsiteY12" fmla="*/ 8882 h 10000"/>
              <a:gd name="connsiteX13" fmla="*/ 10000 w 10000"/>
              <a:gd name="connsiteY13" fmla="*/ 6671 h 10000"/>
              <a:gd name="connsiteX14" fmla="*/ 8704 w 10000"/>
              <a:gd name="connsiteY14" fmla="*/ 4479 h 10000"/>
              <a:gd name="connsiteX0-1" fmla="*/ 8704 w 10000"/>
              <a:gd name="connsiteY0-2" fmla="*/ 4479 h 10000"/>
              <a:gd name="connsiteX1-3" fmla="*/ 6492 w 10000"/>
              <a:gd name="connsiteY1-4" fmla="*/ 2461 h 10000"/>
              <a:gd name="connsiteX2-5" fmla="*/ 5872 w 10000"/>
              <a:gd name="connsiteY2-6" fmla="*/ 776 h 10000"/>
              <a:gd name="connsiteX3-7" fmla="*/ 4734 w 10000"/>
              <a:gd name="connsiteY3-8" fmla="*/ 859 h 10000"/>
              <a:gd name="connsiteX4-9" fmla="*/ 3264 w 10000"/>
              <a:gd name="connsiteY4-10" fmla="*/ 0 h 10000"/>
              <a:gd name="connsiteX5-11" fmla="*/ 1090 w 10000"/>
              <a:gd name="connsiteY5-12" fmla="*/ 3247 h 10000"/>
              <a:gd name="connsiteX6-13" fmla="*/ 1140 w 10000"/>
              <a:gd name="connsiteY6-14" fmla="*/ 3929 h 10000"/>
              <a:gd name="connsiteX7-15" fmla="*/ 0 w 10000"/>
              <a:gd name="connsiteY7-16" fmla="*/ 6330 h 10000"/>
              <a:gd name="connsiteX8-17" fmla="*/ 1702 w 10000"/>
              <a:gd name="connsiteY8-18" fmla="*/ 8882 h 10000"/>
              <a:gd name="connsiteX9-19" fmla="*/ 3053 w 10000"/>
              <a:gd name="connsiteY9-20" fmla="*/ 7877 h 10000"/>
              <a:gd name="connsiteX10-21" fmla="*/ 4882 w 10000"/>
              <a:gd name="connsiteY10-22" fmla="*/ 10000 h 10000"/>
              <a:gd name="connsiteX11-23" fmla="*/ 6385 w 10000"/>
              <a:gd name="connsiteY11-24" fmla="*/ 8882 h 10000"/>
              <a:gd name="connsiteX12-25" fmla="*/ 8522 w 10000"/>
              <a:gd name="connsiteY12-26" fmla="*/ 8882 h 10000"/>
              <a:gd name="connsiteX13-27" fmla="*/ 10000 w 10000"/>
              <a:gd name="connsiteY13-28" fmla="*/ 6671 h 10000"/>
              <a:gd name="connsiteX14-29" fmla="*/ 8704 w 10000"/>
              <a:gd name="connsiteY14-30" fmla="*/ 447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00">
                <a:moveTo>
                  <a:pt x="8704" y="4479"/>
                </a:moveTo>
                <a:cubicBezTo>
                  <a:pt x="8518" y="2950"/>
                  <a:pt x="7561" y="2530"/>
                  <a:pt x="6492" y="2461"/>
                </a:cubicBezTo>
                <a:cubicBezTo>
                  <a:pt x="6416" y="1690"/>
                  <a:pt x="6165" y="1043"/>
                  <a:pt x="5872" y="776"/>
                </a:cubicBezTo>
                <a:cubicBezTo>
                  <a:pt x="5579" y="509"/>
                  <a:pt x="4928" y="543"/>
                  <a:pt x="4734" y="859"/>
                </a:cubicBezTo>
                <a:cubicBezTo>
                  <a:pt x="4345" y="328"/>
                  <a:pt x="3830" y="0"/>
                  <a:pt x="3264" y="0"/>
                </a:cubicBezTo>
                <a:cubicBezTo>
                  <a:pt x="2065" y="0"/>
                  <a:pt x="1090" y="1453"/>
                  <a:pt x="1090" y="3247"/>
                </a:cubicBezTo>
                <a:cubicBezTo>
                  <a:pt x="1090" y="3481"/>
                  <a:pt x="1111" y="3708"/>
                  <a:pt x="1140" y="3929"/>
                </a:cubicBezTo>
                <a:cubicBezTo>
                  <a:pt x="477" y="4277"/>
                  <a:pt x="0" y="5218"/>
                  <a:pt x="0" y="6330"/>
                </a:cubicBezTo>
                <a:cubicBezTo>
                  <a:pt x="0" y="7738"/>
                  <a:pt x="764" y="8882"/>
                  <a:pt x="1702" y="8882"/>
                </a:cubicBezTo>
                <a:cubicBezTo>
                  <a:pt x="2255" y="8882"/>
                  <a:pt x="2745" y="8484"/>
                  <a:pt x="3053" y="7877"/>
                </a:cubicBezTo>
                <a:cubicBezTo>
                  <a:pt x="3264" y="9097"/>
                  <a:pt x="4003" y="10000"/>
                  <a:pt x="4882" y="10000"/>
                </a:cubicBezTo>
                <a:cubicBezTo>
                  <a:pt x="5494" y="10000"/>
                  <a:pt x="6039" y="9558"/>
                  <a:pt x="6385" y="8882"/>
                </a:cubicBezTo>
                <a:lnTo>
                  <a:pt x="8522" y="8882"/>
                </a:lnTo>
                <a:cubicBezTo>
                  <a:pt x="9337" y="8882"/>
                  <a:pt x="10000" y="7890"/>
                  <a:pt x="10000" y="6671"/>
                </a:cubicBezTo>
                <a:cubicBezTo>
                  <a:pt x="10000" y="5540"/>
                  <a:pt x="9434" y="4611"/>
                  <a:pt x="8704" y="4479"/>
                </a:cubicBezTo>
                <a:close/>
              </a:path>
            </a:pathLst>
          </a:custGeom>
          <a:solidFill>
            <a:schemeClr val="accent4">
              <a:lumMod val="20000"/>
              <a:lumOff val="80000"/>
            </a:schemeClr>
          </a:solidFill>
          <a:ln w="63500">
            <a:solidFill>
              <a:srgbClr val="F23D3B"/>
            </a:solidFill>
            <a:round/>
          </a:ln>
          <a:effectLst>
            <a:outerShdw blurRad="63500" sx="102000" sy="102000" algn="ctr" rotWithShape="0">
              <a:prstClr val="black">
                <a:alpha val="40000"/>
              </a:prstClr>
            </a:outerShdw>
          </a:effectLst>
        </p:spPr>
        <p:txBody>
          <a:bodyPr vert="horz" wrap="square" lIns="91434" tIns="45717" rIns="91434" bIns="45717" numCol="1" anchor="t" anchorCtr="0" compatLnSpc="1"/>
          <a:lstStyle/>
          <a:p>
            <a:pPr defTabSz="914310"/>
            <a:endParaRPr lang="zh-CN" altLang="en-US">
              <a:solidFill>
                <a:prstClr val="black"/>
              </a:solidFill>
            </a:endParaRPr>
          </a:p>
        </p:txBody>
      </p:sp>
      <p:pic>
        <p:nvPicPr>
          <p:cNvPr id="5" name="PA_图片 12"/>
          <p:cNvPicPr>
            <a:picLocks noChangeAspect="1"/>
          </p:cNvPicPr>
          <p:nvPr>
            <p:custDataLst>
              <p:tags r:id="rId4"/>
            </p:custDataLst>
          </p:nvPr>
        </p:nvPicPr>
        <p:blipFill>
          <a:blip r:embed="rId12">
            <a:lum contrast="20000"/>
          </a:blip>
          <a:stretch>
            <a:fillRect/>
          </a:stretch>
        </p:blipFill>
        <p:spPr>
          <a:xfrm>
            <a:off x="3475964" y="1016216"/>
            <a:ext cx="661503" cy="521814"/>
          </a:xfrm>
          <a:prstGeom prst="rect">
            <a:avLst/>
          </a:prstGeom>
        </p:spPr>
      </p:pic>
      <p:grpSp>
        <p:nvGrpSpPr>
          <p:cNvPr id="6" name="PA_组合 25"/>
          <p:cNvGrpSpPr/>
          <p:nvPr>
            <p:custDataLst>
              <p:tags r:id="rId5"/>
            </p:custDataLst>
          </p:nvPr>
        </p:nvGrpSpPr>
        <p:grpSpPr>
          <a:xfrm rot="332723">
            <a:off x="-271046" y="1698077"/>
            <a:ext cx="3113506" cy="3766989"/>
            <a:chOff x="-191416" y="1715608"/>
            <a:chExt cx="4833378" cy="5562962"/>
          </a:xfrm>
          <a:effectLst>
            <a:outerShdw blurRad="63500" sx="102000" sy="102000" algn="ctr" rotWithShape="0">
              <a:prstClr val="black">
                <a:alpha val="40000"/>
              </a:prstClr>
            </a:outerShdw>
          </a:effectLst>
        </p:grpSpPr>
        <p:pic>
          <p:nvPicPr>
            <p:cNvPr id="7" name="图片 21"/>
            <p:cNvPicPr>
              <a:picLocks noChangeAspect="1"/>
            </p:cNvPicPr>
            <p:nvPr/>
          </p:nvPicPr>
          <p:blipFill>
            <a:blip r:embed="rId13"/>
            <a:stretch>
              <a:fillRect/>
            </a:stretch>
          </p:blipFill>
          <p:spPr>
            <a:xfrm rot="20366001">
              <a:off x="726962" y="5748570"/>
              <a:ext cx="3915000" cy="1530000"/>
            </a:xfrm>
            <a:prstGeom prst="rect">
              <a:avLst/>
            </a:prstGeom>
          </p:spPr>
        </p:pic>
        <p:pic>
          <p:nvPicPr>
            <p:cNvPr id="8" name="图片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94005">
              <a:off x="-191416" y="1715608"/>
              <a:ext cx="4448851" cy="4697427"/>
            </a:xfrm>
            <a:prstGeom prst="rect">
              <a:avLst/>
            </a:prstGeom>
          </p:spPr>
        </p:pic>
      </p:grpSp>
      <p:sp>
        <p:nvSpPr>
          <p:cNvPr id="9" name="文本框 9">
            <a:extLst>
              <a:ext uri="{FF2B5EF4-FFF2-40B4-BE49-F238E27FC236}">
                <a16:creationId xmlns:a16="http://schemas.microsoft.com/office/drawing/2014/main" xmlns="" id="{62F11300-555F-4130-90FA-E98B12B14EF9}"/>
              </a:ext>
            </a:extLst>
          </p:cNvPr>
          <p:cNvSpPr txBox="1"/>
          <p:nvPr/>
        </p:nvSpPr>
        <p:spPr>
          <a:xfrm>
            <a:off x="2685913" y="2372415"/>
            <a:ext cx="4158595" cy="1054133"/>
          </a:xfrm>
          <a:prstGeom prst="rect">
            <a:avLst/>
          </a:prstGeom>
          <a:noFill/>
        </p:spPr>
        <p:txBody>
          <a:bodyPr wrap="square" lIns="68567" tIns="34289" rIns="68567" bIns="34289" rtlCol="0">
            <a:spAutoFit/>
          </a:bodyPr>
          <a:lstStyle/>
          <a:p>
            <a:pPr algn="ctr" defTabSz="685528"/>
            <a:r>
              <a:rPr lang="en-US" altLang="zh-C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BÌNH CHỌN NHÓM, CÁ NHÂN KỂ CHUYỆN HAY. </a:t>
            </a:r>
          </a:p>
        </p:txBody>
      </p:sp>
      <p:pic>
        <p:nvPicPr>
          <p:cNvPr id="10" name="PA_图片 5"/>
          <p:cNvPicPr>
            <a:picLocks noChangeAspect="1"/>
          </p:cNvPicPr>
          <p:nvPr>
            <p:custDataLst>
              <p:tags r:id="rId6"/>
            </p:custDataLst>
          </p:nvPr>
        </p:nvPicPr>
        <p:blipFill>
          <a:blip r:embed="rId15">
            <a:lum contrast="20000"/>
          </a:blip>
          <a:stretch>
            <a:fillRect/>
          </a:stretch>
        </p:blipFill>
        <p:spPr>
          <a:xfrm>
            <a:off x="1795550" y="2791757"/>
            <a:ext cx="6053049" cy="1605552"/>
          </a:xfrm>
          <a:prstGeom prst="rect">
            <a:avLst/>
          </a:prstGeom>
        </p:spPr>
      </p:pic>
      <p:pic>
        <p:nvPicPr>
          <p:cNvPr id="11" name="PA_图片 28"/>
          <p:cNvPicPr>
            <a:picLocks noChangeAspect="1"/>
          </p:cNvPicPr>
          <p:nvPr>
            <p:custDataLst>
              <p:tags r:id="rId7"/>
            </p:custDataLst>
          </p:nvPr>
        </p:nvPicPr>
        <p:blipFill>
          <a:blip r:embed="rId16">
            <a:lum contrast="20000"/>
          </a:blip>
          <a:stretch>
            <a:fillRect/>
          </a:stretch>
        </p:blipFill>
        <p:spPr>
          <a:xfrm>
            <a:off x="5363610" y="1392376"/>
            <a:ext cx="701668" cy="663943"/>
          </a:xfrm>
          <a:prstGeom prst="rect">
            <a:avLst/>
          </a:prstGeom>
        </p:spPr>
      </p:pic>
      <p:pic>
        <p:nvPicPr>
          <p:cNvPr id="12" name="图片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847535" y="101622"/>
            <a:ext cx="1774673" cy="1286110"/>
          </a:xfrm>
          <a:prstGeom prst="rect">
            <a:avLst/>
          </a:prstGeom>
        </p:spPr>
      </p:pic>
      <p:sp>
        <p:nvSpPr>
          <p:cNvPr id="13" name="TextBox 1"/>
          <p:cNvSpPr txBox="1"/>
          <p:nvPr/>
        </p:nvSpPr>
        <p:spPr>
          <a:xfrm>
            <a:off x="-2362200" y="706577"/>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8"/>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9"/>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7895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3" fill="hold" nodeType="withEffect" p14:presetBounceEnd="2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20000">
                                          <p:cBhvr additive="base">
                                            <p:cTn id="12" dur="750" fill="hold"/>
                                            <p:tgtEl>
                                              <p:spTgt spid="2"/>
                                            </p:tgtEl>
                                            <p:attrNameLst>
                                              <p:attrName>ppt_x</p:attrName>
                                            </p:attrNameLst>
                                          </p:cBhvr>
                                          <p:tavLst>
                                            <p:tav tm="0">
                                              <p:val>
                                                <p:strVal val="1+#ppt_w/2"/>
                                              </p:val>
                                            </p:tav>
                                            <p:tav tm="100000">
                                              <p:val>
                                                <p:strVal val="#ppt_x"/>
                                              </p:val>
                                            </p:tav>
                                          </p:tavLst>
                                        </p:anim>
                                        <p:anim calcmode="lin" valueType="num" p14:bounceEnd="20000">
                                          <p:cBhvr additive="base">
                                            <p:cTn id="13" dur="750" fill="hold"/>
                                            <p:tgtEl>
                                              <p:spTgt spid="2"/>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14:presetBounceEnd="20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20000">
                                          <p:cBhvr additive="base">
                                            <p:cTn id="16" dur="750" fill="hold"/>
                                            <p:tgtEl>
                                              <p:spTgt spid="3"/>
                                            </p:tgtEl>
                                            <p:attrNameLst>
                                              <p:attrName>ppt_x</p:attrName>
                                            </p:attrNameLst>
                                          </p:cBhvr>
                                          <p:tavLst>
                                            <p:tav tm="0">
                                              <p:val>
                                                <p:strVal val="0-#ppt_w/2"/>
                                              </p:val>
                                            </p:tav>
                                            <p:tav tm="100000">
                                              <p:val>
                                                <p:strVal val="#ppt_x"/>
                                              </p:val>
                                            </p:tav>
                                          </p:tavLst>
                                        </p:anim>
                                        <p:anim calcmode="lin" valueType="num" p14:bounceEnd="20000">
                                          <p:cBhvr additive="base">
                                            <p:cTn id="17" dur="750" fill="hold"/>
                                            <p:tgtEl>
                                              <p:spTgt spid="3"/>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14:presetBounceEnd="20000">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14:bounceEnd="20000">
                                          <p:cBhvr additive="base">
                                            <p:cTn id="20" dur="750" fill="hold"/>
                                            <p:tgtEl>
                                              <p:spTgt spid="6"/>
                                            </p:tgtEl>
                                            <p:attrNameLst>
                                              <p:attrName>ppt_x</p:attrName>
                                            </p:attrNameLst>
                                          </p:cBhvr>
                                          <p:tavLst>
                                            <p:tav tm="0">
                                              <p:val>
                                                <p:strVal val="#ppt_x"/>
                                              </p:val>
                                            </p:tav>
                                            <p:tav tm="100000">
                                              <p:val>
                                                <p:strVal val="#ppt_x"/>
                                              </p:val>
                                            </p:tav>
                                          </p:tavLst>
                                        </p:anim>
                                        <p:anim calcmode="lin" valueType="num" p14:bounceEnd="20000">
                                          <p:cBhvr additive="base">
                                            <p:cTn id="21" dur="750" fill="hold"/>
                                            <p:tgtEl>
                                              <p:spTgt spid="6"/>
                                            </p:tgtEl>
                                            <p:attrNameLst>
                                              <p:attrName>ppt_y</p:attrName>
                                            </p:attrNameLst>
                                          </p:cBhvr>
                                          <p:tavLst>
                                            <p:tav tm="0">
                                              <p:val>
                                                <p:strVal val="1+#ppt_h/2"/>
                                              </p:val>
                                            </p:tav>
                                            <p:tav tm="100000">
                                              <p:val>
                                                <p:strVal val="#ppt_y"/>
                                              </p:val>
                                            </p:tav>
                                          </p:tavLst>
                                        </p:anim>
                                      </p:childTnLst>
                                    </p:cTn>
                                  </p:par>
                                  <p:par>
                                    <p:cTn id="22" presetID="45"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anim calcmode="lin" valueType="num">
                                          <p:cBhvr>
                                            <p:cTn id="25" dur="750" fill="hold"/>
                                            <p:tgtEl>
                                              <p:spTgt spid="5"/>
                                            </p:tgtEl>
                                            <p:attrNameLst>
                                              <p:attrName>ppt_w</p:attrName>
                                            </p:attrNameLst>
                                          </p:cBhvr>
                                          <p:tavLst>
                                            <p:tav tm="0" fmla="#ppt_w*sin(2.5*pi*$)">
                                              <p:val>
                                                <p:fltVal val="0"/>
                                              </p:val>
                                            </p:tav>
                                            <p:tav tm="100000">
                                              <p:val>
                                                <p:fltVal val="1"/>
                                              </p:val>
                                            </p:tav>
                                          </p:tavLst>
                                        </p:anim>
                                        <p:anim calcmode="lin" valueType="num">
                                          <p:cBhvr>
                                            <p:cTn id="26" dur="750" fill="hold"/>
                                            <p:tgtEl>
                                              <p:spTgt spid="5"/>
                                            </p:tgtEl>
                                            <p:attrNameLst>
                                              <p:attrName>ppt_h</p:attrName>
                                            </p:attrNameLst>
                                          </p:cBhvr>
                                          <p:tavLst>
                                            <p:tav tm="0">
                                              <p:val>
                                                <p:strVal val="#ppt_h"/>
                                              </p:val>
                                            </p:tav>
                                            <p:tav tm="100000">
                                              <p:val>
                                                <p:strVal val="#ppt_h"/>
                                              </p:val>
                                            </p:tav>
                                          </p:tavLst>
                                        </p:anim>
                                      </p:childTnLst>
                                    </p:cTn>
                                  </p:par>
                                </p:childTnLst>
                              </p:cTn>
                            </p:par>
                            <p:par>
                              <p:cTn id="27" fill="hold">
                                <p:stCondLst>
                                  <p:cond delay="750"/>
                                </p:stCondLst>
                                <p:childTnLst>
                                  <p:par>
                                    <p:cTn id="28" presetID="26"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145">
                                              <p:stCondLst>
                                                <p:cond delay="0"/>
                                              </p:stCondLst>
                                            </p:cTn>
                                            <p:tgtEl>
                                              <p:spTgt spid="9"/>
                                            </p:tgtEl>
                                          </p:cBhvr>
                                        </p:animEffect>
                                        <p:anim calcmode="lin" valueType="num">
                                          <p:cBhvr>
                                            <p:cTn id="31" dur="455"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34"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35"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36" dur="6">
                                              <p:stCondLst>
                                                <p:cond delay="162"/>
                                              </p:stCondLst>
                                            </p:cTn>
                                            <p:tgtEl>
                                              <p:spTgt spid="9"/>
                                            </p:tgtEl>
                                          </p:cBhvr>
                                          <p:to x="100000" y="60000"/>
                                        </p:animScale>
                                        <p:animScale>
                                          <p:cBhvr>
                                            <p:cTn id="37" dur="41" decel="50000">
                                              <p:stCondLst>
                                                <p:cond delay="169"/>
                                              </p:stCondLst>
                                            </p:cTn>
                                            <p:tgtEl>
                                              <p:spTgt spid="9"/>
                                            </p:tgtEl>
                                          </p:cBhvr>
                                          <p:to x="100000" y="100000"/>
                                        </p:animScale>
                                        <p:animScale>
                                          <p:cBhvr>
                                            <p:cTn id="38" dur="6">
                                              <p:stCondLst>
                                                <p:cond delay="328"/>
                                              </p:stCondLst>
                                            </p:cTn>
                                            <p:tgtEl>
                                              <p:spTgt spid="9"/>
                                            </p:tgtEl>
                                          </p:cBhvr>
                                          <p:to x="100000" y="80000"/>
                                        </p:animScale>
                                        <p:animScale>
                                          <p:cBhvr>
                                            <p:cTn id="39" dur="41" decel="50000">
                                              <p:stCondLst>
                                                <p:cond delay="334"/>
                                              </p:stCondLst>
                                            </p:cTn>
                                            <p:tgtEl>
                                              <p:spTgt spid="9"/>
                                            </p:tgtEl>
                                          </p:cBhvr>
                                          <p:to x="100000" y="100000"/>
                                        </p:animScale>
                                        <p:animScale>
                                          <p:cBhvr>
                                            <p:cTn id="40" dur="6">
                                              <p:stCondLst>
                                                <p:cond delay="410"/>
                                              </p:stCondLst>
                                            </p:cTn>
                                            <p:tgtEl>
                                              <p:spTgt spid="9"/>
                                            </p:tgtEl>
                                          </p:cBhvr>
                                          <p:to x="100000" y="90000"/>
                                        </p:animScale>
                                        <p:animScale>
                                          <p:cBhvr>
                                            <p:cTn id="41" dur="41" decel="50000">
                                              <p:stCondLst>
                                                <p:cond delay="417"/>
                                              </p:stCondLst>
                                            </p:cTn>
                                            <p:tgtEl>
                                              <p:spTgt spid="9"/>
                                            </p:tgtEl>
                                          </p:cBhvr>
                                          <p:to x="100000" y="100000"/>
                                        </p:animScale>
                                        <p:animScale>
                                          <p:cBhvr>
                                            <p:cTn id="42" dur="6">
                                              <p:stCondLst>
                                                <p:cond delay="452"/>
                                              </p:stCondLst>
                                            </p:cTn>
                                            <p:tgtEl>
                                              <p:spTgt spid="9"/>
                                            </p:tgtEl>
                                          </p:cBhvr>
                                          <p:to x="100000" y="95000"/>
                                        </p:animScale>
                                        <p:animScale>
                                          <p:cBhvr>
                                            <p:cTn id="43" dur="41" decel="50000">
                                              <p:stCondLst>
                                                <p:cond delay="458"/>
                                              </p:stCondLst>
                                            </p:cTn>
                                            <p:tgtEl>
                                              <p:spTgt spid="9"/>
                                            </p:tgtEl>
                                          </p:cBhvr>
                                          <p:to x="100000" y="100000"/>
                                        </p:animScale>
                                      </p:childTnLst>
                                    </p:cTn>
                                  </p:par>
                                </p:childTnLst>
                              </p:cTn>
                            </p:par>
                            <p:par>
                              <p:cTn id="44" fill="hold">
                                <p:stCondLst>
                                  <p:cond delay="1249"/>
                                </p:stCondLst>
                                <p:childTnLst>
                                  <p:par>
                                    <p:cTn id="45" presetID="26" presetClass="emph" presetSubtype="0" repeatCount="3000" fill="hold" grpId="1" nodeType="afterEffect">
                                      <p:stCondLst>
                                        <p:cond delay="0"/>
                                      </p:stCondLst>
                                      <p:childTnLst>
                                        <p:animEffect transition="out" filter="fade">
                                          <p:cBhvr>
                                            <p:cTn id="46" dur="500" tmFilter="0, 0; .2, .5; .8, .5; 1, 0"/>
                                            <p:tgtEl>
                                              <p:spTgt spid="9"/>
                                            </p:tgtEl>
                                          </p:cBhvr>
                                        </p:animEffect>
                                        <p:animScale>
                                          <p:cBhvr>
                                            <p:cTn id="47" dur="250" autoRev="1" fill="hold"/>
                                            <p:tgtEl>
                                              <p:spTgt spid="9"/>
                                            </p:tgtEl>
                                          </p:cBhvr>
                                          <p:by x="105000" y="105000"/>
                                        </p:animScale>
                                      </p:childTnLst>
                                    </p:cTn>
                                  </p:par>
                                </p:childTnLst>
                              </p:cTn>
                            </p:par>
                            <p:par>
                              <p:cTn id="48" fill="hold">
                                <p:stCondLst>
                                  <p:cond delay="2749"/>
                                </p:stCondLst>
                                <p:childTnLst>
                                  <p:par>
                                    <p:cTn id="49" presetID="53" presetClass="entr" presetSubtype="16"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par>
                              <p:cTn id="54" fill="hold">
                                <p:stCondLst>
                                  <p:cond delay="3249"/>
                                </p:stCondLst>
                                <p:childTnLst>
                                  <p:par>
                                    <p:cTn id="55" presetID="16" presetClass="entr" presetSubtype="37" fill="hold"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outVertic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3"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750" fill="hold"/>
                                            <p:tgtEl>
                                              <p:spTgt spid="2"/>
                                            </p:tgtEl>
                                            <p:attrNameLst>
                                              <p:attrName>ppt_x</p:attrName>
                                            </p:attrNameLst>
                                          </p:cBhvr>
                                          <p:tavLst>
                                            <p:tav tm="0">
                                              <p:val>
                                                <p:strVal val="1+#ppt_w/2"/>
                                              </p:val>
                                            </p:tav>
                                            <p:tav tm="100000">
                                              <p:val>
                                                <p:strVal val="#ppt_x"/>
                                              </p:val>
                                            </p:tav>
                                          </p:tavLst>
                                        </p:anim>
                                        <p:anim calcmode="lin" valueType="num">
                                          <p:cBhvr additive="base">
                                            <p:cTn id="13" dur="750" fill="hold"/>
                                            <p:tgtEl>
                                              <p:spTgt spid="2"/>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750" fill="hold"/>
                                            <p:tgtEl>
                                              <p:spTgt spid="3"/>
                                            </p:tgtEl>
                                            <p:attrNameLst>
                                              <p:attrName>ppt_x</p:attrName>
                                            </p:attrNameLst>
                                          </p:cBhvr>
                                          <p:tavLst>
                                            <p:tav tm="0">
                                              <p:val>
                                                <p:strVal val="0-#ppt_w/2"/>
                                              </p:val>
                                            </p:tav>
                                            <p:tav tm="100000">
                                              <p:val>
                                                <p:strVal val="#ppt_x"/>
                                              </p:val>
                                            </p:tav>
                                          </p:tavLst>
                                        </p:anim>
                                        <p:anim calcmode="lin" valueType="num">
                                          <p:cBhvr additive="base">
                                            <p:cTn id="17" dur="750" fill="hold"/>
                                            <p:tgtEl>
                                              <p:spTgt spid="3"/>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750" fill="hold"/>
                                            <p:tgtEl>
                                              <p:spTgt spid="6"/>
                                            </p:tgtEl>
                                            <p:attrNameLst>
                                              <p:attrName>ppt_x</p:attrName>
                                            </p:attrNameLst>
                                          </p:cBhvr>
                                          <p:tavLst>
                                            <p:tav tm="0">
                                              <p:val>
                                                <p:strVal val="#ppt_x"/>
                                              </p:val>
                                            </p:tav>
                                            <p:tav tm="100000">
                                              <p:val>
                                                <p:strVal val="#ppt_x"/>
                                              </p:val>
                                            </p:tav>
                                          </p:tavLst>
                                        </p:anim>
                                        <p:anim calcmode="lin" valueType="num">
                                          <p:cBhvr additive="base">
                                            <p:cTn id="21" dur="750" fill="hold"/>
                                            <p:tgtEl>
                                              <p:spTgt spid="6"/>
                                            </p:tgtEl>
                                            <p:attrNameLst>
                                              <p:attrName>ppt_y</p:attrName>
                                            </p:attrNameLst>
                                          </p:cBhvr>
                                          <p:tavLst>
                                            <p:tav tm="0">
                                              <p:val>
                                                <p:strVal val="1+#ppt_h/2"/>
                                              </p:val>
                                            </p:tav>
                                            <p:tav tm="100000">
                                              <p:val>
                                                <p:strVal val="#ppt_y"/>
                                              </p:val>
                                            </p:tav>
                                          </p:tavLst>
                                        </p:anim>
                                      </p:childTnLst>
                                    </p:cTn>
                                  </p:par>
                                  <p:par>
                                    <p:cTn id="22" presetID="45"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anim calcmode="lin" valueType="num">
                                          <p:cBhvr>
                                            <p:cTn id="25" dur="750" fill="hold"/>
                                            <p:tgtEl>
                                              <p:spTgt spid="5"/>
                                            </p:tgtEl>
                                            <p:attrNameLst>
                                              <p:attrName>ppt_w</p:attrName>
                                            </p:attrNameLst>
                                          </p:cBhvr>
                                          <p:tavLst>
                                            <p:tav tm="0" fmla="#ppt_w*sin(2.5*pi*$)">
                                              <p:val>
                                                <p:fltVal val="0"/>
                                              </p:val>
                                            </p:tav>
                                            <p:tav tm="100000">
                                              <p:val>
                                                <p:fltVal val="1"/>
                                              </p:val>
                                            </p:tav>
                                          </p:tavLst>
                                        </p:anim>
                                        <p:anim calcmode="lin" valueType="num">
                                          <p:cBhvr>
                                            <p:cTn id="26" dur="750" fill="hold"/>
                                            <p:tgtEl>
                                              <p:spTgt spid="5"/>
                                            </p:tgtEl>
                                            <p:attrNameLst>
                                              <p:attrName>ppt_h</p:attrName>
                                            </p:attrNameLst>
                                          </p:cBhvr>
                                          <p:tavLst>
                                            <p:tav tm="0">
                                              <p:val>
                                                <p:strVal val="#ppt_h"/>
                                              </p:val>
                                            </p:tav>
                                            <p:tav tm="100000">
                                              <p:val>
                                                <p:strVal val="#ppt_h"/>
                                              </p:val>
                                            </p:tav>
                                          </p:tavLst>
                                        </p:anim>
                                      </p:childTnLst>
                                    </p:cTn>
                                  </p:par>
                                </p:childTnLst>
                              </p:cTn>
                            </p:par>
                            <p:par>
                              <p:cTn id="27" fill="hold">
                                <p:stCondLst>
                                  <p:cond delay="750"/>
                                </p:stCondLst>
                                <p:childTnLst>
                                  <p:par>
                                    <p:cTn id="28" presetID="26"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145">
                                              <p:stCondLst>
                                                <p:cond delay="0"/>
                                              </p:stCondLst>
                                            </p:cTn>
                                            <p:tgtEl>
                                              <p:spTgt spid="9"/>
                                            </p:tgtEl>
                                          </p:cBhvr>
                                        </p:animEffect>
                                        <p:anim calcmode="lin" valueType="num">
                                          <p:cBhvr>
                                            <p:cTn id="31" dur="455"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34"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35"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36" dur="6">
                                              <p:stCondLst>
                                                <p:cond delay="162"/>
                                              </p:stCondLst>
                                            </p:cTn>
                                            <p:tgtEl>
                                              <p:spTgt spid="9"/>
                                            </p:tgtEl>
                                          </p:cBhvr>
                                          <p:to x="100000" y="60000"/>
                                        </p:animScale>
                                        <p:animScale>
                                          <p:cBhvr>
                                            <p:cTn id="37" dur="41" decel="50000">
                                              <p:stCondLst>
                                                <p:cond delay="169"/>
                                              </p:stCondLst>
                                            </p:cTn>
                                            <p:tgtEl>
                                              <p:spTgt spid="9"/>
                                            </p:tgtEl>
                                          </p:cBhvr>
                                          <p:to x="100000" y="100000"/>
                                        </p:animScale>
                                        <p:animScale>
                                          <p:cBhvr>
                                            <p:cTn id="38" dur="6">
                                              <p:stCondLst>
                                                <p:cond delay="328"/>
                                              </p:stCondLst>
                                            </p:cTn>
                                            <p:tgtEl>
                                              <p:spTgt spid="9"/>
                                            </p:tgtEl>
                                          </p:cBhvr>
                                          <p:to x="100000" y="80000"/>
                                        </p:animScale>
                                        <p:animScale>
                                          <p:cBhvr>
                                            <p:cTn id="39" dur="41" decel="50000">
                                              <p:stCondLst>
                                                <p:cond delay="334"/>
                                              </p:stCondLst>
                                            </p:cTn>
                                            <p:tgtEl>
                                              <p:spTgt spid="9"/>
                                            </p:tgtEl>
                                          </p:cBhvr>
                                          <p:to x="100000" y="100000"/>
                                        </p:animScale>
                                        <p:animScale>
                                          <p:cBhvr>
                                            <p:cTn id="40" dur="6">
                                              <p:stCondLst>
                                                <p:cond delay="410"/>
                                              </p:stCondLst>
                                            </p:cTn>
                                            <p:tgtEl>
                                              <p:spTgt spid="9"/>
                                            </p:tgtEl>
                                          </p:cBhvr>
                                          <p:to x="100000" y="90000"/>
                                        </p:animScale>
                                        <p:animScale>
                                          <p:cBhvr>
                                            <p:cTn id="41" dur="41" decel="50000">
                                              <p:stCondLst>
                                                <p:cond delay="417"/>
                                              </p:stCondLst>
                                            </p:cTn>
                                            <p:tgtEl>
                                              <p:spTgt spid="9"/>
                                            </p:tgtEl>
                                          </p:cBhvr>
                                          <p:to x="100000" y="100000"/>
                                        </p:animScale>
                                        <p:animScale>
                                          <p:cBhvr>
                                            <p:cTn id="42" dur="6">
                                              <p:stCondLst>
                                                <p:cond delay="452"/>
                                              </p:stCondLst>
                                            </p:cTn>
                                            <p:tgtEl>
                                              <p:spTgt spid="9"/>
                                            </p:tgtEl>
                                          </p:cBhvr>
                                          <p:to x="100000" y="95000"/>
                                        </p:animScale>
                                        <p:animScale>
                                          <p:cBhvr>
                                            <p:cTn id="43" dur="41" decel="50000">
                                              <p:stCondLst>
                                                <p:cond delay="458"/>
                                              </p:stCondLst>
                                            </p:cTn>
                                            <p:tgtEl>
                                              <p:spTgt spid="9"/>
                                            </p:tgtEl>
                                          </p:cBhvr>
                                          <p:to x="100000" y="100000"/>
                                        </p:animScale>
                                      </p:childTnLst>
                                    </p:cTn>
                                  </p:par>
                                </p:childTnLst>
                              </p:cTn>
                            </p:par>
                            <p:par>
                              <p:cTn id="44" fill="hold">
                                <p:stCondLst>
                                  <p:cond delay="1249"/>
                                </p:stCondLst>
                                <p:childTnLst>
                                  <p:par>
                                    <p:cTn id="45" presetID="26" presetClass="emph" presetSubtype="0" repeatCount="3000" fill="hold" grpId="1" nodeType="afterEffect">
                                      <p:stCondLst>
                                        <p:cond delay="0"/>
                                      </p:stCondLst>
                                      <p:childTnLst>
                                        <p:animEffect transition="out" filter="fade">
                                          <p:cBhvr>
                                            <p:cTn id="46" dur="500" tmFilter="0, 0; .2, .5; .8, .5; 1, 0"/>
                                            <p:tgtEl>
                                              <p:spTgt spid="9"/>
                                            </p:tgtEl>
                                          </p:cBhvr>
                                        </p:animEffect>
                                        <p:animScale>
                                          <p:cBhvr>
                                            <p:cTn id="47" dur="250" autoRev="1" fill="hold"/>
                                            <p:tgtEl>
                                              <p:spTgt spid="9"/>
                                            </p:tgtEl>
                                          </p:cBhvr>
                                          <p:by x="105000" y="105000"/>
                                        </p:animScale>
                                      </p:childTnLst>
                                    </p:cTn>
                                  </p:par>
                                </p:childTnLst>
                              </p:cTn>
                            </p:par>
                            <p:par>
                              <p:cTn id="48" fill="hold">
                                <p:stCondLst>
                                  <p:cond delay="2749"/>
                                </p:stCondLst>
                                <p:childTnLst>
                                  <p:par>
                                    <p:cTn id="49" presetID="53" presetClass="entr" presetSubtype="16"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par>
                              <p:cTn id="54" fill="hold">
                                <p:stCondLst>
                                  <p:cond delay="3249"/>
                                </p:stCondLst>
                                <p:childTnLst>
                                  <p:par>
                                    <p:cTn id="55" presetID="16" presetClass="entr" presetSubtype="37" fill="hold"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outVertic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9" grpId="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073FB52-D41D-4185-999B-911B7FDB59BA}"/>
              </a:ext>
            </a:extLst>
          </p:cNvPr>
          <p:cNvSpPr txBox="1"/>
          <p:nvPr/>
        </p:nvSpPr>
        <p:spPr>
          <a:xfrm>
            <a:off x="1437774" y="209553"/>
            <a:ext cx="3820852" cy="500135"/>
          </a:xfrm>
          <a:prstGeom prst="rect">
            <a:avLst/>
          </a:prstGeom>
          <a:noFill/>
        </p:spPr>
        <p:txBody>
          <a:bodyPr wrap="square" lIns="68574" tIns="34289" rIns="68574" bIns="34289" rtlCol="0">
            <a:spAutoFit/>
          </a:bodyPr>
          <a:lstStyle/>
          <a:p>
            <a:pPr defTabSz="685726"/>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Hoạt</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động</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6" descr="26">
            <a:extLst>
              <a:ext uri="{FF2B5EF4-FFF2-40B4-BE49-F238E27FC236}">
                <a16:creationId xmlns:a16="http://schemas.microsoft.com/office/drawing/2014/main" xmlns="" id="{1091B0FB-AB0D-42D8-9033-632C42D16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19150"/>
            <a:ext cx="6789346" cy="307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3C77B5A7-5CB4-437E-BBFC-6FE6969E2F5F}"/>
              </a:ext>
            </a:extLst>
          </p:cNvPr>
          <p:cNvSpPr txBox="1"/>
          <p:nvPr/>
        </p:nvSpPr>
        <p:spPr>
          <a:xfrm>
            <a:off x="831649" y="1581151"/>
            <a:ext cx="3752150" cy="1792796"/>
          </a:xfrm>
          <a:prstGeom prst="rect">
            <a:avLst/>
          </a:prstGeom>
          <a:noFill/>
        </p:spPr>
        <p:txBody>
          <a:bodyPr wrap="square" lIns="68574" tIns="34289" rIns="68574" bIns="34289" rtlCol="0">
            <a:spAutoFit/>
          </a:bodyPr>
          <a:lstStyle/>
          <a:p>
            <a:pPr defTabSz="685613"/>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Đóng vai chim hoạ mi, kể cho người thân các sự việc trong câu chuyện trên</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48" y="136939"/>
            <a:ext cx="1135205" cy="64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
          <p:cNvSpPr txBox="1"/>
          <p:nvPr/>
        </p:nvSpPr>
        <p:spPr>
          <a:xfrm>
            <a:off x="-2362200" y="706577"/>
            <a:ext cx="2057400" cy="2585320"/>
          </a:xfrm>
          <a:prstGeom prst="rect">
            <a:avLst/>
          </a:prstGeom>
          <a:solidFill>
            <a:schemeClr val="bg1"/>
          </a:solidFill>
        </p:spPr>
        <p:txBody>
          <a:bodyPr wrap="square" lIns="91434" tIns="45717" rIns="91434" bIns="45717"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2135" b="94997" l="4313" r="100000">
                        <a14:foregroundMark x1="64625" y1="83656" x2="71563" y2="78185"/>
                        <a14:foregroundMark x1="68375" y1="86124" x2="74438" y2="83055"/>
                      </a14:backgroundRemoval>
                    </a14:imgEffect>
                  </a14:imgLayer>
                </a14:imgProps>
              </a:ext>
              <a:ext uri="{28A0092B-C50C-407E-A947-70E740481C1C}">
                <a14:useLocalDpi xmlns:a14="http://schemas.microsoft.com/office/drawing/2010/main" val="0"/>
              </a:ext>
            </a:extLst>
          </a:blip>
          <a:stretch>
            <a:fillRect/>
          </a:stretch>
        </p:blipFill>
        <p:spPr>
          <a:xfrm>
            <a:off x="4038600" y="546027"/>
            <a:ext cx="5315280" cy="4979753"/>
          </a:xfrm>
          <a:prstGeom prst="rect">
            <a:avLst/>
          </a:prstGeom>
        </p:spPr>
      </p:pic>
    </p:spTree>
    <p:extLst>
      <p:ext uri="{BB962C8B-B14F-4D97-AF65-F5344CB8AC3E}">
        <p14:creationId xmlns:p14="http://schemas.microsoft.com/office/powerpoint/2010/main" val="183395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38668" y="97677"/>
            <a:ext cx="550116" cy="492874"/>
          </a:xfrm>
          <a:prstGeom prst="ellipse">
            <a:avLst/>
          </a:prstGeom>
          <a:solidFill>
            <a:srgbClr val="FF9966"/>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613"/>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a:t>
            </a:r>
          </a:p>
        </p:txBody>
      </p:sp>
      <p:sp>
        <p:nvSpPr>
          <p:cNvPr id="10" name="TextBox 1"/>
          <p:cNvSpPr txBox="1"/>
          <p:nvPr/>
        </p:nvSpPr>
        <p:spPr>
          <a:xfrm>
            <a:off x="-2362200" y="706577"/>
            <a:ext cx="2057400" cy="2585320"/>
          </a:xfrm>
          <a:prstGeom prst="rect">
            <a:avLst/>
          </a:prstGeom>
          <a:solidFill>
            <a:schemeClr val="bg1"/>
          </a:solidFill>
        </p:spPr>
        <p:txBody>
          <a:bodyPr wrap="square" lIns="91434" tIns="45717" rIns="91434" bIns="45717"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ea typeface="Arial-Rounded" panose="020B0500000000000000" pitchFamily="34" charset="0"/>
                <a:cs typeface="Arial-Rounded" panose="020B0500000000000000" pitchFamily="34" charset="0"/>
              </a:rPr>
              <a:t>Bài</a:t>
            </a:r>
            <a:r>
              <a:rPr lang="en-US" sz="2000" dirty="0">
                <a:solidFill>
                  <a:prstClr val="black"/>
                </a:solidFill>
                <a:ea typeface="Arial-Rounded" panose="020B0500000000000000" pitchFamily="34" charset="0"/>
                <a:cs typeface="Arial-Rounded" panose="020B0500000000000000" pitchFamily="34" charset="0"/>
              </a:rPr>
              <a:t> </a:t>
            </a:r>
            <a:r>
              <a:rPr lang="en-US" sz="2000" dirty="0" err="1">
                <a:solidFill>
                  <a:prstClr val="black"/>
                </a:solidFill>
                <a:ea typeface="Arial-Rounded" panose="020B0500000000000000" pitchFamily="34" charset="0"/>
                <a:cs typeface="Arial-Rounded" panose="020B0500000000000000" pitchFamily="34" charset="0"/>
              </a:rPr>
              <a:t>giảng</a:t>
            </a:r>
            <a:r>
              <a:rPr lang="en-US" sz="2000" dirty="0">
                <a:solidFill>
                  <a:prstClr val="black"/>
                </a:solidFill>
                <a:ea typeface="Arial-Rounded" panose="020B0500000000000000" pitchFamily="34" charset="0"/>
                <a:cs typeface="Arial-Rounded" panose="020B0500000000000000" pitchFamily="34" charset="0"/>
              </a:rPr>
              <a:t> </a:t>
            </a:r>
            <a:r>
              <a:rPr lang="en-US" sz="2000" dirty="0" err="1">
                <a:solidFill>
                  <a:prstClr val="black"/>
                </a:solidFill>
                <a:ea typeface="Arial-Rounded" panose="020B0500000000000000" pitchFamily="34" charset="0"/>
                <a:cs typeface="Arial-Rounded" panose="020B0500000000000000" pitchFamily="34" charset="0"/>
              </a:rPr>
              <a:t>thiết</a:t>
            </a:r>
            <a:r>
              <a:rPr lang="en-US" sz="2000" dirty="0">
                <a:solidFill>
                  <a:prstClr val="black"/>
                </a:solidFill>
                <a:ea typeface="Arial-Rounded" panose="020B0500000000000000" pitchFamily="34" charset="0"/>
                <a:cs typeface="Arial-Rounded" panose="020B0500000000000000" pitchFamily="34" charset="0"/>
              </a:rPr>
              <a:t> </a:t>
            </a:r>
            <a:r>
              <a:rPr lang="en-US" sz="2000" dirty="0" err="1">
                <a:solidFill>
                  <a:prstClr val="black"/>
                </a:solidFill>
                <a:ea typeface="Arial-Rounded" panose="020B0500000000000000" pitchFamily="34" charset="0"/>
                <a:cs typeface="Arial-Rounded" panose="020B0500000000000000" pitchFamily="34" charset="0"/>
              </a:rPr>
              <a:t>kế</a:t>
            </a:r>
            <a:r>
              <a:rPr lang="en-US" sz="2000" dirty="0">
                <a:solidFill>
                  <a:prstClr val="black"/>
                </a:solidFill>
                <a:ea typeface="Arial-Rounded" panose="020B0500000000000000" pitchFamily="34" charset="0"/>
                <a:cs typeface="Arial-Rounded" panose="020B0500000000000000" pitchFamily="34" charset="0"/>
              </a:rPr>
              <a:t> </a:t>
            </a:r>
            <a:r>
              <a:rPr lang="en-US" sz="2000" dirty="0" err="1">
                <a:solidFill>
                  <a:prstClr val="black"/>
                </a:solidFill>
                <a:ea typeface="Arial-Rounded" panose="020B0500000000000000" pitchFamily="34" charset="0"/>
                <a:cs typeface="Arial-Rounded" panose="020B0500000000000000" pitchFamily="34" charset="0"/>
              </a:rPr>
              <a:t>bởi</a:t>
            </a:r>
            <a:r>
              <a:rPr lang="en-US" sz="2000" dirty="0">
                <a:solidFill>
                  <a:prstClr val="black"/>
                </a:solidFill>
                <a:ea typeface="Arial-Rounded" panose="020B0500000000000000" pitchFamily="34" charset="0"/>
                <a:cs typeface="Arial-Rounded" panose="020B0500000000000000" pitchFamily="34" charset="0"/>
              </a:rPr>
              <a:t> </a:t>
            </a:r>
            <a:r>
              <a:rPr lang="en-US" sz="2000" dirty="0" err="1">
                <a:solidFill>
                  <a:prstClr val="black"/>
                </a:solidFill>
                <a:ea typeface="Arial-Rounded" panose="020B0500000000000000" pitchFamily="34" charset="0"/>
                <a:cs typeface="Arial-Rounded" panose="020B0500000000000000" pitchFamily="34" charset="0"/>
              </a:rPr>
              <a:t>Vũ</a:t>
            </a:r>
            <a:r>
              <a:rPr lang="en-US" sz="2000" dirty="0">
                <a:solidFill>
                  <a:prstClr val="black"/>
                </a:solidFill>
                <a:ea typeface="Arial-Rounded" panose="020B0500000000000000" pitchFamily="34" charset="0"/>
                <a:cs typeface="Arial-Rounded" panose="020B0500000000000000" pitchFamily="34" charset="0"/>
              </a:rPr>
              <a:t> </a:t>
            </a:r>
            <a:r>
              <a:rPr lang="en-US" sz="2000" dirty="0" err="1">
                <a:solidFill>
                  <a:prstClr val="black"/>
                </a:solidFill>
                <a:ea typeface="Arial-Rounded" panose="020B0500000000000000" pitchFamily="34" charset="0"/>
                <a:cs typeface="Arial-Rounded" panose="020B0500000000000000" pitchFamily="34" charset="0"/>
              </a:rPr>
              <a:t>Hồng</a:t>
            </a:r>
            <a:endParaRPr lang="en-US" sz="2000" dirty="0">
              <a:solidFill>
                <a:prstClr val="black"/>
              </a:solidFill>
              <a:ea typeface="Arial-Rounded" panose="020B0500000000000000" pitchFamily="34" charset="0"/>
              <a:cs typeface="Arial-Rounded" panose="020B0500000000000000" pitchFamily="34" charset="0"/>
            </a:endParaRPr>
          </a:p>
          <a:p>
            <a:r>
              <a:rPr lang="en-US" sz="2000" dirty="0">
                <a:solidFill>
                  <a:prstClr val="black"/>
                </a:solidFill>
                <a:ea typeface="Arial-Rounded" panose="020B0500000000000000" pitchFamily="34" charset="0"/>
                <a:cs typeface="Arial-Rounded" panose="020B0500000000000000" pitchFamily="34" charset="0"/>
              </a:rPr>
              <a:t>LH: FB </a:t>
            </a:r>
            <a:r>
              <a:rPr lang="en-US" sz="2000" dirty="0" err="1">
                <a:solidFill>
                  <a:prstClr val="black"/>
                </a:solidFill>
                <a:ea typeface="Arial-Rounded" panose="020B0500000000000000" pitchFamily="34" charset="0"/>
                <a:cs typeface="Arial-Rounded" panose="020B0500000000000000" pitchFamily="34" charset="0"/>
              </a:rPr>
              <a:t>Vũ</a:t>
            </a:r>
            <a:r>
              <a:rPr lang="en-US" sz="2000" dirty="0">
                <a:solidFill>
                  <a:prstClr val="black"/>
                </a:solidFill>
                <a:ea typeface="Arial-Rounded" panose="020B0500000000000000" pitchFamily="34" charset="0"/>
                <a:cs typeface="Arial-Rounded" panose="020B0500000000000000" pitchFamily="34" charset="0"/>
              </a:rPr>
              <a:t> </a:t>
            </a:r>
            <a:r>
              <a:rPr lang="en-US" sz="2000" dirty="0" err="1">
                <a:solidFill>
                  <a:prstClr val="black"/>
                </a:solidFill>
                <a:ea typeface="Arial-Rounded" panose="020B0500000000000000" pitchFamily="34" charset="0"/>
                <a:cs typeface="Arial-Rounded" panose="020B0500000000000000" pitchFamily="34" charset="0"/>
              </a:rPr>
              <a:t>Hồng</a:t>
            </a:r>
            <a:r>
              <a:rPr lang="en-US" sz="2000" dirty="0">
                <a:solidFill>
                  <a:prstClr val="black"/>
                </a:solidFill>
                <a:ea typeface="Arial-Rounded" panose="020B0500000000000000" pitchFamily="34" charset="0"/>
                <a:cs typeface="Arial-Rounded" panose="020B0500000000000000" pitchFamily="34" charset="0"/>
              </a:rPr>
              <a:t> | </a:t>
            </a:r>
            <a:r>
              <a:rPr lang="en-US" sz="2000" dirty="0">
                <a:solidFill>
                  <a:prstClr val="black"/>
                </a:solidFill>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ea typeface="Arial-Rounded" panose="020B0500000000000000" pitchFamily="34" charset="0"/>
                <a:cs typeface="Arial-Rounded" panose="020B0500000000000000" pitchFamily="34" charset="0"/>
              </a:rPr>
              <a:t> | </a:t>
            </a:r>
            <a:r>
              <a:rPr lang="en-US" sz="2000" dirty="0">
                <a:solidFill>
                  <a:prstClr val="black"/>
                </a:solidFill>
                <a:ea typeface="Arial-Rounded" panose="020B0500000000000000" pitchFamily="34" charset="0"/>
                <a:cs typeface="Arial-Rounded" panose="020B0500000000000000" pitchFamily="34" charset="0"/>
                <a:hlinkClick r:id="rId4"/>
              </a:rPr>
              <a:t>hongvu7219@gmail.com</a:t>
            </a:r>
            <a:r>
              <a:rPr lang="en-US" sz="2000" dirty="0">
                <a:solidFill>
                  <a:prstClr val="black"/>
                </a:solidFill>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Hình ảnh Ông Nội Hạnh Phúc Và Cháu Trai Ba Thiết Kế Minh Họa, Vẽ Tay, Minh  Họa, Không Ai miễn phí tải tập tin PNG PSDComment và Vector">
            <a:extLst>
              <a:ext uri="{FF2B5EF4-FFF2-40B4-BE49-F238E27FC236}">
                <a16:creationId xmlns="" xmlns:a16="http://schemas.microsoft.com/office/drawing/2014/main" id="{B89A4BA5-9C17-4C5A-8F97-06C50164105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833">
                        <a14:foregroundMark x1="82500" y1="29583" x2="85500" y2="35667"/>
                        <a14:foregroundMark x1="90833" y1="32583" x2="89833" y2="38250"/>
                      </a14:backgroundRemoval>
                    </a14:imgEffect>
                  </a14:imgLayer>
                </a14:imgProps>
              </a:ext>
              <a:ext uri="{28A0092B-C50C-407E-A947-70E740481C1C}">
                <a14:useLocalDpi xmlns:a14="http://schemas.microsoft.com/office/drawing/2010/main" val="0"/>
              </a:ext>
            </a:extLst>
          </a:blip>
          <a:srcRect/>
          <a:stretch>
            <a:fillRect/>
          </a:stretch>
        </p:blipFill>
        <p:spPr bwMode="auto">
          <a:xfrm>
            <a:off x="-280059" y="568534"/>
            <a:ext cx="5734247" cy="5734247"/>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ular Callout 12"/>
          <p:cNvSpPr/>
          <p:nvPr/>
        </p:nvSpPr>
        <p:spPr>
          <a:xfrm>
            <a:off x="152400" y="706576"/>
            <a:ext cx="3276600" cy="1143000"/>
          </a:xfrm>
          <a:prstGeom prst="wedgeRoundRectCallout">
            <a:avLst>
              <a:gd name="adj1" fmla="val -8116"/>
              <a:gd name="adj2" fmla="val 107175"/>
              <a:gd name="adj3" fmla="val 16667"/>
            </a:avLst>
          </a:prstGeom>
          <a:solidFill>
            <a:srgbClr val="92D050"/>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914310"/>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Đóng vai chim hoạ mi, kể cho người thân các sự việc trong câu chuyện trên.</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ular Callout 13"/>
          <p:cNvSpPr/>
          <p:nvPr/>
        </p:nvSpPr>
        <p:spPr>
          <a:xfrm>
            <a:off x="5257800" y="97676"/>
            <a:ext cx="3733800" cy="4648200"/>
          </a:xfrm>
          <a:prstGeom prst="wedgeRoundRectCallout">
            <a:avLst>
              <a:gd name="adj1" fmla="val -73629"/>
              <a:gd name="adj2" fmla="val -4947"/>
              <a:gd name="adj3" fmla="val 16667"/>
            </a:avLst>
          </a:prstGeom>
          <a:solidFill>
            <a:srgbClr val="FFCCCC"/>
          </a:solidFill>
          <a:ln>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Chim họa mi có tiếng hót trong trẻo khiến nhà vua rất yêu quý và tự hào</a:t>
            </a:r>
          </a:p>
          <a:p>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Chú chim máy xuất hiện khiến nhiều người lãng quên họa mi</a:t>
            </a:r>
          </a:p>
          <a:p>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Họa mi buồn bã quay về rừng xanh</a:t>
            </a:r>
          </a:p>
          <a:p>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Chim máy hỏng</a:t>
            </a:r>
          </a:p>
          <a:p>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Vua lâm bệnh nặng</a:t>
            </a:r>
          </a:p>
          <a:p>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Họa mi từ rừng xanh quay về hoàng cung hót cho vua nghe</a:t>
            </a:r>
          </a:p>
          <a:p>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Vua khỏi </a:t>
            </a:r>
            <a:r>
              <a:rPr lang="vi-VN" sz="20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bệnh</a:t>
            </a:r>
            <a:endPar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50631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6">
            <a:extLst>
              <a:ext uri="{28A0092B-C50C-407E-A947-70E740481C1C}">
                <a14:useLocalDpi xmlns:a14="http://schemas.microsoft.com/office/drawing/2010/main" val="0"/>
              </a:ext>
            </a:extLst>
          </a:blip>
          <a:srcRect b="16747"/>
          <a:stretch>
            <a:fillRect/>
          </a:stretch>
        </p:blipFill>
        <p:spPr bwMode="auto">
          <a:xfrm>
            <a:off x="153988" y="0"/>
            <a:ext cx="88757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A_图片 13" descr="图片包含 轮子&#10;&#10;已生成高可信度的说明"/>
          <p:cNvPicPr>
            <a:picLocks noChangeAspect="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722313" y="349253"/>
            <a:ext cx="540385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A_图片 6"/>
          <p:cNvPicPr>
            <a:picLocks noChangeAspect="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242888" y="517525"/>
            <a:ext cx="6307137"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A_图片 14" descr="图片包含 风筝, 雨伞, 配件, 放飞&#10;&#10;已生成极高可信度的说明"/>
          <p:cNvPicPr>
            <a:picLocks noChangeAspect="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395288" y="2822578"/>
            <a:ext cx="2898776"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图片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45153" y="2597151"/>
            <a:ext cx="3082925"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15"/>
          <p:cNvSpPr>
            <a:spLocks noChangeArrowheads="1"/>
          </p:cNvSpPr>
          <p:nvPr/>
        </p:nvSpPr>
        <p:spPr bwMode="auto">
          <a:xfrm>
            <a:off x="1582882" y="1691835"/>
            <a:ext cx="3581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defTabSz="547688">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685800" indent="-228600" defTabSz="547688">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defTabSz="547688">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defTabSz="547688">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defTabSz="547688">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fontAlgn="base">
              <a:lnSpc>
                <a:spcPct val="100000"/>
              </a:lnSpc>
              <a:spcBef>
                <a:spcPct val="0"/>
              </a:spcBef>
              <a:spcAft>
                <a:spcPct val="0"/>
              </a:spcAft>
              <a:buFontTx/>
              <a:buNone/>
            </a:pPr>
            <a:r>
              <a:rPr lang="en-US" altLang="zh-CN" sz="5400" b="1" dirty="0" err="1">
                <a:solidFill>
                  <a:srgbClr val="00B0F0"/>
                </a:solidFill>
                <a:latin typeface="Arial-Rounded" pitchFamily="34" charset="0"/>
                <a:ea typeface="SimSun" pitchFamily="2" charset="-122"/>
              </a:rPr>
              <a:t>Củng</a:t>
            </a:r>
            <a:r>
              <a:rPr lang="en-US" altLang="zh-CN" sz="5400" b="1" dirty="0">
                <a:solidFill>
                  <a:srgbClr val="00B0F0"/>
                </a:solidFill>
                <a:latin typeface="Arial-Rounded" pitchFamily="34" charset="0"/>
                <a:ea typeface="SimSun" pitchFamily="2" charset="-122"/>
              </a:rPr>
              <a:t> </a:t>
            </a:r>
            <a:r>
              <a:rPr lang="en-US" altLang="zh-CN" sz="5400" b="1" dirty="0" err="1">
                <a:solidFill>
                  <a:srgbClr val="00B0F0"/>
                </a:solidFill>
                <a:latin typeface="Arial-Rounded" pitchFamily="34" charset="0"/>
                <a:ea typeface="SimSun" pitchFamily="2" charset="-122"/>
              </a:rPr>
              <a:t>cố</a:t>
            </a:r>
            <a:r>
              <a:rPr lang="en-US" altLang="zh-CN" sz="5400" b="1" dirty="0">
                <a:solidFill>
                  <a:srgbClr val="00B0F0"/>
                </a:solidFill>
                <a:latin typeface="Arial-Rounded" pitchFamily="34" charset="0"/>
                <a:ea typeface="SimSun" pitchFamily="2" charset="-122"/>
              </a:rPr>
              <a:t> </a:t>
            </a:r>
            <a:r>
              <a:rPr lang="en-US" altLang="zh-CN" sz="5400" b="1" dirty="0" err="1">
                <a:solidFill>
                  <a:srgbClr val="00B0F0"/>
                </a:solidFill>
                <a:latin typeface="Arial-Rounded" pitchFamily="34" charset="0"/>
                <a:ea typeface="SimSun" pitchFamily="2" charset="-122"/>
              </a:rPr>
              <a:t>và</a:t>
            </a:r>
            <a:r>
              <a:rPr lang="en-US" altLang="zh-CN" sz="5400" b="1" dirty="0">
                <a:solidFill>
                  <a:srgbClr val="00B0F0"/>
                </a:solidFill>
                <a:latin typeface="Arial-Rounded" pitchFamily="34" charset="0"/>
                <a:ea typeface="SimSun" pitchFamily="2" charset="-122"/>
              </a:rPr>
              <a:t> </a:t>
            </a:r>
            <a:r>
              <a:rPr lang="en-US" altLang="zh-CN" sz="5400" b="1" dirty="0" err="1">
                <a:solidFill>
                  <a:srgbClr val="00B0F0"/>
                </a:solidFill>
                <a:latin typeface="Arial-Rounded" pitchFamily="34" charset="0"/>
                <a:ea typeface="SimSun" pitchFamily="2" charset="-122"/>
              </a:rPr>
              <a:t>dặn</a:t>
            </a:r>
            <a:r>
              <a:rPr lang="en-US" altLang="zh-CN" sz="5400" b="1" dirty="0">
                <a:solidFill>
                  <a:srgbClr val="00B0F0"/>
                </a:solidFill>
                <a:latin typeface="Arial-Rounded" pitchFamily="34" charset="0"/>
                <a:ea typeface="SimSun" pitchFamily="2" charset="-122"/>
              </a:rPr>
              <a:t> </a:t>
            </a:r>
            <a:r>
              <a:rPr lang="en-US" altLang="zh-CN" sz="5400" b="1" dirty="0" err="1">
                <a:solidFill>
                  <a:srgbClr val="00B0F0"/>
                </a:solidFill>
                <a:latin typeface="Arial-Rounded" pitchFamily="34" charset="0"/>
                <a:ea typeface="SimSun" pitchFamily="2" charset="-122"/>
              </a:rPr>
              <a:t>dò</a:t>
            </a:r>
            <a:endParaRPr lang="zh-CN" altLang="en-US" sz="5400" b="1" dirty="0">
              <a:solidFill>
                <a:srgbClr val="00B0F0"/>
              </a:solidFill>
              <a:latin typeface="Arial-Rounded" pitchFamily="34" charset="0"/>
              <a:ea typeface="SimSun" pitchFamily="2" charset="-122"/>
            </a:endParaRPr>
          </a:p>
        </p:txBody>
      </p:sp>
      <p:sp>
        <p:nvSpPr>
          <p:cNvPr id="8" name="TextBox 1"/>
          <p:cNvSpPr txBox="1"/>
          <p:nvPr/>
        </p:nvSpPr>
        <p:spPr>
          <a:xfrm>
            <a:off x="-2572492" y="503826"/>
            <a:ext cx="2057400" cy="2585320"/>
          </a:xfrm>
          <a:prstGeom prst="rect">
            <a:avLst/>
          </a:prstGeom>
          <a:solidFill>
            <a:schemeClr val="bg1"/>
          </a:solidFill>
        </p:spPr>
        <p:txBody>
          <a:bodyPr wrap="square" lIns="91430" tIns="45715" rIns="91430" bIns="4571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409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37" presetClass="path" presetSubtype="0" accel="50000" decel="50000" fill="hold" nodeType="withEffect">
                                  <p:stCondLst>
                                    <p:cond delay="0"/>
                                  </p:stCondLst>
                                  <p:childTnLst>
                                    <p:animMotion origin="layout" path="M 0.01211 -0.50649 L 0.21928 -0.09051 C 0.26224 0.00324 0.32709 0.05393 0.39506 0.05393 C 0.4724 0.05393 0.53438 0.00324 0.57735 -0.09051 L 0.78477 -0.50649 " pathEditMode="relative" rAng="0" ptsTypes="AAAAA">
                                      <p:cBhvr>
                                        <p:cTn id="14" dur="2000" fill="hold"/>
                                        <p:tgtEl>
                                          <p:spTgt spid="22"/>
                                        </p:tgtEl>
                                        <p:attrNameLst>
                                          <p:attrName>ppt_x</p:attrName>
                                          <p:attrName>ppt_y</p:attrName>
                                        </p:attrNameLst>
                                      </p:cBhvr>
                                      <p:rCtr x="38633" y="28009"/>
                                    </p:animMotion>
                                  </p:childTnLst>
                                </p:cTn>
                              </p:par>
                              <p:par>
                                <p:cTn id="15" presetID="42" presetClass="entr" presetSubtype="0" fill="hold" nodeType="withEffect">
                                  <p:stCondLst>
                                    <p:cond delay="55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1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91"/>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图片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1590" y="922340"/>
            <a:ext cx="4249737"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rcRect l="55585" t="33179" r="23717" b="32849"/>
          <a:stretch>
            <a:fillRect/>
          </a:stretch>
        </p:blipFill>
        <p:spPr bwMode="auto">
          <a:xfrm>
            <a:off x="7078665" y="1782766"/>
            <a:ext cx="1452562"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84338" y="1198565"/>
            <a:ext cx="62071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026" y="1327152"/>
            <a:ext cx="262255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rcRect b="5843"/>
          <a:stretch>
            <a:fillRect/>
          </a:stretch>
        </p:blipFill>
        <p:spPr bwMode="auto">
          <a:xfrm>
            <a:off x="0" y="3836988"/>
            <a:ext cx="9144000"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rcRect t="28467" b="33621"/>
          <a:stretch>
            <a:fillRect/>
          </a:stretch>
        </p:blipFill>
        <p:spPr bwMode="auto">
          <a:xfrm rot="358970">
            <a:off x="6142038" y="330200"/>
            <a:ext cx="20891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10">
            <a:extLst>
              <a:ext uri="{28A0092B-C50C-407E-A947-70E740481C1C}">
                <a14:useLocalDpi xmlns:a14="http://schemas.microsoft.com/office/drawing/2010/main" val="0"/>
              </a:ext>
            </a:extLst>
          </a:blip>
          <a:srcRect l="31560" t="79752" r="62526" b="10385"/>
          <a:stretch>
            <a:fillRect/>
          </a:stretch>
        </p:blipFill>
        <p:spPr bwMode="auto">
          <a:xfrm>
            <a:off x="3162301" y="3255965"/>
            <a:ext cx="5397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rcRect l="65155" t="79482" r="28931" b="10654"/>
          <a:stretch>
            <a:fillRect/>
          </a:stretch>
        </p:blipFill>
        <p:spPr bwMode="auto">
          <a:xfrm>
            <a:off x="5946775" y="3854453"/>
            <a:ext cx="53975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44840" y="3800475"/>
            <a:ext cx="94615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34"/>
          <p:cNvSpPr txBox="1">
            <a:spLocks noChangeArrowheads="1"/>
          </p:cNvSpPr>
          <p:nvPr/>
        </p:nvSpPr>
        <p:spPr bwMode="auto">
          <a:xfrm>
            <a:off x="2830516" y="1042988"/>
            <a:ext cx="34829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742950" indent="-285750">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eaLnBrk="0" fontAlgn="base" hangingPunct="0">
              <a:lnSpc>
                <a:spcPct val="100000"/>
              </a:lnSpc>
              <a:spcBef>
                <a:spcPct val="0"/>
              </a:spcBef>
              <a:spcAft>
                <a:spcPct val="0"/>
              </a:spcAft>
              <a:buFontTx/>
              <a:buNone/>
            </a:pPr>
            <a:r>
              <a:rPr lang="en-US" altLang="zh-CN" sz="4500" b="1">
                <a:solidFill>
                  <a:prstClr val="white"/>
                </a:solidFill>
                <a:latin typeface="Arial-Rounded" pitchFamily="34" charset="0"/>
                <a:ea typeface="SimSun" pitchFamily="2" charset="-122"/>
                <a:sym typeface="Century Gothic" pitchFamily="34" charset="0"/>
              </a:rPr>
              <a:t>Tạm biệt và hẹn gặp lại</a:t>
            </a:r>
            <a:endParaRPr lang="zh-CN" altLang="en-US" sz="4500" b="1">
              <a:solidFill>
                <a:prstClr val="white"/>
              </a:solidFill>
              <a:latin typeface="Arial-Rounded" pitchFamily="34" charset="0"/>
              <a:ea typeface="SimSun" pitchFamily="2" charset="-122"/>
              <a:sym typeface="Century Gothic" pitchFamily="34" charset="0"/>
            </a:endParaRPr>
          </a:p>
        </p:txBody>
      </p:sp>
      <p:sp>
        <p:nvSpPr>
          <p:cNvPr id="15" name="TextBox 1"/>
          <p:cNvSpPr txBox="1"/>
          <p:nvPr/>
        </p:nvSpPr>
        <p:spPr>
          <a:xfrm>
            <a:off x="-2572492" y="503826"/>
            <a:ext cx="2057400" cy="2585320"/>
          </a:xfrm>
          <a:prstGeom prst="rect">
            <a:avLst/>
          </a:prstGeom>
          <a:solidFill>
            <a:schemeClr val="bg1"/>
          </a:solidFill>
        </p:spPr>
        <p:txBody>
          <a:bodyPr wrap="square" lIns="91430" tIns="45715" rIns="91430" bIns="4571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884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2" presetClass="entr" presetSubtype="2"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childTnLst>
                          </p:cTn>
                        </p:par>
                        <p:par>
                          <p:cTn id="17" fill="hold" nodeType="afterGroup">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nodeType="afterGroup">
                            <p:stCondLst>
                              <p:cond delay="20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47"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anim calcmode="lin" valueType="num">
                                      <p:cBhvr>
                                        <p:cTn id="36" dur="500" fill="hold"/>
                                        <p:tgtEl>
                                          <p:spTgt spid="3"/>
                                        </p:tgtEl>
                                        <p:attrNameLst>
                                          <p:attrName>ppt_x</p:attrName>
                                        </p:attrNameLst>
                                      </p:cBhvr>
                                      <p:tavLst>
                                        <p:tav tm="0">
                                          <p:val>
                                            <p:strVal val="#ppt_x"/>
                                          </p:val>
                                        </p:tav>
                                        <p:tav tm="100000">
                                          <p:val>
                                            <p:strVal val="#ppt_x"/>
                                          </p:val>
                                        </p:tav>
                                      </p:tavLst>
                                    </p:anim>
                                    <p:anim calcmode="lin" valueType="num">
                                      <p:cBhvr>
                                        <p:cTn id="37"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anim calcmode="lin" valueType="num">
                                      <p:cBhvr>
                                        <p:cTn id="43" dur="500" fill="hold"/>
                                        <p:tgtEl>
                                          <p:spTgt spid="14"/>
                                        </p:tgtEl>
                                        <p:attrNameLst>
                                          <p:attrName>ppt_x</p:attrName>
                                        </p:attrNameLst>
                                      </p:cBhvr>
                                      <p:tavLst>
                                        <p:tav tm="0">
                                          <p:val>
                                            <p:strVal val="#ppt_x"/>
                                          </p:val>
                                        </p:tav>
                                        <p:tav tm="100000">
                                          <p:val>
                                            <p:strVal val="#ppt_x"/>
                                          </p:val>
                                        </p:tav>
                                      </p:tavLst>
                                    </p:anim>
                                    <p:anim calcmode="lin" valueType="num">
                                      <p:cBhvr>
                                        <p:cTn id="4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336" r="100000">
                        <a14:backgroundMark x1="27290" y1="92969" x2="36069" y2="97656"/>
                      </a14:backgroundRemoval>
                    </a14:imgEffect>
                    <a14:imgEffect>
                      <a14:sharpenSoften amount="36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57600" y="235972"/>
            <a:ext cx="4793040" cy="468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D1A59C5F-5E2A-465C-A839-19558C4E4B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xmlns="" id="{C23B6DA8-2FB3-3345-8961-C821C42C0327}"/>
              </a:ext>
            </a:extLst>
          </p:cNvPr>
          <p:cNvSpPr txBox="1"/>
          <p:nvPr/>
        </p:nvSpPr>
        <p:spPr>
          <a:xfrm>
            <a:off x="1219200" y="1042322"/>
            <a:ext cx="2133600" cy="3554817"/>
          </a:xfrm>
          <a:prstGeom prst="rect">
            <a:avLst/>
          </a:prstGeom>
          <a:noFill/>
        </p:spPr>
        <p:txBody>
          <a:bodyPr wrap="square" lIns="91428" tIns="45714" rIns="91428" bIns="45714" rtlCol="0">
            <a:spAutoFit/>
          </a:bodyPr>
          <a:lstStyle/>
          <a:p>
            <a:pPr algn="ctr" defTabSz="914265">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HÀNH</a:t>
            </a:r>
          </a:p>
          <a:p>
            <a:pPr algn="ctr" defTabSz="914265">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TINH</a:t>
            </a:r>
          </a:p>
          <a:p>
            <a:pPr algn="ctr" defTabSz="914265">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XANH</a:t>
            </a:r>
          </a:p>
          <a:p>
            <a:pPr algn="ctr" defTabSz="914265">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CỦA</a:t>
            </a:r>
          </a:p>
          <a:p>
            <a:pPr algn="ctr" defTabSz="914265">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572492" y="503826"/>
            <a:ext cx="2057400" cy="2585320"/>
          </a:xfrm>
          <a:prstGeom prst="rect">
            <a:avLst/>
          </a:prstGeom>
          <a:solidFill>
            <a:schemeClr val="bg1"/>
          </a:solidFill>
        </p:spPr>
        <p:txBody>
          <a:bodyPr wrap="square" lIns="91430" tIns="45715" rIns="91430" bIns="4571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3340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3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fltVal val="0"/>
                                          </p:val>
                                        </p:tav>
                                        <p:tav tm="100000">
                                          <p:val>
                                            <p:strVal val="#ppt_w"/>
                                          </p:val>
                                        </p:tav>
                                      </p:tavLst>
                                    </p:anim>
                                    <p:anim calcmode="lin" valueType="num">
                                      <p:cBhvr>
                                        <p:cTn id="11" dur="1000" fill="hold"/>
                                        <p:tgtEl>
                                          <p:spTgt spid="1026"/>
                                        </p:tgtEl>
                                        <p:attrNameLst>
                                          <p:attrName>ppt_h</p:attrName>
                                        </p:attrNameLst>
                                      </p:cBhvr>
                                      <p:tavLst>
                                        <p:tav tm="0">
                                          <p:val>
                                            <p:fltVal val="0"/>
                                          </p:val>
                                        </p:tav>
                                        <p:tav tm="100000">
                                          <p:val>
                                            <p:strVal val="#ppt_h"/>
                                          </p:val>
                                        </p:tav>
                                      </p:tavLst>
                                    </p:anim>
                                    <p:anim calcmode="lin" valueType="num">
                                      <p:cBhvr>
                                        <p:cTn id="12" dur="1000" fill="hold"/>
                                        <p:tgtEl>
                                          <p:spTgt spid="1026"/>
                                        </p:tgtEl>
                                        <p:attrNameLst>
                                          <p:attrName>style.rotation</p:attrName>
                                        </p:attrNameLst>
                                      </p:cBhvr>
                                      <p:tavLst>
                                        <p:tav tm="0">
                                          <p:val>
                                            <p:fltVal val="90"/>
                                          </p:val>
                                        </p:tav>
                                        <p:tav tm="100000">
                                          <p:val>
                                            <p:fltVal val="0"/>
                                          </p:val>
                                        </p:tav>
                                      </p:tavLst>
                                    </p:anim>
                                    <p:animEffect transition="in" filter="fade">
                                      <p:cBhvr>
                                        <p:cTn id="13" dur="1000"/>
                                        <p:tgtEl>
                                          <p:spTgt spid="102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23849" y="469668"/>
            <a:ext cx="5991225"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图片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70478" y="835025"/>
            <a:ext cx="3763963"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Box 2"/>
          <p:cNvSpPr txBox="1">
            <a:spLocks noChangeArrowheads="1"/>
          </p:cNvSpPr>
          <p:nvPr/>
        </p:nvSpPr>
        <p:spPr bwMode="auto">
          <a:xfrm>
            <a:off x="-533400" y="179390"/>
            <a:ext cx="10618788" cy="52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8" tIns="45639" rIns="91198" bIns="45639">
            <a:spAutoFit/>
          </a:bodyPr>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742950" indent="-28575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fontAlgn="base">
              <a:lnSpc>
                <a:spcPct val="100000"/>
              </a:lnSpc>
              <a:spcBef>
                <a:spcPct val="0"/>
              </a:spcBef>
              <a:spcAft>
                <a:spcPct val="0"/>
              </a:spcAft>
              <a:buFontTx/>
              <a:buNone/>
            </a:pPr>
            <a:r>
              <a:rPr lang="en-US" altLang="en-US" b="1" dirty="0" err="1">
                <a:solidFill>
                  <a:srgbClr val="000000"/>
                </a:solidFill>
                <a:latin typeface="HP001 4 hàng" pitchFamily="34" charset="0"/>
                <a:cs typeface="Arial" pitchFamily="34" charset="0"/>
              </a:rPr>
              <a:t>Thứ</a:t>
            </a:r>
            <a:r>
              <a:rPr lang="en-US" altLang="en-US" b="1" dirty="0">
                <a:solidFill>
                  <a:srgbClr val="000000"/>
                </a:solidFill>
                <a:latin typeface="HP001 4 hàng" pitchFamily="34" charset="0"/>
                <a:cs typeface="Arial" pitchFamily="34" charset="0"/>
              </a:rPr>
              <a:t>   </a:t>
            </a:r>
            <a:r>
              <a:rPr lang="en-US" altLang="en-US" b="1" dirty="0" err="1">
                <a:solidFill>
                  <a:srgbClr val="000000"/>
                </a:solidFill>
                <a:latin typeface="HP001 4 hàng" pitchFamily="34" charset="0"/>
                <a:cs typeface="Arial" pitchFamily="34" charset="0"/>
              </a:rPr>
              <a:t>ngày</a:t>
            </a:r>
            <a:r>
              <a:rPr lang="en-US" altLang="en-US" b="1" dirty="0">
                <a:solidFill>
                  <a:srgbClr val="000000"/>
                </a:solidFill>
                <a:latin typeface="HP001 4 hàng" pitchFamily="34" charset="0"/>
                <a:cs typeface="Arial" pitchFamily="34" charset="0"/>
              </a:rPr>
              <a:t>   </a:t>
            </a:r>
            <a:r>
              <a:rPr lang="en-US" altLang="en-US" b="1" dirty="0" err="1">
                <a:solidFill>
                  <a:srgbClr val="000000"/>
                </a:solidFill>
                <a:latin typeface="HP001 4 hàng" pitchFamily="34" charset="0"/>
                <a:cs typeface="Arial" pitchFamily="34" charset="0"/>
              </a:rPr>
              <a:t>tháng</a:t>
            </a:r>
            <a:r>
              <a:rPr lang="en-US" altLang="en-US" b="1" dirty="0">
                <a:solidFill>
                  <a:srgbClr val="000000"/>
                </a:solidFill>
                <a:latin typeface="HP001 4 hàng" pitchFamily="34" charset="0"/>
                <a:cs typeface="Arial" pitchFamily="34" charset="0"/>
              </a:rPr>
              <a:t>   </a:t>
            </a:r>
            <a:r>
              <a:rPr lang="en-US" altLang="en-US" b="1" dirty="0" err="1">
                <a:solidFill>
                  <a:srgbClr val="000000"/>
                </a:solidFill>
                <a:latin typeface="HP001 4 hàng" pitchFamily="34" charset="0"/>
                <a:cs typeface="Arial" pitchFamily="34" charset="0"/>
              </a:rPr>
              <a:t>năm</a:t>
            </a:r>
            <a:r>
              <a:rPr lang="en-US" altLang="en-US" b="1" dirty="0">
                <a:solidFill>
                  <a:srgbClr val="000000"/>
                </a:solidFill>
                <a:latin typeface="HP001 4 hàng" pitchFamily="34" charset="0"/>
                <a:cs typeface="Arial" pitchFamily="34" charset="0"/>
              </a:rPr>
              <a:t> </a:t>
            </a:r>
            <a:r>
              <a:rPr lang="en-US" altLang="en-US" b="1" dirty="0" smtClean="0">
                <a:solidFill>
                  <a:srgbClr val="000000"/>
                </a:solidFill>
                <a:latin typeface="HP001 4 hàng" pitchFamily="34" charset="0"/>
                <a:cs typeface="Arial" pitchFamily="34" charset="0"/>
              </a:rPr>
              <a:t>2022</a:t>
            </a:r>
            <a:endParaRPr lang="en-US" altLang="en-US" b="1" dirty="0">
              <a:solidFill>
                <a:srgbClr val="000000"/>
              </a:solidFill>
              <a:latin typeface="HP001 4 hàng" pitchFamily="34" charset="0"/>
              <a:cs typeface="Arial" pitchFamily="34" charset="0"/>
            </a:endParaRPr>
          </a:p>
        </p:txBody>
      </p:sp>
      <p:sp>
        <p:nvSpPr>
          <p:cNvPr id="6" name="Rectangle 5">
            <a:extLst>
              <a:ext uri="{FF2B5EF4-FFF2-40B4-BE49-F238E27FC236}"/>
            </a:extLst>
          </p:cNvPr>
          <p:cNvSpPr/>
          <p:nvPr/>
        </p:nvSpPr>
        <p:spPr>
          <a:xfrm>
            <a:off x="206026" y="1764834"/>
            <a:ext cx="5356574" cy="2185235"/>
          </a:xfrm>
          <a:prstGeom prst="rect">
            <a:avLst/>
          </a:prstGeom>
          <a:noFill/>
          <a:ln w="12700" cap="flat" cmpd="sng" algn="ctr">
            <a:noFill/>
            <a:prstDash val="solid"/>
            <a:miter lim="800000"/>
          </a:ln>
          <a:effectLst/>
        </p:spPr>
        <p:txBody>
          <a:bodyPr lIns="91384" tIns="45697" rIns="91384" bIns="45697" anchor="ctr"/>
          <a:lstStyle/>
          <a:p>
            <a:pPr algn="ctr" defTabSz="1218329">
              <a:defRPr/>
            </a:pPr>
            <a:r>
              <a:rPr lang="en-US" sz="35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5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Việt</a:t>
            </a:r>
            <a:r>
              <a:rPr lang="en-US" sz="3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US" sz="35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3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4)</a:t>
            </a:r>
          </a:p>
          <a:p>
            <a:pPr algn="ctr" defTabSz="913769">
              <a:defRPr/>
            </a:pPr>
            <a:r>
              <a:rPr lang="en-US" sz="4800" dirty="0" err="1">
                <a:solidFill>
                  <a:srgbClr val="005A9E"/>
                </a:solidFill>
                <a:latin typeface="Arial-Rounded" panose="020B0500000000000000" pitchFamily="34" charset="0"/>
                <a:ea typeface="Arial-Rounded" panose="020B0500000000000000" pitchFamily="34" charset="0"/>
                <a:cs typeface="Arial-Rounded" panose="020B0500000000000000" pitchFamily="34" charset="0"/>
              </a:rPr>
              <a:t>Nói</a:t>
            </a:r>
            <a:r>
              <a:rPr lang="en-US" sz="4800" dirty="0">
                <a:solidFill>
                  <a:srgbClr val="005A9E"/>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5A9E"/>
                </a:solidFill>
                <a:latin typeface="Arial-Rounded" panose="020B0500000000000000" pitchFamily="34" charset="0"/>
                <a:ea typeface="Arial-Rounded" panose="020B0500000000000000" pitchFamily="34" charset="0"/>
                <a:cs typeface="Arial-Rounded" panose="020B0500000000000000" pitchFamily="34" charset="0"/>
              </a:rPr>
              <a:t>và</a:t>
            </a:r>
            <a:r>
              <a:rPr lang="en-US" sz="4800" dirty="0">
                <a:solidFill>
                  <a:srgbClr val="005A9E"/>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5A9E"/>
                </a:solidFill>
                <a:latin typeface="Arial-Rounded" panose="020B0500000000000000" pitchFamily="34" charset="0"/>
                <a:ea typeface="Arial-Rounded" panose="020B0500000000000000" pitchFamily="34" charset="0"/>
                <a:cs typeface="Arial-Rounded" panose="020B0500000000000000" pitchFamily="34" charset="0"/>
              </a:rPr>
              <a:t>nghe</a:t>
            </a:r>
            <a:r>
              <a:rPr lang="en-US" sz="4800" dirty="0">
                <a:solidFill>
                  <a:srgbClr val="005A9E"/>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TextBox 1"/>
          <p:cNvSpPr txBox="1"/>
          <p:nvPr/>
        </p:nvSpPr>
        <p:spPr>
          <a:xfrm>
            <a:off x="-2572492" y="503826"/>
            <a:ext cx="2057400" cy="2585320"/>
          </a:xfrm>
          <a:prstGeom prst="rect">
            <a:avLst/>
          </a:prstGeom>
          <a:solidFill>
            <a:schemeClr val="bg1"/>
          </a:solidFill>
        </p:spPr>
        <p:txBody>
          <a:bodyPr wrap="square" lIns="91430" tIns="45715" rIns="91430" bIns="4571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145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6763" y="739775"/>
            <a:ext cx="558165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841" y="-161925"/>
            <a:ext cx="2835275"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9575" y="1947863"/>
            <a:ext cx="395128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图片 8"/>
          <p:cNvPicPr>
            <a:picLocks noChangeAspect="1"/>
          </p:cNvPicPr>
          <p:nvPr/>
        </p:nvPicPr>
        <p:blipFill>
          <a:blip r:embed="rId6">
            <a:extLst>
              <a:ext uri="{28A0092B-C50C-407E-A947-70E740481C1C}">
                <a14:useLocalDpi xmlns:a14="http://schemas.microsoft.com/office/drawing/2010/main" val="0"/>
              </a:ext>
            </a:extLst>
          </a:blip>
          <a:srcRect l="1869" b="93198"/>
          <a:stretch>
            <a:fillRect/>
          </a:stretch>
        </p:blipFill>
        <p:spPr bwMode="auto">
          <a:xfrm>
            <a:off x="0" y="3792538"/>
            <a:ext cx="914400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291" y="1"/>
            <a:ext cx="110172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66000" y="215900"/>
            <a:ext cx="1778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461;p28"/>
          <p:cNvSpPr txBox="1">
            <a:spLocks noChangeArrowheads="1"/>
          </p:cNvSpPr>
          <p:nvPr/>
        </p:nvSpPr>
        <p:spPr bwMode="auto">
          <a:xfrm>
            <a:off x="4648203" y="1862138"/>
            <a:ext cx="3089275"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76" tIns="121776" rIns="121776" bIns="121776"/>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914400" indent="-39370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371600" indent="-3937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8288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2860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7432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32004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6576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41148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fontAlgn="base">
              <a:lnSpc>
                <a:spcPct val="100000"/>
              </a:lnSpc>
              <a:spcBef>
                <a:spcPts val="600"/>
              </a:spcBef>
              <a:spcAft>
                <a:spcPct val="0"/>
              </a:spcAft>
              <a:buClr>
                <a:srgbClr val="4472C4"/>
              </a:buClr>
              <a:buSzPts val="2600"/>
              <a:buNone/>
            </a:pPr>
            <a:r>
              <a:rPr lang="en-US" altLang="en-US" sz="8500" dirty="0" err="1">
                <a:solidFill>
                  <a:srgbClr val="181717"/>
                </a:solidFill>
                <a:latin typeface="Arial-Rounded" pitchFamily="34" charset="0"/>
                <a:cs typeface="Arial-Rounded" pitchFamily="34" charset="0"/>
                <a:sym typeface="Chivo Light"/>
              </a:rPr>
              <a:t>Tiết</a:t>
            </a:r>
            <a:r>
              <a:rPr lang="en-US" altLang="en-US" sz="8500" dirty="0">
                <a:solidFill>
                  <a:srgbClr val="181717"/>
                </a:solidFill>
                <a:latin typeface="Arial-Rounded" pitchFamily="34" charset="0"/>
                <a:cs typeface="Arial-Rounded" pitchFamily="34" charset="0"/>
                <a:sym typeface="Chivo Light"/>
              </a:rPr>
              <a:t> 4</a:t>
            </a:r>
            <a:endParaRPr lang="en-US" altLang="en-US" sz="8500" dirty="0">
              <a:solidFill>
                <a:srgbClr val="FF0000"/>
              </a:solidFill>
              <a:latin typeface="Arial-Rounded" pitchFamily="34" charset="0"/>
              <a:cs typeface="Arial-Rounded" pitchFamily="34" charset="0"/>
              <a:sym typeface="Chivo Light"/>
            </a:endParaRPr>
          </a:p>
        </p:txBody>
      </p:sp>
      <p:sp>
        <p:nvSpPr>
          <p:cNvPr id="9" name="TextBox 1"/>
          <p:cNvSpPr txBox="1"/>
          <p:nvPr/>
        </p:nvSpPr>
        <p:spPr>
          <a:xfrm>
            <a:off x="-2572492" y="503826"/>
            <a:ext cx="2057400" cy="2585320"/>
          </a:xfrm>
          <a:prstGeom prst="rect">
            <a:avLst/>
          </a:prstGeom>
          <a:solidFill>
            <a:schemeClr val="bg1"/>
          </a:solidFill>
        </p:spPr>
        <p:txBody>
          <a:bodyPr wrap="square" lIns="91430" tIns="45715" rIns="91430" bIns="4571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5981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nodeType="withGroup">
                            <p:stCondLst>
                              <p:cond delay="500"/>
                            </p:stCondLst>
                            <p:childTnLst>
                              <p:par>
                                <p:cTn id="9" presetID="6"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circle(in)">
                                      <p:cBhvr>
                                        <p:cTn id="11" dur="500"/>
                                        <p:tgtEl>
                                          <p:spTgt spid="17"/>
                                        </p:tgtEl>
                                      </p:cBhvr>
                                    </p:animEffect>
                                  </p:childTnLst>
                                </p:cTn>
                              </p:par>
                            </p:childTnLst>
                          </p:cTn>
                        </p:par>
                        <p:par>
                          <p:cTn id="12" fill="hold" nodeType="withGroup">
                            <p:stCondLst>
                              <p:cond delay="1000"/>
                            </p:stCondLst>
                            <p:childTnLst>
                              <p:par>
                                <p:cTn id="13" presetID="1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ppt_x</p:attrName>
                                        </p:attrNameLst>
                                      </p:cBhvr>
                                      <p:tavLst>
                                        <p:tav tm="0">
                                          <p:val>
                                            <p:strVal val="#ppt_x-#ppt_w*1.125000"/>
                                          </p:val>
                                        </p:tav>
                                        <p:tav tm="100000">
                                          <p:val>
                                            <p:strVal val="#ppt_x"/>
                                          </p:val>
                                        </p:tav>
                                      </p:tavLst>
                                    </p:anim>
                                    <p:animEffect transition="in" filter="wipe(right)">
                                      <p:cBhvr>
                                        <p:cTn id="16" dur="500"/>
                                        <p:tgtEl>
                                          <p:spTgt spid="8"/>
                                        </p:tgtEl>
                                      </p:cBhvr>
                                    </p:animEffect>
                                  </p:childTnLst>
                                </p:cTn>
                              </p:par>
                              <p:par>
                                <p:cTn id="17" presetID="2" presetClass="entr" presetSubtype="2"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 calcmode="lin" valueType="num">
                                      <p:cBhvr>
                                        <p:cTn id="31" dur="500" fill="hold"/>
                                        <p:tgtEl>
                                          <p:spTgt spid="13"/>
                                        </p:tgtEl>
                                        <p:attrNameLst>
                                          <p:attrName>style.rotation</p:attrName>
                                        </p:attrNameLst>
                                      </p:cBhvr>
                                      <p:tavLst>
                                        <p:tav tm="0">
                                          <p:val>
                                            <p:fltVal val="90"/>
                                          </p:val>
                                        </p:tav>
                                        <p:tav tm="100000">
                                          <p:val>
                                            <p:fltVal val="0"/>
                                          </p:val>
                                        </p:tav>
                                      </p:tavLst>
                                    </p:anim>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9763" b="89941" l="9763" r="94970"/>
                    </a14:imgEffect>
                  </a14:imgLayer>
                </a14:imgProps>
              </a:ext>
              <a:ext uri="{28A0092B-C50C-407E-A947-70E740481C1C}">
                <a14:useLocalDpi xmlns:a14="http://schemas.microsoft.com/office/drawing/2010/main" val="0"/>
              </a:ext>
            </a:extLst>
          </a:blip>
          <a:stretch>
            <a:fillRect/>
          </a:stretch>
        </p:blipFill>
        <p:spPr>
          <a:xfrm>
            <a:off x="-76200" y="550235"/>
            <a:ext cx="4191000" cy="4191000"/>
          </a:xfrm>
          <a:prstGeom prst="rect">
            <a:avLst/>
          </a:prstGeom>
        </p:spPr>
      </p:pic>
      <p:sp>
        <p:nvSpPr>
          <p:cNvPr id="4" name="Rectangle 3"/>
          <p:cNvSpPr/>
          <p:nvPr/>
        </p:nvSpPr>
        <p:spPr>
          <a:xfrm>
            <a:off x="4571999" y="682820"/>
            <a:ext cx="3657600" cy="3554785"/>
          </a:xfrm>
          <a:prstGeom prst="rect">
            <a:avLst/>
          </a:prstGeom>
        </p:spPr>
        <p:txBody>
          <a:bodyPr wrap="square" lIns="91406" tIns="45703" rIns="91406" bIns="45703">
            <a:spAutoFit/>
          </a:bodyPr>
          <a:lstStyle/>
          <a:p>
            <a:pPr defTabSz="914018">
              <a:lnSpc>
                <a:spcPct val="150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sát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4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bức</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minh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họa</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SGK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lời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018">
              <a:lnSpc>
                <a:spcPct val="150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vẽ</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defTabSz="914018">
              <a:lnSpc>
                <a:spcPct val="150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descr="What is so special about me? on We Heart I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6702" y="4065652"/>
            <a:ext cx="792098" cy="792098"/>
          </a:xfrm>
          <a:prstGeom prst="rect">
            <a:avLst/>
          </a:prstGeom>
          <a:noFill/>
          <a:extLst>
            <a:ext uri="{909E8E84-426E-40DD-AFC4-6F175D3DCCD1}">
              <a14:hiddenFill xmlns:a14="http://schemas.microsoft.com/office/drawing/2010/main">
                <a:solidFill>
                  <a:srgbClr val="FFFFFF"/>
                </a:solidFill>
              </a14:hiddenFill>
            </a:ext>
          </a:extLst>
        </p:spPr>
      </p:pic>
      <p:sp>
        <p:nvSpPr>
          <p:cNvPr id="12" name="流程图: 文档 4">
            <a:extLst>
              <a:ext uri="{FF2B5EF4-FFF2-40B4-BE49-F238E27FC236}">
                <a16:creationId xmlns="" xmlns:a16="http://schemas.microsoft.com/office/drawing/2014/main" xmlns:lc="http://schemas.openxmlformats.org/drawingml/2006/lockedCanvas" id="{AD82B5FA-D961-4B60-AB96-E9F587040E58}"/>
              </a:ext>
            </a:extLst>
          </p:cNvPr>
          <p:cNvSpPr/>
          <p:nvPr/>
        </p:nvSpPr>
        <p:spPr>
          <a:xfrm>
            <a:off x="4238625" y="587222"/>
            <a:ext cx="4324350" cy="427052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grpSp>
        <p:nvGrpSpPr>
          <p:cNvPr id="9" name="Group 8"/>
          <p:cNvGrpSpPr/>
          <p:nvPr/>
        </p:nvGrpSpPr>
        <p:grpSpPr>
          <a:xfrm>
            <a:off x="5303905" y="189931"/>
            <a:ext cx="2193794" cy="602468"/>
            <a:chOff x="5105400" y="48170"/>
            <a:chExt cx="2193794" cy="602468"/>
          </a:xfrm>
        </p:grpSpPr>
        <p:grpSp>
          <p:nvGrpSpPr>
            <p:cNvPr id="13" name="组合 12">
              <a:extLst>
                <a:ext uri="{FF2B5EF4-FFF2-40B4-BE49-F238E27FC236}">
                  <a16:creationId xmlns="" xmlns:a16="http://schemas.microsoft.com/office/drawing/2014/main" xmlns:lc="http://schemas.openxmlformats.org/drawingml/2006/lockedCanvas" id="{6FADD637-1668-4DE6-894B-6A05BA898022}"/>
                </a:ext>
              </a:extLst>
            </p:cNvPr>
            <p:cNvGrpSpPr/>
            <p:nvPr/>
          </p:nvGrpSpPr>
          <p:grpSpPr>
            <a:xfrm>
              <a:off x="5105400" y="48170"/>
              <a:ext cx="2193794" cy="602468"/>
              <a:chOff x="1671636" y="1674654"/>
              <a:chExt cx="1609726" cy="562083"/>
            </a:xfrm>
          </p:grpSpPr>
          <p:sp>
            <p:nvSpPr>
              <p:cNvPr id="14" name="矩形: 圆角 13">
                <a:extLst>
                  <a:ext uri="{FF2B5EF4-FFF2-40B4-BE49-F238E27FC236}">
                    <a16:creationId xmlns="" xmlns:a16="http://schemas.microsoft.com/office/drawing/2014/main" xmlns:lc="http://schemas.openxmlformats.org/drawingml/2006/lockedCanvas" id="{1977F857-9DE5-4C8C-82D0-C6483B1C44C7}"/>
                  </a:ext>
                </a:extLst>
              </p:cNvPr>
              <p:cNvSpPr/>
              <p:nvPr/>
            </p:nvSpPr>
            <p:spPr>
              <a:xfrm>
                <a:off x="1671636" y="1696014"/>
                <a:ext cx="1609726" cy="540723"/>
              </a:xfrm>
              <a:prstGeom prst="roundRect">
                <a:avLst>
                  <a:gd name="adj" fmla="val 50000"/>
                </a:avLst>
              </a:prstGeom>
              <a:solidFill>
                <a:srgbClr val="FFB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sp>
            <p:nvSpPr>
              <p:cNvPr id="15" name="文本框 14">
                <a:extLst>
                  <a:ext uri="{FF2B5EF4-FFF2-40B4-BE49-F238E27FC236}">
                    <a16:creationId xmlns="" xmlns:a16="http://schemas.microsoft.com/office/drawing/2014/main" xmlns:lc="http://schemas.openxmlformats.org/drawingml/2006/lockedCanvas" id="{0020D222-D056-4579-9C9C-8EAE48530152}"/>
                  </a:ext>
                </a:extLst>
              </p:cNvPr>
              <p:cNvSpPr txBox="1"/>
              <p:nvPr/>
            </p:nvSpPr>
            <p:spPr>
              <a:xfrm>
                <a:off x="1695586" y="1674654"/>
                <a:ext cx="1561825" cy="54557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3200" dirty="0">
                  <a:solidFill>
                    <a:prstClr val="white"/>
                  </a:solidFill>
                  <a:latin typeface="字魂70号-灵悦黑体" panose="00000500000000000000" pitchFamily="2" charset="-122"/>
                  <a:ea typeface="字魂70号-灵悦黑体" panose="00000500000000000000" pitchFamily="2" charset="-122"/>
                </a:endParaRPr>
              </a:p>
            </p:txBody>
          </p:sp>
        </p:grpSp>
        <p:sp>
          <p:nvSpPr>
            <p:cNvPr id="8" name="TextBox 7"/>
            <p:cNvSpPr txBox="1"/>
            <p:nvPr/>
          </p:nvSpPr>
          <p:spPr>
            <a:xfrm>
              <a:off x="5238247" y="117055"/>
              <a:ext cx="1905000" cy="477054"/>
            </a:xfrm>
            <a:prstGeom prst="rect">
              <a:avLst/>
            </a:prstGeom>
            <a:noFill/>
          </p:spPr>
          <p:txBody>
            <a:bodyPr wrap="square" rtlCol="0">
              <a:spAutoFit/>
            </a:bodyPr>
            <a:lstStyle/>
            <a:p>
              <a:pPr algn="ctr" defTabSz="914018"/>
              <a:r>
                <a:rPr lang="en-US" sz="25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THẢO LUẬN </a:t>
              </a:r>
            </a:p>
          </p:txBody>
        </p:sp>
      </p:grpSp>
      <p:sp>
        <p:nvSpPr>
          <p:cNvPr id="11"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9719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44695CB-A6C5-8642-8253-33D3ECA4C332}"/>
              </a:ext>
            </a:extLst>
          </p:cNvPr>
          <p:cNvSpPr txBox="1"/>
          <p:nvPr/>
        </p:nvSpPr>
        <p:spPr>
          <a:xfrm>
            <a:off x="2328532" y="14341"/>
            <a:ext cx="5181600" cy="523220"/>
          </a:xfrm>
          <a:prstGeom prst="rect">
            <a:avLst/>
          </a:prstGeom>
          <a:noFill/>
        </p:spPr>
        <p:txBody>
          <a:bodyPr wrap="square" lIns="91432" tIns="45716" rIns="91432" bIns="45716" rtlCol="0">
            <a:spAutoFit/>
          </a:bodyPr>
          <a:lstStyle/>
          <a:p>
            <a:pPr algn="ctr" defTabSz="914310">
              <a:buClr>
                <a:srgbClr val="000000"/>
              </a:buClr>
              <a:defRPr/>
            </a:pPr>
            <a:r>
              <a:rPr lang="en-US" sz="2800" b="1" kern="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CẢM </a:t>
            </a:r>
            <a:r>
              <a:rPr lang="vi-VN" sz="2800" b="1" kern="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Ơ</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 </a:t>
            </a:r>
            <a:r>
              <a:rPr lang="en-US" sz="2800" b="1" kern="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HỌA MI</a:t>
            </a:r>
            <a:endParaRPr lang="x-none"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362200" y="706577"/>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14401" y="490173"/>
            <a:ext cx="3794253" cy="2310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708654" y="504235"/>
            <a:ext cx="3787859" cy="2296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14400" y="2800350"/>
            <a:ext cx="3816665" cy="2356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95205" y="2800353"/>
            <a:ext cx="3801307" cy="2310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9285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500"/>
                                        <p:tgtEl>
                                          <p:spTgt spid="1027"/>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1029"/>
                                        </p:tgtEl>
                                        <p:attrNameLst>
                                          <p:attrName>style.visibility</p:attrName>
                                        </p:attrNameLst>
                                      </p:cBhvr>
                                      <p:to>
                                        <p:strVal val="visible"/>
                                      </p:to>
                                    </p:set>
                                    <p:animEffect transition="in" filter="fade">
                                      <p:cBhvr>
                                        <p:cTn id="26"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57606" y="33967"/>
            <a:ext cx="6096000" cy="579230"/>
            <a:chOff x="1878723" y="252252"/>
            <a:chExt cx="8368863" cy="811922"/>
          </a:xfrm>
        </p:grpSpPr>
        <p:sp>
          <p:nvSpPr>
            <p:cNvPr id="5" name="Rounded Rectangle 4"/>
            <p:cNvSpPr/>
            <p:nvPr/>
          </p:nvSpPr>
          <p:spPr>
            <a:xfrm>
              <a:off x="2041633" y="338957"/>
              <a:ext cx="8024649" cy="646387"/>
            </a:xfrm>
            <a:prstGeom prst="roundRect">
              <a:avLst>
                <a:gd name="adj" fmla="val 50000"/>
              </a:avLst>
            </a:prstGeom>
            <a:solidFill>
              <a:schemeClr val="bg1"/>
            </a:solidFill>
            <a:ln w="19050">
              <a:solidFill>
                <a:srgbClr val="FF66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1"/>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 KỂ CHUYỆN: </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 </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HỌA MI</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1878723" y="252252"/>
              <a:ext cx="8368863" cy="811922"/>
            </a:xfrm>
            <a:prstGeom prst="roundRect">
              <a:avLst>
                <a:gd name="adj" fmla="val 50000"/>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1"/>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Kể-chuyện-lớp-2-Cảm-ơn-họa-mi-_Tuần-23_-sách-Kết-nối-tri-thức-với-cuộc-sống_.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89310" y="706352"/>
            <a:ext cx="7792746" cy="4379998"/>
          </a:xfrm>
          <a:prstGeom prst="rect">
            <a:avLst/>
          </a:prstGeom>
        </p:spPr>
      </p:pic>
    </p:spTree>
    <p:extLst>
      <p:ext uri="{BB962C8B-B14F-4D97-AF65-F5344CB8AC3E}">
        <p14:creationId xmlns:p14="http://schemas.microsoft.com/office/powerpoint/2010/main" val="3293438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09550"/>
            <a:ext cx="8382000" cy="4708947"/>
          </a:xfrm>
          <a:prstGeom prst="rect">
            <a:avLst/>
          </a:prstGeom>
          <a:ln w="19050">
            <a:solidFill>
              <a:srgbClr val="00B0F0"/>
            </a:solidFill>
          </a:ln>
        </p:spPr>
        <p:txBody>
          <a:bodyPr wrap="square" lIns="91406" tIns="45703" rIns="91406" bIns="45703">
            <a:spAutoFit/>
          </a:bodyPr>
          <a:lstStyle/>
          <a:p>
            <a:pPr algn="ctr" defTabSz="914018"/>
            <a:r>
              <a:rPr lang="en-US"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 </a:t>
            </a:r>
            <a:r>
              <a:rPr lang="vi-VN"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Ơ</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 </a:t>
            </a:r>
            <a:r>
              <a:rPr lang="en-US"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HỌA MI</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018"/>
            <a:endParaRPr lang="vi-VN" sz="1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(1) Ở vương quốc nọ có một vị vua rất giàu có. Nhưng điều khiến nhà vua tự hào nhất là ngài có con hoạ mi có tiếng hót trong như pha lê.</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(2) Một hôm, có người tặng nhà vua một con hoạ mi máy, mình dát kim cương lấp lánh. Hễ vặn dây cót là chim hót, cái đuôi vẫy vẫy óng ánh sợi vàng sợi bạc. Nó có thể hót ba mươi lần liên tục. Mọi người đều thích nghe hoạ mi máy hót, không ai còn để ý đến hoạ mi thật nữa. Hoạ mi thật buồn bã bay về chốn rừng xanh</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1000" dirty="0" smtClean="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136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icqru0b">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icqru0b">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icqru0b">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icqru0b">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icqru0b">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icqru0b">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1790</Words>
  <Application>Microsoft Office PowerPoint</Application>
  <PresentationFormat>On-screen Show (16:9)</PresentationFormat>
  <Paragraphs>189</Paragraphs>
  <Slides>29</Slides>
  <Notes>29</Notes>
  <HiddenSlides>0</HiddenSlides>
  <MMClips>1</MMClips>
  <ScaleCrop>false</ScaleCrop>
  <HeadingPairs>
    <vt:vector size="4" baseType="variant">
      <vt:variant>
        <vt:lpstr>Theme</vt:lpstr>
      </vt:variant>
      <vt:variant>
        <vt:i4>15</vt:i4>
      </vt:variant>
      <vt:variant>
        <vt:lpstr>Slide Titles</vt:lpstr>
      </vt:variant>
      <vt:variant>
        <vt:i4>29</vt:i4>
      </vt:variant>
    </vt:vector>
  </HeadingPairs>
  <TitlesOfParts>
    <vt:vector size="44" baseType="lpstr">
      <vt:lpstr>1_Office 主题​​</vt:lpstr>
      <vt:lpstr>Office 主题​​</vt:lpstr>
      <vt:lpstr>4_Office 主题​​</vt:lpstr>
      <vt:lpstr>2_Office 主题​​</vt:lpstr>
      <vt:lpstr>5_Office 主题​​</vt:lpstr>
      <vt:lpstr>3_Office 主题​​</vt:lpstr>
      <vt:lpstr>Office 主题</vt:lpstr>
      <vt:lpstr>1_Office Theme</vt:lpstr>
      <vt:lpstr>1_Office 主题</vt:lpstr>
      <vt:lpstr>2_Office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MYLAPTOP</cp:lastModifiedBy>
  <cp:revision>27</cp:revision>
  <dcterms:created xsi:type="dcterms:W3CDTF">2021-11-15T16:16:58Z</dcterms:created>
  <dcterms:modified xsi:type="dcterms:W3CDTF">2021-12-05T02:53:28Z</dcterms:modified>
</cp:coreProperties>
</file>